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1" r:id="rId1"/>
    <p:sldMasterId id="2147483686" r:id="rId2"/>
  </p:sldMasterIdLst>
  <p:notesMasterIdLst>
    <p:notesMasterId r:id="rId27"/>
  </p:notesMasterIdLst>
  <p:sldIdLst>
    <p:sldId id="309" r:id="rId3"/>
    <p:sldId id="257" r:id="rId4"/>
    <p:sldId id="258" r:id="rId5"/>
    <p:sldId id="259" r:id="rId6"/>
    <p:sldId id="260" r:id="rId7"/>
    <p:sldId id="261" r:id="rId8"/>
    <p:sldId id="262" r:id="rId9"/>
    <p:sldId id="263" r:id="rId10"/>
    <p:sldId id="264" r:id="rId11"/>
    <p:sldId id="285" r:id="rId12"/>
    <p:sldId id="266" r:id="rId13"/>
    <p:sldId id="267" r:id="rId14"/>
    <p:sldId id="268" r:id="rId15"/>
    <p:sldId id="269" r:id="rId16"/>
    <p:sldId id="270" r:id="rId17"/>
    <p:sldId id="271" r:id="rId18"/>
    <p:sldId id="272" r:id="rId19"/>
    <p:sldId id="273" r:id="rId20"/>
    <p:sldId id="274" r:id="rId21"/>
    <p:sldId id="275" r:id="rId22"/>
    <p:sldId id="310" r:id="rId23"/>
    <p:sldId id="277" r:id="rId24"/>
    <p:sldId id="278" r:id="rId25"/>
    <p:sldId id="279" r:id="rId26"/>
  </p:sldIdLst>
  <p:sldSz cx="9144000" cy="6858000" type="screen4x3"/>
  <p:notesSz cx="7010400" cy="9296400"/>
  <p:embeddedFontLst>
    <p:embeddedFont>
      <p:font typeface="Arial Black" panose="020B0604020202020204" pitchFamily="34" charset="0"/>
      <p:regular r:id="rId28"/>
      <p:bold r:id="rId29"/>
    </p:embeddedFont>
    <p:embeddedFont>
      <p:font typeface="Arial Narrow" panose="020B0604020202020204" pitchFamily="34" charset="0"/>
      <p:regular r:id="rId30"/>
      <p:bold r:id="rId31"/>
      <p:italic r:id="rId32"/>
      <p:boldItalic r:id="rId33"/>
    </p:embeddedFont>
    <p:embeddedFont>
      <p:font typeface="Calibri" panose="020F0502020204030204" pitchFamily="34" charset="0"/>
      <p:regular r:id="rId34"/>
      <p:bold r:id="rId35"/>
      <p:italic r:id="rId36"/>
      <p:boldItalic r:id="rId37"/>
    </p:embeddedFont>
    <p:embeddedFont>
      <p:font typeface="Noto Sans Symbols" panose="020B0502040504020204" pitchFamily="34" charset="0"/>
      <p:regular r:id="rId38"/>
      <p:bold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36">
          <p15:clr>
            <a:srgbClr val="A4A3A4"/>
          </p15:clr>
        </p15:guide>
        <p15:guide id="2" pos="2880">
          <p15:clr>
            <a:srgbClr val="A4A3A4"/>
          </p15:clr>
        </p15:guide>
        <p15:guide id="3" orient="horz" pos="120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2" clrIdx="0"/>
  <p:cmAuthor id="1" name="Germinal PINALIE" initials="GP" lastIdx="72" clrIdx="1">
    <p:extLst>
      <p:ext uri="{19B8F6BF-5375-455C-9EA6-DF929625EA0E}">
        <p15:presenceInfo xmlns:p15="http://schemas.microsoft.com/office/powerpoint/2012/main" userId="Germinal PINALIE" providerId="None"/>
      </p:ext>
    </p:extLst>
  </p:cmAuthor>
  <p:cmAuthor id="2" name="Nafissatou Diop" initials="ND" lastIdx="8" clrIdx="2">
    <p:extLst>
      <p:ext uri="{19B8F6BF-5375-455C-9EA6-DF929625EA0E}">
        <p15:presenceInfo xmlns:p15="http://schemas.microsoft.com/office/powerpoint/2012/main" userId="7c732551df8c2fd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65E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3514228-2631-4731-9ABE-4F5BD36795CF}">
  <a:tblStyle styleId="{D3514228-2631-4731-9ABE-4F5BD36795CF}"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7743"/>
    <p:restoredTop sz="65432"/>
  </p:normalViewPr>
  <p:slideViewPr>
    <p:cSldViewPr snapToGrid="0">
      <p:cViewPr varScale="1">
        <p:scale>
          <a:sx n="76" d="100"/>
          <a:sy n="76" d="100"/>
        </p:scale>
        <p:origin x="568" y="192"/>
      </p:cViewPr>
      <p:guideLst>
        <p:guide orient="horz" pos="336"/>
        <p:guide pos="2880"/>
        <p:guide orient="horz" pos="1200"/>
      </p:guideLst>
    </p:cSldViewPr>
  </p:slideViewPr>
  <p:notesTextViewPr>
    <p:cViewPr>
      <p:scale>
        <a:sx n="125" d="100"/>
        <a:sy n="125" d="100"/>
      </p:scale>
      <p:origin x="0" y="0"/>
    </p:cViewPr>
  </p:notesTextViewPr>
  <p:notesViewPr>
    <p:cSldViewPr snapToGrid="0">
      <p:cViewPr varScale="1">
        <p:scale>
          <a:sx n="100" d="100"/>
          <a:sy n="100" d="100"/>
        </p:scale>
        <p:origin x="0" y="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2.fntdata"/><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s>
</file>

<file path=ppt/comments/comment1.xml><?xml version="1.0" encoding="utf-8"?>
<p:cmLst xmlns:a="http://schemas.openxmlformats.org/drawingml/2006/main" xmlns:r="http://schemas.openxmlformats.org/officeDocument/2006/relationships" xmlns:p="http://schemas.openxmlformats.org/presentationml/2006/main">
  <p:cm authorId="2" dt="2020-10-03T17:33:54.885" idx="1">
    <p:pos x="10" y="10"/>
    <p:text>In notes: Added “pour” before “la première” &amp; removed “créer” before “une fenêtre” as this was a repeat</p:text>
    <p:extLst>
      <p:ext uri="{C676402C-5697-4E1C-873F-D02D1690AC5C}">
        <p15:threadingInfo xmlns:p15="http://schemas.microsoft.com/office/powerpoint/2012/main" timeZoneBias="24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8475" cy="465138"/>
          </a:xfrm>
          <a:prstGeom prst="rect">
            <a:avLst/>
          </a:prstGeom>
          <a:noFill/>
          <a:ln>
            <a:noFill/>
          </a:ln>
        </p:spPr>
        <p:txBody>
          <a:bodyPr spcFirstLastPara="1" wrap="square" lIns="93175" tIns="46575" rIns="93175" bIns="46575"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971925" y="0"/>
            <a:ext cx="3038475" cy="465138"/>
          </a:xfrm>
          <a:prstGeom prst="rect">
            <a:avLst/>
          </a:prstGeom>
          <a:noFill/>
          <a:ln>
            <a:noFill/>
          </a:ln>
        </p:spPr>
        <p:txBody>
          <a:bodyPr spcFirstLastPara="1" wrap="square" lIns="93175" tIns="46575" rIns="93175" bIns="46575"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31263"/>
            <a:ext cx="3038475" cy="465137"/>
          </a:xfrm>
          <a:prstGeom prst="rect">
            <a:avLst/>
          </a:prstGeom>
          <a:noFill/>
          <a:ln>
            <a:noFill/>
          </a:ln>
        </p:spPr>
        <p:txBody>
          <a:bodyPr spcFirstLastPara="1" wrap="square" lIns="93175" tIns="46575" rIns="93175" bIns="46575"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Arial"/>
                <a:ea typeface="Arial"/>
                <a:cs typeface="Arial"/>
                <a:sym typeface="Arial"/>
              </a:rPr>
              <a:t>‹N°›</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en-US" sz="1200" dirty="0">
                <a:latin typeface="Arial" panose="020B0604020202020204" pitchFamily="34" charset="0"/>
              </a:rPr>
              <a:t>Vous avez désormais une bonne idée des raisons pour lesquelles il existe un fossé entre la politique et la recherche et vous comprenez quels sont les éléments nécessaires pour le combler.</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altLang="en-US" sz="1200" dirty="0">
                <a:latin typeface="Arial" panose="020B0604020202020204" pitchFamily="34" charset="0"/>
              </a:rPr>
              <a:t>Durant cette session, nous allons identifier les moyens à la disposition des porte-paroles, des chercheurs et des spécialistes, pour créer </a:t>
            </a:r>
            <a:r>
              <a:rPr lang="fr-FR" dirty="0"/>
              <a:t>une fenêtre d’opportunité pour le</a:t>
            </a:r>
            <a:r>
              <a:rPr lang="fr-FR" altLang="en-US" sz="1200" dirty="0">
                <a:latin typeface="Arial" panose="020B0604020202020204" pitchFamily="34" charset="0"/>
              </a:rPr>
              <a:t> changement de politique.</a:t>
            </a:r>
          </a:p>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F0D8DB5-F5AC-4806-86F1-D4F434D7DDD2}"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a:t>
            </a:fld>
            <a:endParaRPr kumimoji="0" lang="fr-FR"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0885668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dirty="0">
                <a:latin typeface="Arial" panose="020B0604020202020204" pitchFamily="34" charset="0"/>
              </a:rPr>
              <a:t>Cette diapo vous montre certains exemples d’approches d'information des politiques employées par PRB : </a:t>
            </a:r>
          </a:p>
          <a:p>
            <a:endParaRPr lang="fr-FR" altLang="en-US" dirty="0">
              <a:latin typeface="Arial" panose="020B0604020202020204" pitchFamily="34" charset="0"/>
            </a:endParaRPr>
          </a:p>
          <a:p>
            <a:pPr>
              <a:buFont typeface="Arial" panose="020B0604020202020204" pitchFamily="34" charset="0"/>
              <a:buChar char="•"/>
            </a:pPr>
            <a:r>
              <a:rPr lang="fr-FR" altLang="en-US" dirty="0">
                <a:latin typeface="Arial" panose="020B0604020202020204" pitchFamily="34" charset="0"/>
              </a:rPr>
              <a:t>Publications</a:t>
            </a:r>
          </a:p>
          <a:p>
            <a:pPr>
              <a:buFont typeface="Arial" panose="020B0604020202020204" pitchFamily="34" charset="0"/>
              <a:buChar char="•"/>
            </a:pPr>
            <a:r>
              <a:rPr lang="fr-FR" altLang="en-US" dirty="0">
                <a:latin typeface="Arial" panose="020B0604020202020204" pitchFamily="34" charset="0"/>
              </a:rPr>
              <a:t>Présentations multimédias</a:t>
            </a:r>
          </a:p>
          <a:p>
            <a:pPr>
              <a:buFont typeface="Arial" panose="020B0604020202020204" pitchFamily="34" charset="0"/>
              <a:buChar char="•"/>
            </a:pPr>
            <a:r>
              <a:rPr lang="fr-FR" altLang="en-US" dirty="0">
                <a:latin typeface="Arial" panose="020B0604020202020204" pitchFamily="34" charset="0"/>
              </a:rPr>
              <a:t>Séminaires, communications et présentations</a:t>
            </a:r>
          </a:p>
          <a:p>
            <a:pPr>
              <a:buFont typeface="Arial" panose="020B0604020202020204" pitchFamily="34" charset="0"/>
              <a:buChar char="•"/>
            </a:pPr>
            <a:r>
              <a:rPr lang="fr-FR" altLang="en-US" dirty="0">
                <a:latin typeface="Arial" panose="020B0604020202020204" pitchFamily="34" charset="0"/>
              </a:rPr>
              <a:t>Voyages d'études</a:t>
            </a:r>
          </a:p>
          <a:p>
            <a:pPr>
              <a:buFont typeface="Arial" panose="020B0604020202020204" pitchFamily="34" charset="0"/>
              <a:buChar char="•"/>
            </a:pPr>
            <a:r>
              <a:rPr lang="fr-FR" altLang="en-US" dirty="0">
                <a:latin typeface="Arial" panose="020B0604020202020204" pitchFamily="34" charset="0"/>
              </a:rPr>
              <a:t>Analyses et évaluations d’une politique</a:t>
            </a:r>
          </a:p>
          <a:p>
            <a:pPr>
              <a:buFont typeface="Arial" panose="020B0604020202020204" pitchFamily="34" charset="0"/>
              <a:buChar char="•"/>
            </a:pPr>
            <a:r>
              <a:rPr lang="fr-FR" altLang="en-US" dirty="0">
                <a:latin typeface="Arial" panose="020B0604020202020204" pitchFamily="34" charset="0"/>
              </a:rPr>
              <a:t>Communications électroniques (sur les sites Internet, emails, bulletins d'informations en ligne).</a:t>
            </a:r>
          </a:p>
          <a:p>
            <a:endParaRPr lang="fr-FR" altLang="en-US" dirty="0">
              <a:latin typeface="Arial" panose="020B0604020202020204" pitchFamily="34" charset="0"/>
            </a:endParaRPr>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3E4E1CB-F29E-421B-AA62-54860C766143}"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10</a:t>
            </a:fld>
            <a:endParaRPr kumimoji="0" lang="fr-FR"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83631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1: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7" name="Google Shape;147;p11: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dirty="0"/>
              <a:t>Nous allons maintenant parler des moyens de focaliser l’attention sur votre problématique.</a:t>
            </a:r>
            <a:endParaRPr sz="1100" dirty="0"/>
          </a:p>
        </p:txBody>
      </p:sp>
      <p:sp>
        <p:nvSpPr>
          <p:cNvPr id="148" name="Google Shape;148;p11: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400"/>
              <a:buNone/>
            </a:pPr>
            <a:fld id="{00000000-1234-1234-1234-123412341234}" type="slidenum">
              <a:rPr lang="fr-F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2:notes"/>
          <p:cNvSpPr txBox="1"/>
          <p:nvPr/>
        </p:nvSpPr>
        <p:spPr>
          <a:xfrm>
            <a:off x="3971925" y="8856663"/>
            <a:ext cx="3038475" cy="461962"/>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Times New Roman"/>
                <a:ea typeface="Times New Roman"/>
                <a:cs typeface="Times New Roman"/>
                <a:sym typeface="Times New Roman"/>
              </a:rPr>
              <a:t>12</a:t>
            </a:fld>
            <a:endParaRPr sz="1200" b="0" i="0" u="none" strike="noStrike" cap="none">
              <a:solidFill>
                <a:schemeClr val="dk1"/>
              </a:solidFill>
              <a:latin typeface="Times New Roman"/>
              <a:ea typeface="Times New Roman"/>
              <a:cs typeface="Times New Roman"/>
              <a:sym typeface="Times New Roman"/>
            </a:endParaRPr>
          </a:p>
        </p:txBody>
      </p:sp>
      <p:sp>
        <p:nvSpPr>
          <p:cNvPr id="155" name="Google Shape;155;p12:notes"/>
          <p:cNvSpPr>
            <a:spLocks noGrp="1" noRot="1" noChangeAspect="1"/>
          </p:cNvSpPr>
          <p:nvPr>
            <p:ph type="sldImg" idx="2"/>
          </p:nvPr>
        </p:nvSpPr>
        <p:spPr>
          <a:xfrm>
            <a:off x="1184275" y="698500"/>
            <a:ext cx="4646613"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6" name="Google Shape;156;p12:notes"/>
          <p:cNvSpPr txBox="1">
            <a:spLocks noGrp="1"/>
          </p:cNvSpPr>
          <p:nvPr>
            <p:ph type="body" idx="1"/>
          </p:nvPr>
        </p:nvSpPr>
        <p:spPr>
          <a:xfrm>
            <a:off x="935038" y="4416425"/>
            <a:ext cx="5140325" cy="4181475"/>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dirty="0">
                <a:latin typeface="Arial"/>
                <a:ea typeface="Arial"/>
                <a:cs typeface="Arial"/>
                <a:sym typeface="Arial"/>
              </a:rPr>
              <a:t>Dans la mesure où il y a beaucoup d’informations qui circulent et une concurrence entre les enjeux, vous devrez attirer l’attention sur le vôtre et parvenir à le placer au-dessus des autres.</a:t>
            </a:r>
          </a:p>
          <a:p>
            <a:pPr marL="0" lvl="0" indent="0" algn="l" rtl="0">
              <a:lnSpc>
                <a:spcPct val="100000"/>
              </a:lnSpc>
              <a:spcBef>
                <a:spcPts val="0"/>
              </a:spcBef>
              <a:spcAft>
                <a:spcPts val="0"/>
              </a:spcAft>
              <a:buSzPts val="1400"/>
              <a:buNone/>
            </a:pPr>
            <a:r>
              <a:rPr lang="fr-FR" sz="1100" dirty="0">
                <a:latin typeface="Arial"/>
                <a:ea typeface="Arial"/>
                <a:cs typeface="Arial"/>
                <a:sym typeface="Arial"/>
              </a:rPr>
              <a:t>En focalisant l’attention sur votre enjeu, vous pouvez influencer l’agenda politique  – ce qui signifie que vous aidez à déterminer ce que les décideurs politiques pensent et ce dont ils parlent. </a:t>
            </a:r>
            <a:endParaRPr dirty="0"/>
          </a:p>
          <a:p>
            <a:pPr marL="0" lvl="0" indent="0" algn="l" rtl="0">
              <a:lnSpc>
                <a:spcPct val="100000"/>
              </a:lnSpc>
              <a:spcBef>
                <a:spcPts val="330"/>
              </a:spcBef>
              <a:spcAft>
                <a:spcPts val="0"/>
              </a:spcAft>
              <a:buSzPts val="1400"/>
              <a:buNone/>
            </a:pPr>
            <a:endParaRPr sz="1100" dirty="0">
              <a:latin typeface="Arial"/>
              <a:ea typeface="Arial"/>
              <a:cs typeface="Arial"/>
              <a:sym typeface="Arial"/>
            </a:endParaRPr>
          </a:p>
          <a:p>
            <a:pPr marL="0" lvl="0" indent="0" algn="l" rtl="0">
              <a:lnSpc>
                <a:spcPct val="100000"/>
              </a:lnSpc>
              <a:spcBef>
                <a:spcPts val="330"/>
              </a:spcBef>
              <a:spcAft>
                <a:spcPts val="0"/>
              </a:spcAft>
              <a:buSzPts val="1400"/>
              <a:buNone/>
            </a:pPr>
            <a:r>
              <a:rPr lang="fr-FR" sz="1100" dirty="0">
                <a:latin typeface="Arial"/>
                <a:ea typeface="Arial"/>
                <a:cs typeface="Arial"/>
                <a:sym typeface="Arial"/>
              </a:rPr>
              <a:t>Le processus d'élaboration de l’agenda est une course continue entre les partisans de différents enjeux pour s’assurer l’attention de certains publics qui influent sur le changement politique.</a:t>
            </a:r>
          </a:p>
          <a:p>
            <a:pPr marL="0" lvl="0" indent="0" algn="l" rtl="0">
              <a:lnSpc>
                <a:spcPct val="100000"/>
              </a:lnSpc>
              <a:spcBef>
                <a:spcPts val="330"/>
              </a:spcBef>
              <a:spcAft>
                <a:spcPts val="0"/>
              </a:spcAft>
              <a:buSzPts val="1400"/>
              <a:buNone/>
            </a:pPr>
            <a:r>
              <a:rPr lang="fr-FR" sz="1100" dirty="0">
                <a:latin typeface="Arial"/>
                <a:ea typeface="Arial"/>
                <a:cs typeface="Arial"/>
                <a:sym typeface="Arial"/>
              </a:rPr>
              <a:t>Les trois publics prioritaires pour nous sont les médias, le grand public et les décideurs politiques ou les autres décideurs. </a:t>
            </a:r>
            <a:endParaRPr dirty="0"/>
          </a:p>
          <a:p>
            <a:pPr marL="0" lvl="0" indent="0" algn="l" rtl="0">
              <a:lnSpc>
                <a:spcPct val="100000"/>
              </a:lnSpc>
              <a:spcBef>
                <a:spcPts val="330"/>
              </a:spcBef>
              <a:spcAft>
                <a:spcPts val="0"/>
              </a:spcAft>
              <a:buSzPts val="1400"/>
              <a:buNone/>
            </a:pPr>
            <a:endParaRPr sz="1100" dirty="0">
              <a:latin typeface="Arial"/>
              <a:ea typeface="Arial"/>
              <a:cs typeface="Arial"/>
              <a:sym typeface="Arial"/>
            </a:endParaRPr>
          </a:p>
          <a:p>
            <a:pPr marL="0" lvl="0" indent="0" algn="l" rtl="0">
              <a:lnSpc>
                <a:spcPct val="100000"/>
              </a:lnSpc>
              <a:spcBef>
                <a:spcPts val="330"/>
              </a:spcBef>
              <a:spcAft>
                <a:spcPts val="0"/>
              </a:spcAft>
              <a:buSzPts val="1400"/>
              <a:buNone/>
            </a:pPr>
            <a:r>
              <a:rPr lang="fr-FR" sz="1100" dirty="0">
                <a:latin typeface="Arial"/>
                <a:ea typeface="Arial"/>
                <a:cs typeface="Arial"/>
                <a:sym typeface="Arial"/>
              </a:rPr>
              <a:t>Nous savons que de nombreux problèmes sociaux ne deviennent jamais des enjeux politiques, même s’ils ont des partisans et des opposants. L’espace et le temps sont des ressources rares de l’agenda politique et donc, pour influer sur le changement, il faut parvenir à hisser votre problématique au sommet.</a:t>
            </a:r>
            <a:endParaRPr sz="1100" dirty="0">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3:notes"/>
          <p:cNvSpPr txBox="1"/>
          <p:nvPr/>
        </p:nvSpPr>
        <p:spPr>
          <a:xfrm>
            <a:off x="3971925" y="8856663"/>
            <a:ext cx="3038475" cy="461962"/>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Times New Roman"/>
                <a:ea typeface="Times New Roman"/>
                <a:cs typeface="Times New Roman"/>
                <a:sym typeface="Times New Roman"/>
              </a:rPr>
              <a:t>13</a:t>
            </a:fld>
            <a:endParaRPr sz="1200" b="0" i="0" u="none" strike="noStrike" cap="none">
              <a:solidFill>
                <a:schemeClr val="dk1"/>
              </a:solidFill>
              <a:latin typeface="Times New Roman"/>
              <a:ea typeface="Times New Roman"/>
              <a:cs typeface="Times New Roman"/>
              <a:sym typeface="Times New Roman"/>
            </a:endParaRPr>
          </a:p>
        </p:txBody>
      </p:sp>
      <p:sp>
        <p:nvSpPr>
          <p:cNvPr id="162" name="Google Shape;162;p13:notes"/>
          <p:cNvSpPr>
            <a:spLocks noGrp="1" noRot="1" noChangeAspect="1"/>
          </p:cNvSpPr>
          <p:nvPr>
            <p:ph type="sldImg" idx="2"/>
          </p:nvPr>
        </p:nvSpPr>
        <p:spPr>
          <a:xfrm>
            <a:off x="1184275" y="698500"/>
            <a:ext cx="4646613"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3" name="Google Shape;163;p13:notes"/>
          <p:cNvSpPr txBox="1">
            <a:spLocks noGrp="1"/>
          </p:cNvSpPr>
          <p:nvPr>
            <p:ph type="body" idx="1"/>
          </p:nvPr>
        </p:nvSpPr>
        <p:spPr>
          <a:xfrm>
            <a:off x="935038" y="4416425"/>
            <a:ext cx="5140325" cy="4181475"/>
          </a:xfrm>
          <a:prstGeom prst="rect">
            <a:avLst/>
          </a:prstGeom>
          <a:noFill/>
          <a:ln>
            <a:noFill/>
          </a:ln>
        </p:spPr>
        <p:txBody>
          <a:bodyPr spcFirstLastPara="1" wrap="square" lIns="93175" tIns="46575" rIns="93175" bIns="46575" anchor="t" anchorCtr="0">
            <a:noAutofit/>
          </a:bodyPr>
          <a:lstStyle/>
          <a:p>
            <a:pPr marL="0" marR="0" lvl="0" indent="0" algn="l" rtl="0">
              <a:lnSpc>
                <a:spcPct val="90000"/>
              </a:lnSpc>
              <a:spcBef>
                <a:spcPts val="0"/>
              </a:spcBef>
              <a:spcAft>
                <a:spcPts val="0"/>
              </a:spcAft>
              <a:buClr>
                <a:schemeClr val="dk1"/>
              </a:buClr>
              <a:buSzPts val="1200"/>
              <a:buFont typeface="Arial"/>
              <a:buNone/>
            </a:pPr>
            <a:r>
              <a:rPr lang="fr-FR" b="0" dirty="0">
                <a:latin typeface="Arial"/>
                <a:ea typeface="Arial"/>
                <a:cs typeface="Arial"/>
                <a:sym typeface="Arial"/>
              </a:rPr>
              <a:t>Il arrive que les problèmes soient portés à l’attention de décideurs parce que certains indicateurs systémiques comme le taux de mortalité maternelle ou le nombre de naissances dangereuses, indiquent qu’il y a un problème. </a:t>
            </a:r>
            <a:endParaRPr dirty="0"/>
          </a:p>
          <a:p>
            <a:pPr marL="0" marR="0" lvl="0" indent="0" algn="l" rtl="0">
              <a:lnSpc>
                <a:spcPct val="90000"/>
              </a:lnSpc>
              <a:spcBef>
                <a:spcPts val="360"/>
              </a:spcBef>
              <a:spcAft>
                <a:spcPts val="0"/>
              </a:spcAft>
              <a:buClr>
                <a:schemeClr val="dk1"/>
              </a:buClr>
              <a:buSzPts val="1200"/>
              <a:buFont typeface="Arial"/>
              <a:buNone/>
            </a:pPr>
            <a:endParaRPr b="0" dirty="0">
              <a:latin typeface="Arial"/>
              <a:ea typeface="Arial"/>
              <a:cs typeface="Arial"/>
              <a:sym typeface="Arial"/>
            </a:endParaRPr>
          </a:p>
          <a:p>
            <a:pPr marL="0" marR="0" lvl="0" indent="0" algn="l" rtl="0">
              <a:lnSpc>
                <a:spcPct val="90000"/>
              </a:lnSpc>
              <a:spcBef>
                <a:spcPts val="360"/>
              </a:spcBef>
              <a:spcAft>
                <a:spcPts val="0"/>
              </a:spcAft>
              <a:buClr>
                <a:schemeClr val="dk1"/>
              </a:buClr>
              <a:buSzPts val="1200"/>
              <a:buFont typeface="Arial"/>
              <a:buNone/>
            </a:pPr>
            <a:r>
              <a:rPr lang="fr-FR" b="0" dirty="0">
                <a:latin typeface="Arial"/>
                <a:ea typeface="Arial"/>
                <a:cs typeface="Arial"/>
                <a:sym typeface="Arial"/>
              </a:rPr>
              <a:t>Les indicateurs peuvent jouer un rôle important parce qu’ils aident les décideurs à évaluer l’ampleur d’un problème et à déterminer s’il évolue vers un amélioration ou une aggravation.</a:t>
            </a:r>
          </a:p>
          <a:p>
            <a:pPr marL="0" marR="0" lvl="0" indent="0" algn="l" rtl="0">
              <a:lnSpc>
                <a:spcPct val="90000"/>
              </a:lnSpc>
              <a:spcBef>
                <a:spcPts val="360"/>
              </a:spcBef>
              <a:spcAft>
                <a:spcPts val="0"/>
              </a:spcAft>
              <a:buClr>
                <a:schemeClr val="dk1"/>
              </a:buClr>
              <a:buSzPts val="1200"/>
              <a:buFont typeface="Arial"/>
              <a:buNone/>
            </a:pPr>
            <a:r>
              <a:rPr lang="fr-FR" b="0" dirty="0">
                <a:latin typeface="Arial"/>
                <a:ea typeface="Arial"/>
                <a:cs typeface="Arial"/>
                <a:sym typeface="Arial"/>
              </a:rPr>
              <a:t>Les indicateurs donnent une visibilité aux enjeux. </a:t>
            </a:r>
            <a:endParaRPr dirty="0"/>
          </a:p>
          <a:p>
            <a:pPr marL="0" marR="0" lvl="0" indent="0" algn="l" rtl="0">
              <a:lnSpc>
                <a:spcPct val="90000"/>
              </a:lnSpc>
              <a:spcBef>
                <a:spcPts val="360"/>
              </a:spcBef>
              <a:spcAft>
                <a:spcPts val="0"/>
              </a:spcAft>
              <a:buClr>
                <a:schemeClr val="dk1"/>
              </a:buClr>
              <a:buSzPts val="1200"/>
              <a:buFont typeface="Arial"/>
              <a:buNone/>
            </a:pPr>
            <a:endParaRPr lang="en-US" b="0" dirty="0">
              <a:latin typeface="Arial"/>
              <a:ea typeface="Arial"/>
              <a:cs typeface="Arial"/>
              <a:sym typeface="Arial"/>
            </a:endParaRPr>
          </a:p>
          <a:p>
            <a:pPr marL="0" lvl="0" indent="0" algn="l" rtl="0">
              <a:lnSpc>
                <a:spcPct val="90000"/>
              </a:lnSpc>
              <a:spcBef>
                <a:spcPts val="360"/>
              </a:spcBef>
              <a:spcAft>
                <a:spcPts val="0"/>
              </a:spcAft>
              <a:buSzPts val="1400"/>
              <a:buNone/>
            </a:pPr>
            <a:r>
              <a:rPr lang="fr-FR" b="0" dirty="0">
                <a:latin typeface="Arial"/>
                <a:ea typeface="Arial"/>
                <a:cs typeface="Arial"/>
                <a:sym typeface="Arial"/>
              </a:rPr>
              <a:t>Par exemple, dans le domaine de la </a:t>
            </a:r>
            <a:r>
              <a:rPr lang="fr-FR" dirty="0"/>
              <a:t>démographie, d</a:t>
            </a:r>
            <a:r>
              <a:rPr lang="fr-FR" b="0" dirty="0">
                <a:latin typeface="Arial"/>
                <a:ea typeface="Arial"/>
                <a:cs typeface="Arial"/>
                <a:sym typeface="Arial"/>
              </a:rPr>
              <a:t>es études faisant état de taux de fécondité élevés, de grossesses non désirées, et des forts taux de croissance </a:t>
            </a:r>
            <a:r>
              <a:rPr lang="fr-FR" dirty="0"/>
              <a:t>démographique ont servi à inciter les gouvernements et les agences internationales à agir et à allouer des budgets conséquents en appui à la planification familiale.</a:t>
            </a:r>
            <a:r>
              <a:rPr lang="fr-FR" dirty="0">
                <a:latin typeface="Arial" panose="020B0604020202020204" pitchFamily="34" charset="0"/>
              </a:rPr>
              <a:t> </a:t>
            </a:r>
            <a:r>
              <a:rPr lang="fr-FR" dirty="0"/>
              <a:t>Avant la publication de ces études, de nombreux décideurs ignoraient totalement ces problèmes, et il était plus difficile de les pousser à l'action.</a:t>
            </a:r>
            <a:r>
              <a:rPr lang="fr-FR" altLang="en-US" dirty="0">
                <a:latin typeface="Arial" panose="020B0604020202020204" pitchFamily="34" charset="0"/>
              </a:rPr>
              <a:t>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4: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9" name="Google Shape;169;p14: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dirty="0"/>
              <a:t>Il arrive que l’attention soit placée sur une question ou un problème par des organisations internationales ou des donateurs – ce que nous appelons les influences transnationales. </a:t>
            </a:r>
          </a:p>
          <a:p>
            <a:pPr marL="0" lvl="0" indent="0" algn="l" rtl="0">
              <a:lnSpc>
                <a:spcPct val="100000"/>
              </a:lnSpc>
              <a:spcBef>
                <a:spcPts val="0"/>
              </a:spcBef>
              <a:spcAft>
                <a:spcPts val="0"/>
              </a:spcAft>
              <a:buSzPts val="1400"/>
              <a:buNone/>
            </a:pPr>
            <a:r>
              <a:rPr lang="fr-FR" sz="1100" dirty="0"/>
              <a:t>Parce que cette question les concerne et elle se trouve sur leur agenda, elle se retrouve également </a:t>
            </a:r>
            <a:r>
              <a:rPr lang="fr-FR" sz="1200" b="0" i="0" u="none" strike="noStrike" cap="none" dirty="0">
                <a:solidFill>
                  <a:schemeClr val="dk1"/>
                </a:solidFill>
                <a:latin typeface="Arial"/>
                <a:ea typeface="Arial"/>
                <a:cs typeface="Arial"/>
                <a:sym typeface="Arial"/>
              </a:rPr>
              <a:t>à l'ordre du jour dans d'autres sphères</a:t>
            </a:r>
            <a:r>
              <a:rPr lang="fr-FR" sz="1100" dirty="0"/>
              <a:t>. </a:t>
            </a:r>
            <a:endParaRPr dirty="0"/>
          </a:p>
          <a:p>
            <a:pPr marL="0" lvl="0" indent="0" algn="l" rtl="0">
              <a:lnSpc>
                <a:spcPct val="100000"/>
              </a:lnSpc>
              <a:spcBef>
                <a:spcPts val="330"/>
              </a:spcBef>
              <a:spcAft>
                <a:spcPts val="0"/>
              </a:spcAft>
              <a:buSzPts val="1400"/>
              <a:buNone/>
            </a:pPr>
            <a:endParaRPr sz="1100" dirty="0"/>
          </a:p>
          <a:p>
            <a:pPr marL="0" lvl="0" indent="0" algn="l" rtl="0">
              <a:lnSpc>
                <a:spcPct val="100000"/>
              </a:lnSpc>
              <a:spcBef>
                <a:spcPts val="330"/>
              </a:spcBef>
              <a:spcAft>
                <a:spcPts val="0"/>
              </a:spcAft>
              <a:buSzPts val="1400"/>
              <a:buNone/>
            </a:pPr>
            <a:r>
              <a:rPr lang="fr-FR" sz="1100" dirty="0"/>
              <a:t>Un exemple est la création des objectifs de développement durables.</a:t>
            </a:r>
          </a:p>
          <a:p>
            <a:pPr marL="0" lvl="0" indent="0" algn="l" rtl="0">
              <a:lnSpc>
                <a:spcPct val="100000"/>
              </a:lnSpc>
              <a:spcBef>
                <a:spcPts val="330"/>
              </a:spcBef>
              <a:spcAft>
                <a:spcPts val="0"/>
              </a:spcAft>
              <a:buSzPts val="1400"/>
              <a:buNone/>
            </a:pPr>
            <a:r>
              <a:rPr lang="fr-FR" sz="1100" dirty="0"/>
              <a:t>Considérés aujourd’hui comme des objectifs mondiaux, les pays concentrent leur attention sur la manière dont ils peuvent les réaliser.</a:t>
            </a:r>
          </a:p>
          <a:p>
            <a:pPr marL="0" lvl="0" indent="0" algn="l" rtl="0">
              <a:lnSpc>
                <a:spcPct val="100000"/>
              </a:lnSpc>
              <a:spcBef>
                <a:spcPts val="330"/>
              </a:spcBef>
              <a:spcAft>
                <a:spcPts val="0"/>
              </a:spcAft>
              <a:buSzPts val="1400"/>
              <a:buNone/>
            </a:pPr>
            <a:r>
              <a:rPr lang="fr-FR" sz="1100" dirty="0"/>
              <a:t>Le fait de lier votre enjeu à ces objectifs peut contribuer à lui conférer une légitimité car les décideurs politiques savent qu’ils sont redevables des efforts faits pour les atteindre. </a:t>
            </a:r>
            <a:endParaRPr dirty="0"/>
          </a:p>
          <a:p>
            <a:pPr marL="0" lvl="0" indent="0" algn="l" rtl="0">
              <a:lnSpc>
                <a:spcPct val="100000"/>
              </a:lnSpc>
              <a:spcBef>
                <a:spcPts val="330"/>
              </a:spcBef>
              <a:spcAft>
                <a:spcPts val="0"/>
              </a:spcAft>
              <a:buSzPts val="1400"/>
              <a:buNone/>
            </a:pPr>
            <a:endParaRPr sz="1100" dirty="0"/>
          </a:p>
          <a:p>
            <a:pPr marL="0" lvl="0" indent="0" algn="l" rtl="0">
              <a:lnSpc>
                <a:spcPct val="100000"/>
              </a:lnSpc>
              <a:spcBef>
                <a:spcPts val="330"/>
              </a:spcBef>
              <a:spcAft>
                <a:spcPts val="0"/>
              </a:spcAft>
              <a:buSzPts val="1400"/>
              <a:buNone/>
            </a:pPr>
            <a:r>
              <a:rPr lang="fr-FR" sz="1100" dirty="0"/>
              <a:t>Le financement de bailleurs en est un autre exemple. Il arrive que les bailleurs veuillent voir le travail qui a été réalisé sur certains sujets et cela peut évoluer avec le temps. Si vous pouvez vous associer à ces intérêts, il peut vous être plus facile de capter l’attention et les ressources nécessaires pour votre enjeu. </a:t>
            </a:r>
            <a:endParaRPr dirty="0"/>
          </a:p>
          <a:p>
            <a:pPr marL="0" lvl="0" indent="0" algn="l" rtl="0">
              <a:lnSpc>
                <a:spcPct val="100000"/>
              </a:lnSpc>
              <a:spcBef>
                <a:spcPts val="330"/>
              </a:spcBef>
              <a:spcAft>
                <a:spcPts val="0"/>
              </a:spcAft>
              <a:buSzPts val="1400"/>
              <a:buNone/>
            </a:pPr>
            <a:endParaRPr sz="1100" dirty="0"/>
          </a:p>
        </p:txBody>
      </p:sp>
      <p:sp>
        <p:nvSpPr>
          <p:cNvPr id="170" name="Google Shape;170;p14: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400"/>
              <a:buNone/>
            </a:pPr>
            <a:fld id="{00000000-1234-1234-1234-123412341234}" type="slidenum">
              <a:rPr lang="fr-F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5:notes"/>
          <p:cNvSpPr txBox="1"/>
          <p:nvPr/>
        </p:nvSpPr>
        <p:spPr>
          <a:xfrm>
            <a:off x="3971925" y="8856663"/>
            <a:ext cx="3038475" cy="461962"/>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Times New Roman"/>
                <a:ea typeface="Times New Roman"/>
                <a:cs typeface="Times New Roman"/>
                <a:sym typeface="Times New Roman"/>
              </a:rPr>
              <a:t>15</a:t>
            </a:fld>
            <a:endParaRPr sz="1200" b="0" i="0" u="none" strike="noStrike" cap="none">
              <a:solidFill>
                <a:schemeClr val="dk1"/>
              </a:solidFill>
              <a:latin typeface="Times New Roman"/>
              <a:ea typeface="Times New Roman"/>
              <a:cs typeface="Times New Roman"/>
              <a:sym typeface="Times New Roman"/>
            </a:endParaRPr>
          </a:p>
        </p:txBody>
      </p:sp>
      <p:sp>
        <p:nvSpPr>
          <p:cNvPr id="176" name="Google Shape;176;p15:notes"/>
          <p:cNvSpPr>
            <a:spLocks noGrp="1" noRot="1" noChangeAspect="1"/>
          </p:cNvSpPr>
          <p:nvPr>
            <p:ph type="sldImg" idx="2"/>
          </p:nvPr>
        </p:nvSpPr>
        <p:spPr>
          <a:xfrm>
            <a:off x="1196975" y="693738"/>
            <a:ext cx="4619625" cy="346392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7" name="Google Shape;177;p15:notes"/>
          <p:cNvSpPr txBox="1">
            <a:spLocks noGrp="1"/>
          </p:cNvSpPr>
          <p:nvPr>
            <p:ph type="body" idx="1"/>
          </p:nvPr>
        </p:nvSpPr>
        <p:spPr>
          <a:xfrm>
            <a:off x="935038" y="4389438"/>
            <a:ext cx="5140325" cy="4237037"/>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b="0" dirty="0">
                <a:latin typeface="Arial"/>
                <a:ea typeface="Arial"/>
                <a:cs typeface="Arial"/>
                <a:sym typeface="Arial"/>
              </a:rPr>
              <a:t>Une autre façon d’attirer l’attention sur une question est d’accueillir des événements ou des activités existants ou de s’y raccrocher, comme par exemple des conférences de presse, des événements publics et des journées internationales ou nationales autour d’une cause. </a:t>
            </a:r>
          </a:p>
          <a:p>
            <a:pPr marL="0" lvl="0" indent="0" algn="l" rtl="0">
              <a:lnSpc>
                <a:spcPct val="100000"/>
              </a:lnSpc>
              <a:spcBef>
                <a:spcPts val="0"/>
              </a:spcBef>
              <a:spcAft>
                <a:spcPts val="0"/>
              </a:spcAft>
              <a:buSzPts val="1400"/>
              <a:buNone/>
            </a:pPr>
            <a:endParaRPr lang="fr-FR" sz="1100" b="0" dirty="0">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ltLang="en-US" baseline="0" dirty="0">
                <a:latin typeface="Arial" panose="020B0604020202020204" pitchFamily="34" charset="0"/>
              </a:rPr>
              <a:t>Les "journées internationales" comme la  journée de sensibilisation mondiale sur le SIDA, ou la journée internationale de tolérance zéro des mutilations génitales féminines (MGF). </a:t>
            </a:r>
            <a:r>
              <a:rPr lang="fr-FR" sz="1100" b="0" dirty="0">
                <a:latin typeface="Arial"/>
                <a:ea typeface="Arial"/>
                <a:cs typeface="Arial"/>
                <a:sym typeface="Arial"/>
              </a:rPr>
              <a:t>Ces journées constituent une « accroche » opportune pour une couverture médiatique de ces questions en leur conférant une large audience. </a:t>
            </a:r>
            <a:endParaRPr dirty="0"/>
          </a:p>
          <a:p>
            <a:pPr marL="0" lvl="0" indent="0" algn="l" rtl="0">
              <a:lnSpc>
                <a:spcPct val="100000"/>
              </a:lnSpc>
              <a:spcBef>
                <a:spcPts val="330"/>
              </a:spcBef>
              <a:spcAft>
                <a:spcPts val="0"/>
              </a:spcAft>
              <a:buSzPts val="1400"/>
              <a:buNone/>
            </a:pPr>
            <a:endParaRPr sz="1100" b="0" dirty="0">
              <a:latin typeface="Arial"/>
              <a:ea typeface="Arial"/>
              <a:cs typeface="Arial"/>
              <a:sym typeface="Arial"/>
            </a:endParaRPr>
          </a:p>
          <a:p>
            <a:pPr marL="0" lvl="0" indent="0" algn="l" rtl="0">
              <a:lnSpc>
                <a:spcPct val="100000"/>
              </a:lnSpc>
              <a:spcBef>
                <a:spcPts val="330"/>
              </a:spcBef>
              <a:spcAft>
                <a:spcPts val="0"/>
              </a:spcAft>
              <a:buSzPts val="1400"/>
              <a:buNone/>
            </a:pPr>
            <a:r>
              <a:rPr lang="fr-FR" sz="1100" b="0" dirty="0">
                <a:latin typeface="Arial"/>
                <a:ea typeface="Arial"/>
                <a:cs typeface="Arial"/>
                <a:sym typeface="Arial"/>
              </a:rPr>
              <a:t>Les conférences ou réunions de haut niveau sont d’autres types d’événements suscitant l’attention sur une question. </a:t>
            </a: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6: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4" name="Google Shape;184;p16: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dirty="0"/>
              <a:t>Penchons-nous maintenant sur le renforcement de la communauté politique. </a:t>
            </a:r>
            <a:endParaRPr dirty="0"/>
          </a:p>
        </p:txBody>
      </p:sp>
      <p:sp>
        <p:nvSpPr>
          <p:cNvPr id="185" name="Google Shape;185;p16: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400"/>
              <a:buNone/>
            </a:pPr>
            <a:fld id="{00000000-1234-1234-1234-123412341234}" type="slidenum">
              <a:rPr lang="fr-F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17: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2" name="Google Shape;192;p17: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90000"/>
              </a:lnSpc>
              <a:spcBef>
                <a:spcPts val="0"/>
              </a:spcBef>
              <a:spcAft>
                <a:spcPts val="0"/>
              </a:spcAft>
              <a:buSzPts val="1400"/>
              <a:buNone/>
            </a:pPr>
            <a:r>
              <a:rPr lang="fr-FR" sz="1100" dirty="0"/>
              <a:t>Focaliser l’attention sur votre problème et/ou votre solution peut être un travail acharné et sans fin, qui est souvent mieux réalisé par les communautés politiques de large envergure. </a:t>
            </a:r>
            <a:endParaRPr dirty="0"/>
          </a:p>
          <a:p>
            <a:pPr marL="0" lvl="0" indent="0" algn="l" rtl="0">
              <a:lnSpc>
                <a:spcPct val="90000"/>
              </a:lnSpc>
              <a:spcBef>
                <a:spcPts val="330"/>
              </a:spcBef>
              <a:spcAft>
                <a:spcPts val="0"/>
              </a:spcAft>
              <a:buSzPts val="1400"/>
              <a:buNone/>
            </a:pPr>
            <a:endParaRPr sz="1100" dirty="0"/>
          </a:p>
          <a:p>
            <a:pPr marL="0" lvl="0" indent="0" algn="l" rtl="0">
              <a:lnSpc>
                <a:spcPct val="90000"/>
              </a:lnSpc>
              <a:spcBef>
                <a:spcPts val="330"/>
              </a:spcBef>
              <a:spcAft>
                <a:spcPts val="0"/>
              </a:spcAft>
              <a:buSzPts val="1400"/>
              <a:buNone/>
            </a:pPr>
            <a:r>
              <a:rPr lang="fr-FR" sz="1100" dirty="0"/>
              <a:t>Nous définissons les communautés politiques comme des alliances ou des réseaux de participants qui idéalement, occupent diverses fonctions à l’intérieur et à l’extérieur du gouvernement, de la communauté académique, des médias, du secteur privé et de groupes d’intérêt, qui sont unis dans leur engagement pour une cause commune</a:t>
            </a:r>
            <a:endParaRPr sz="1100" dirty="0"/>
          </a:p>
          <a:p>
            <a:pPr marL="755650" lvl="1" indent="-290513" algn="l" rtl="0">
              <a:lnSpc>
                <a:spcPct val="90000"/>
              </a:lnSpc>
              <a:spcBef>
                <a:spcPts val="330"/>
              </a:spcBef>
              <a:spcAft>
                <a:spcPts val="0"/>
              </a:spcAft>
              <a:buSzPts val="1400"/>
              <a:buNone/>
            </a:pPr>
            <a:endParaRPr sz="1100" dirty="0"/>
          </a:p>
          <a:p>
            <a:pPr marL="0" lvl="0" indent="7938" algn="l" rtl="0">
              <a:lnSpc>
                <a:spcPct val="90000"/>
              </a:lnSpc>
              <a:spcBef>
                <a:spcPts val="330"/>
              </a:spcBef>
              <a:spcAft>
                <a:spcPts val="0"/>
              </a:spcAft>
              <a:buSzPts val="1400"/>
              <a:buNone/>
            </a:pPr>
            <a:r>
              <a:rPr lang="fr-FR" sz="1100" dirty="0"/>
              <a:t>Les facteurs conditionnant leur degré d’influence incluent leurs niveaux de pouvoir, de connaissances et de cohérence.</a:t>
            </a:r>
          </a:p>
          <a:p>
            <a:pPr marL="0" lvl="0" indent="7938" algn="l" rtl="0">
              <a:lnSpc>
                <a:spcPct val="90000"/>
              </a:lnSpc>
              <a:spcBef>
                <a:spcPts val="330"/>
              </a:spcBef>
              <a:spcAft>
                <a:spcPts val="0"/>
              </a:spcAft>
              <a:buSzPts val="1400"/>
              <a:buNone/>
            </a:pPr>
            <a:r>
              <a:rPr lang="fr-FR" sz="1100" dirty="0"/>
              <a:t>Les chercheurs ou les experts peuvent apporter un certain niveau d’autorité morale et de connaissances à ces groupes, en augmentant leur crédibilité vis-à-vis des publics politiques.</a:t>
            </a:r>
          </a:p>
          <a:p>
            <a:pPr marL="0" lvl="0" indent="7938" algn="l" rtl="0">
              <a:lnSpc>
                <a:spcPct val="90000"/>
              </a:lnSpc>
              <a:spcBef>
                <a:spcPts val="330"/>
              </a:spcBef>
              <a:spcAft>
                <a:spcPts val="0"/>
              </a:spcAft>
              <a:buSzPts val="1400"/>
              <a:buNone/>
            </a:pPr>
            <a:r>
              <a:rPr lang="fr-FR" sz="1100" dirty="0"/>
              <a:t>Les défenseurs d'une cause jouent souvent un rôle crucial dans l’orientation de ces communautés en apportant l’énergie et la continuité nécessaire au flux d’informations. </a:t>
            </a:r>
            <a:endParaRPr sz="1100" dirty="0"/>
          </a:p>
        </p:txBody>
      </p:sp>
      <p:sp>
        <p:nvSpPr>
          <p:cNvPr id="193" name="Google Shape;193;p17: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200"/>
              <a:buNone/>
            </a:pPr>
            <a:fld id="{00000000-1234-1234-1234-123412341234}" type="slidenum">
              <a:rPr lang="fr-FR" sz="1200">
                <a:solidFill>
                  <a:schemeClr val="dk1"/>
                </a:solidFill>
                <a:latin typeface="Arial"/>
                <a:ea typeface="Arial"/>
                <a:cs typeface="Arial"/>
                <a:sym typeface="Arial"/>
              </a:rPr>
              <a:t>17</a:t>
            </a:fld>
            <a:endParaRPr sz="1200">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8: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9" name="Google Shape;199;p18: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30"/>
              </a:spcBef>
              <a:spcAft>
                <a:spcPts val="0"/>
              </a:spcAft>
              <a:buSzPts val="1400"/>
              <a:buNone/>
            </a:pPr>
            <a:r>
              <a:rPr lang="fr-FR" sz="1100" b="0" dirty="0">
                <a:latin typeface="Arial"/>
                <a:cs typeface="Arial"/>
                <a:sym typeface="Arial"/>
              </a:rPr>
              <a:t>Trois éléments clés soudent une communauté politique ou une coalition:</a:t>
            </a:r>
          </a:p>
          <a:p>
            <a:pPr marL="0" lvl="0" indent="0" algn="l" rtl="0">
              <a:lnSpc>
                <a:spcPct val="100000"/>
              </a:lnSpc>
              <a:spcBef>
                <a:spcPts val="330"/>
              </a:spcBef>
              <a:spcAft>
                <a:spcPts val="0"/>
              </a:spcAft>
              <a:buSzPts val="1400"/>
              <a:buNone/>
            </a:pPr>
            <a:endParaRPr lang="fr-FR" sz="1100" b="0" dirty="0">
              <a:latin typeface="Arial"/>
              <a:cs typeface="Arial"/>
              <a:sym typeface="Arial"/>
            </a:endParaRPr>
          </a:p>
          <a:p>
            <a:pPr marL="0" lvl="0" indent="0" algn="l" rtl="0">
              <a:lnSpc>
                <a:spcPct val="100000"/>
              </a:lnSpc>
              <a:spcBef>
                <a:spcPts val="330"/>
              </a:spcBef>
              <a:spcAft>
                <a:spcPts val="0"/>
              </a:spcAft>
              <a:buSzPts val="1400"/>
              <a:buNone/>
            </a:pPr>
            <a:r>
              <a:rPr lang="fr-FR" sz="1100" b="0" dirty="0">
                <a:latin typeface="Arial"/>
                <a:cs typeface="Arial"/>
                <a:sym typeface="Arial"/>
              </a:rPr>
              <a:t>Il est d'abord nécessaire d'avoir un accord sur le cadrage des enjeux.</a:t>
            </a:r>
          </a:p>
          <a:p>
            <a:pPr marL="171450" lvl="0" indent="-171450" algn="l" rtl="0">
              <a:lnSpc>
                <a:spcPct val="100000"/>
              </a:lnSpc>
              <a:spcBef>
                <a:spcPts val="330"/>
              </a:spcBef>
              <a:spcAft>
                <a:spcPts val="0"/>
              </a:spcAft>
              <a:buSzPts val="1400"/>
              <a:buFont typeface="Arial" panose="020B0604020202020204" pitchFamily="34" charset="0"/>
              <a:buChar char="•"/>
            </a:pPr>
            <a:r>
              <a:rPr lang="fr-FR" sz="1100" b="0" dirty="0">
                <a:latin typeface="Arial"/>
                <a:cs typeface="Arial"/>
                <a:sym typeface="Arial"/>
              </a:rPr>
              <a:t>Vous devez vous entendre sur </a:t>
            </a:r>
            <a:r>
              <a:rPr lang="fr-FR" sz="1100" b="0" i="1" dirty="0">
                <a:latin typeface="Arial"/>
                <a:cs typeface="Arial"/>
                <a:sym typeface="Arial"/>
              </a:rPr>
              <a:t>pourquoi</a:t>
            </a:r>
            <a:r>
              <a:rPr lang="fr-FR" sz="1100" b="0" dirty="0">
                <a:latin typeface="Arial"/>
                <a:cs typeface="Arial"/>
                <a:sym typeface="Arial"/>
              </a:rPr>
              <a:t> c’est un problème et sur </a:t>
            </a:r>
            <a:r>
              <a:rPr lang="fr-FR" sz="1100" b="0" i="1" dirty="0">
                <a:latin typeface="Arial"/>
                <a:cs typeface="Arial"/>
                <a:sym typeface="Arial"/>
              </a:rPr>
              <a:t>ce qui doit être fait</a:t>
            </a:r>
            <a:r>
              <a:rPr lang="fr-FR" sz="1100" b="0" dirty="0">
                <a:latin typeface="Arial"/>
                <a:cs typeface="Arial"/>
                <a:sym typeface="Arial"/>
              </a:rPr>
              <a:t>.</a:t>
            </a:r>
          </a:p>
          <a:p>
            <a:pPr marL="171450" lvl="0" indent="-171450" algn="l" rtl="0">
              <a:lnSpc>
                <a:spcPct val="100000"/>
              </a:lnSpc>
              <a:spcBef>
                <a:spcPts val="330"/>
              </a:spcBef>
              <a:spcAft>
                <a:spcPts val="0"/>
              </a:spcAft>
              <a:buSzPts val="1400"/>
              <a:buFont typeface="Arial" panose="020B0604020202020204" pitchFamily="34" charset="0"/>
              <a:buChar char="•"/>
            </a:pPr>
            <a:r>
              <a:rPr lang="fr-FR" altLang="en-US" sz="1100" dirty="0">
                <a:latin typeface="Arial" panose="020B0604020202020204" pitchFamily="34" charset="0"/>
              </a:rPr>
              <a:t>Par exemple, beaucoup de groupes peuvent s’inquiéter des grossesses chez les adolescentes mais ne pas être d’accord sur la raison pour laquelle le problème est préoccupant et sur la façon d’y remédier. </a:t>
            </a:r>
          </a:p>
          <a:p>
            <a:pPr marL="0" lvl="0" indent="0" algn="l" rtl="0">
              <a:lnSpc>
                <a:spcPct val="100000"/>
              </a:lnSpc>
              <a:spcBef>
                <a:spcPts val="330"/>
              </a:spcBef>
              <a:spcAft>
                <a:spcPts val="0"/>
              </a:spcAft>
              <a:buSzPts val="1400"/>
              <a:buNone/>
            </a:pPr>
            <a:endParaRPr lang="fr-FR" sz="1100" b="0" dirty="0">
              <a:latin typeface="Arial"/>
              <a:cs typeface="Arial"/>
              <a:sym typeface="Arial"/>
            </a:endParaRPr>
          </a:p>
          <a:p>
            <a:pPr marL="0" lvl="0" indent="0" algn="l" rtl="0">
              <a:lnSpc>
                <a:spcPct val="100000"/>
              </a:lnSpc>
              <a:spcBef>
                <a:spcPts val="330"/>
              </a:spcBef>
              <a:spcAft>
                <a:spcPts val="0"/>
              </a:spcAft>
              <a:buSzPts val="1400"/>
              <a:buNone/>
            </a:pPr>
            <a:r>
              <a:rPr lang="fr-FR" dirty="0"/>
              <a:t>Ensuite, une confiance mutuelle doit être établie autour de l’engagement pour la cause, afin que les membres ressentent </a:t>
            </a:r>
            <a:r>
              <a:rPr lang="fr-FR" altLang="en-US" dirty="0">
                <a:latin typeface="Arial" panose="020B0604020202020204" pitchFamily="34" charset="0"/>
              </a:rPr>
              <a:t>la volonté commune de </a:t>
            </a:r>
            <a:r>
              <a:rPr lang="fr-FR" dirty="0"/>
              <a:t>partager les efforts et de discuter des opportunités et des problèmes en toute transparence. </a:t>
            </a:r>
          </a:p>
          <a:p>
            <a:pPr marL="0" lvl="0" indent="0" algn="l" rtl="0">
              <a:lnSpc>
                <a:spcPct val="100000"/>
              </a:lnSpc>
              <a:spcBef>
                <a:spcPts val="330"/>
              </a:spcBef>
              <a:spcAft>
                <a:spcPts val="0"/>
              </a:spcAft>
              <a:buSzPts val="1400"/>
              <a:buNone/>
            </a:pPr>
            <a:endParaRPr lang="fr-FR" dirty="0"/>
          </a:p>
          <a:p>
            <a:pPr marL="0" lvl="0" indent="0" algn="l" rtl="0">
              <a:lnSpc>
                <a:spcPct val="100000"/>
              </a:lnSpc>
              <a:spcBef>
                <a:spcPts val="330"/>
              </a:spcBef>
              <a:spcAft>
                <a:spcPts val="0"/>
              </a:spcAft>
              <a:buSzPts val="1400"/>
              <a:buNone/>
            </a:pPr>
            <a:r>
              <a:rPr lang="fr-FR" dirty="0"/>
              <a:t>Enfin, il  doit y avoir un partage des bénéfices de la participation. Si une des institutions semble bénéficier plus que les autres, il n’y aura pas d’engagement commun pour la cause. </a:t>
            </a:r>
          </a:p>
          <a:p>
            <a:pPr marL="0" lvl="0" indent="0" algn="l" rtl="0">
              <a:lnSpc>
                <a:spcPct val="100000"/>
              </a:lnSpc>
              <a:spcBef>
                <a:spcPts val="330"/>
              </a:spcBef>
              <a:spcAft>
                <a:spcPts val="0"/>
              </a:spcAft>
              <a:buSzPts val="1400"/>
              <a:buNone/>
            </a:pPr>
            <a:endParaRPr lang="fr-FR" dirty="0"/>
          </a:p>
          <a:p>
            <a:pPr marL="0" lvl="0" indent="0" algn="l" rtl="0">
              <a:lnSpc>
                <a:spcPct val="100000"/>
              </a:lnSpc>
              <a:spcBef>
                <a:spcPts val="330"/>
              </a:spcBef>
              <a:spcAft>
                <a:spcPts val="0"/>
              </a:spcAft>
              <a:buSzPts val="1400"/>
              <a:buNone/>
            </a:pPr>
            <a:endParaRPr lang="fr-FR" dirty="0"/>
          </a:p>
          <a:p>
            <a:pPr marL="0" lvl="0" indent="0" algn="l" rtl="0">
              <a:lnSpc>
                <a:spcPct val="100000"/>
              </a:lnSpc>
              <a:spcBef>
                <a:spcPts val="330"/>
              </a:spcBef>
              <a:spcAft>
                <a:spcPts val="0"/>
              </a:spcAft>
              <a:buSzPts val="1400"/>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9:notes"/>
          <p:cNvSpPr txBox="1"/>
          <p:nvPr/>
        </p:nvSpPr>
        <p:spPr>
          <a:xfrm>
            <a:off x="3971925" y="8856663"/>
            <a:ext cx="3038475" cy="461962"/>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Times New Roman"/>
                <a:ea typeface="Times New Roman"/>
                <a:cs typeface="Times New Roman"/>
                <a:sym typeface="Times New Roman"/>
              </a:rPr>
              <a:t>19</a:t>
            </a:fld>
            <a:endParaRPr sz="1200" b="0" i="0" u="none" strike="noStrike" cap="none">
              <a:solidFill>
                <a:schemeClr val="dk1"/>
              </a:solidFill>
              <a:latin typeface="Times New Roman"/>
              <a:ea typeface="Times New Roman"/>
              <a:cs typeface="Times New Roman"/>
              <a:sym typeface="Times New Roman"/>
            </a:endParaRPr>
          </a:p>
        </p:txBody>
      </p:sp>
      <p:sp>
        <p:nvSpPr>
          <p:cNvPr id="205" name="Google Shape;205;p19:notes"/>
          <p:cNvSpPr>
            <a:spLocks noGrp="1" noRot="1" noChangeAspect="1"/>
          </p:cNvSpPr>
          <p:nvPr>
            <p:ph type="sldImg" idx="2"/>
          </p:nvPr>
        </p:nvSpPr>
        <p:spPr>
          <a:xfrm>
            <a:off x="1184275" y="698500"/>
            <a:ext cx="4646613"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6" name="Google Shape;206;p19:notes"/>
          <p:cNvSpPr txBox="1">
            <a:spLocks noGrp="1"/>
          </p:cNvSpPr>
          <p:nvPr>
            <p:ph type="body" idx="1"/>
          </p:nvPr>
        </p:nvSpPr>
        <p:spPr>
          <a:xfrm>
            <a:off x="935038" y="4416425"/>
            <a:ext cx="5140325" cy="4181475"/>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30"/>
              </a:spcBef>
              <a:spcAft>
                <a:spcPts val="0"/>
              </a:spcAft>
              <a:buSzPts val="1400"/>
              <a:buNone/>
            </a:pPr>
            <a:r>
              <a:rPr lang="fr-FR" sz="1100" dirty="0">
                <a:latin typeface="Arial"/>
                <a:cs typeface="Arial"/>
                <a:sym typeface="Arial"/>
              </a:rPr>
              <a:t>Trouver et former des m</a:t>
            </a:r>
            <a:r>
              <a:rPr lang="fr-FR" sz="1100" dirty="0"/>
              <a:t>ilitants</a:t>
            </a:r>
            <a:r>
              <a:rPr lang="fr-FR" sz="1100" dirty="0">
                <a:latin typeface="Arial"/>
                <a:cs typeface="Arial"/>
                <a:sym typeface="Arial"/>
              </a:rPr>
              <a:t> politiques compétents est une façon efficace de développer des efforts de plaidoyer. </a:t>
            </a:r>
          </a:p>
          <a:p>
            <a:pPr marL="0" lvl="0" indent="0" algn="l" rtl="0">
              <a:lnSpc>
                <a:spcPct val="100000"/>
              </a:lnSpc>
              <a:spcBef>
                <a:spcPts val="330"/>
              </a:spcBef>
              <a:spcAft>
                <a:spcPts val="0"/>
              </a:spcAft>
              <a:buSzPts val="1400"/>
              <a:buNone/>
            </a:pPr>
            <a:endParaRPr lang="fr-FR" sz="1100" dirty="0">
              <a:latin typeface="Arial"/>
              <a:cs typeface="Arial"/>
              <a:sym typeface="Arial"/>
            </a:endParaRPr>
          </a:p>
          <a:p>
            <a:pPr marL="0" lvl="0" indent="0" algn="l" rtl="0">
              <a:lnSpc>
                <a:spcPct val="100000"/>
              </a:lnSpc>
              <a:spcBef>
                <a:spcPts val="330"/>
              </a:spcBef>
              <a:spcAft>
                <a:spcPts val="0"/>
              </a:spcAft>
              <a:buSzPts val="1400"/>
              <a:buNone/>
            </a:pPr>
            <a:r>
              <a:rPr lang="fr-FR" sz="1100" dirty="0">
                <a:latin typeface="Arial"/>
                <a:cs typeface="Arial"/>
                <a:sym typeface="Arial"/>
              </a:rPr>
              <a:t>Les </a:t>
            </a:r>
            <a:r>
              <a:rPr lang="fr-FR" sz="1100" dirty="0"/>
              <a:t>militants</a:t>
            </a:r>
            <a:r>
              <a:rPr lang="fr-FR" sz="1100" dirty="0">
                <a:latin typeface="Arial"/>
                <a:cs typeface="Arial"/>
                <a:sym typeface="Arial"/>
              </a:rPr>
              <a:t> politiques sont des individus engagés qui savent définir un problème et maintenir l’attention des publics dans le temps. </a:t>
            </a:r>
          </a:p>
          <a:p>
            <a:pPr marL="0" lvl="0" indent="0" algn="l" rtl="0">
              <a:lnSpc>
                <a:spcPct val="100000"/>
              </a:lnSpc>
              <a:spcBef>
                <a:spcPts val="330"/>
              </a:spcBef>
              <a:spcAft>
                <a:spcPts val="0"/>
              </a:spcAft>
              <a:buSzPts val="1400"/>
              <a:buNone/>
            </a:pPr>
            <a:endParaRPr lang="fr-FR" sz="1100" dirty="0">
              <a:latin typeface="Arial"/>
              <a:cs typeface="Arial"/>
              <a:sym typeface="Arial"/>
            </a:endParaRPr>
          </a:p>
          <a:p>
            <a:pPr marL="0" lvl="0" indent="0" algn="l" rtl="0">
              <a:lnSpc>
                <a:spcPct val="100000"/>
              </a:lnSpc>
              <a:spcBef>
                <a:spcPts val="330"/>
              </a:spcBef>
              <a:spcAft>
                <a:spcPts val="0"/>
              </a:spcAft>
              <a:buSzPts val="1400"/>
              <a:buNone/>
            </a:pPr>
            <a:r>
              <a:rPr lang="fr-FR" sz="1100" dirty="0">
                <a:latin typeface="Arial"/>
                <a:cs typeface="Arial"/>
                <a:sym typeface="Arial"/>
              </a:rPr>
              <a:t>Les </a:t>
            </a:r>
            <a:r>
              <a:rPr lang="fr-FR" sz="1100" dirty="0"/>
              <a:t>militants </a:t>
            </a:r>
            <a:r>
              <a:rPr lang="fr-FR" sz="1100" dirty="0">
                <a:latin typeface="Arial"/>
                <a:cs typeface="Arial"/>
                <a:sym typeface="Arial"/>
              </a:rPr>
              <a:t>politiques peuvent utiliser leur influence formelle et informelle pour saisir les opportunités offertes par des événements clés. Ils recherchent des symboles convaincants qui décrivent leur problème en un </a:t>
            </a:r>
            <a:r>
              <a:rPr lang="fr-FR" sz="1100" dirty="0" err="1">
                <a:latin typeface="Arial"/>
                <a:cs typeface="Arial"/>
                <a:sym typeface="Arial"/>
              </a:rPr>
              <a:t>mot.Et</a:t>
            </a:r>
            <a:r>
              <a:rPr lang="fr-FR" sz="1100" dirty="0">
                <a:latin typeface="Arial"/>
                <a:cs typeface="Arial"/>
                <a:sym typeface="Arial"/>
              </a:rPr>
              <a:t> surtout, ils plaident en permanence pour un problème et des solutions particulières.</a:t>
            </a:r>
          </a:p>
          <a:p>
            <a:pPr marL="0" lvl="0" indent="0" algn="l" rtl="0">
              <a:lnSpc>
                <a:spcPct val="100000"/>
              </a:lnSpc>
              <a:spcBef>
                <a:spcPts val="330"/>
              </a:spcBef>
              <a:spcAft>
                <a:spcPts val="0"/>
              </a:spcAft>
              <a:buSzPts val="1400"/>
              <a:buNone/>
            </a:pPr>
            <a:endParaRPr lang="fr-FR" sz="1100" dirty="0">
              <a:latin typeface="Arial"/>
              <a:cs typeface="Arial"/>
              <a:sym typeface="Arial"/>
            </a:endParaRPr>
          </a:p>
          <a:p>
            <a:pPr marL="0" lvl="0" indent="0" algn="l" rtl="0">
              <a:lnSpc>
                <a:spcPct val="100000"/>
              </a:lnSpc>
              <a:spcBef>
                <a:spcPts val="330"/>
              </a:spcBef>
              <a:spcAft>
                <a:spcPts val="0"/>
              </a:spcAft>
              <a:buSzPts val="1400"/>
              <a:buNone/>
            </a:pPr>
            <a:r>
              <a:rPr lang="fr-FR" sz="1100" dirty="0">
                <a:latin typeface="Arial"/>
                <a:cs typeface="Arial"/>
                <a:sym typeface="Arial"/>
              </a:rPr>
              <a:t>Ces "champions" politiques peuvent être des défenseurs très engagés et énergiques.</a:t>
            </a:r>
          </a:p>
          <a:p>
            <a:pPr marL="0" lvl="0" indent="0" algn="l" rtl="0">
              <a:lnSpc>
                <a:spcPct val="100000"/>
              </a:lnSpc>
              <a:spcBef>
                <a:spcPts val="330"/>
              </a:spcBef>
              <a:spcAft>
                <a:spcPts val="0"/>
              </a:spcAft>
              <a:buSzPts val="1400"/>
              <a:buNone/>
            </a:pPr>
            <a:r>
              <a:rPr lang="fr-FR" sz="1100" dirty="0">
                <a:latin typeface="Arial"/>
                <a:cs typeface="Arial"/>
                <a:sym typeface="Arial"/>
              </a:rPr>
              <a:t>Il peut s'agir de personnes particulièrement respectées, comme un professeur ou un chercheur établi.</a:t>
            </a:r>
          </a:p>
          <a:p>
            <a:pPr marL="0" lvl="0" indent="0" algn="l" rtl="0">
              <a:lnSpc>
                <a:spcPct val="100000"/>
              </a:lnSpc>
              <a:spcBef>
                <a:spcPts val="330"/>
              </a:spcBef>
              <a:spcAft>
                <a:spcPts val="0"/>
              </a:spcAft>
              <a:buSzPts val="1400"/>
              <a:buNone/>
            </a:pPr>
            <a:r>
              <a:rPr lang="fr-FR" sz="1100" dirty="0">
                <a:latin typeface="Arial"/>
                <a:cs typeface="Arial"/>
                <a:sym typeface="Arial"/>
              </a:rPr>
              <a:t>Ou encore d'une célébrité qui peut attirer l'attention sur un problème en tirant parti de son statut auprès des médias.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2: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3" name="Google Shape;73;p2: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330"/>
              </a:spcBef>
              <a:spcAft>
                <a:spcPts val="0"/>
              </a:spcAft>
              <a:buSzPts val="1400"/>
              <a:buNone/>
            </a:pPr>
            <a:r>
              <a:rPr lang="fr-FR" sz="1200" b="0" i="0" u="none" strike="noStrike" cap="none" dirty="0">
                <a:solidFill>
                  <a:schemeClr val="dk1"/>
                </a:solidFill>
                <a:latin typeface="Arial"/>
                <a:ea typeface="Arial"/>
                <a:cs typeface="Arial"/>
                <a:sym typeface="Arial"/>
              </a:rPr>
              <a:t>La prise de décision sur les politiques peut être complexe.</a:t>
            </a:r>
          </a:p>
          <a:p>
            <a:pPr marL="0" lvl="0" indent="0" algn="l" rtl="0">
              <a:lnSpc>
                <a:spcPct val="100000"/>
              </a:lnSpc>
              <a:spcBef>
                <a:spcPts val="330"/>
              </a:spcBef>
              <a:spcAft>
                <a:spcPts val="0"/>
              </a:spcAft>
              <a:buSzPts val="1400"/>
              <a:buNone/>
            </a:pPr>
            <a:r>
              <a:rPr lang="fr-FR" sz="1200" b="0" i="0" u="none" strike="noStrike" cap="none" dirty="0">
                <a:solidFill>
                  <a:schemeClr val="dk1"/>
                </a:solidFill>
                <a:latin typeface="Arial"/>
                <a:ea typeface="Arial"/>
                <a:cs typeface="Arial"/>
                <a:sym typeface="Arial"/>
              </a:rPr>
              <a:t>Les décideurs politiques sont très occupés, ils sont bombardés d’informations, et le processus </a:t>
            </a:r>
            <a:r>
              <a:rPr lang="fr-FR" dirty="0"/>
              <a:t>décisionnel</a:t>
            </a:r>
            <a:r>
              <a:rPr lang="fr-FR" sz="1200" b="0" i="0" u="none" strike="noStrike" cap="none" dirty="0">
                <a:solidFill>
                  <a:schemeClr val="dk1"/>
                </a:solidFill>
                <a:latin typeface="Arial"/>
                <a:ea typeface="Arial"/>
                <a:cs typeface="Arial"/>
                <a:sym typeface="Arial"/>
              </a:rPr>
              <a:t> n’est pas toujours simple, linéaire ou rationnel. Ce processus est au contraire variable, et l’utilisation d’informations se fait souvent de manière progressive au fi du temps. </a:t>
            </a:r>
          </a:p>
          <a:p>
            <a:pPr marL="0" lvl="0" indent="0" algn="l" rtl="0">
              <a:lnSpc>
                <a:spcPct val="100000"/>
              </a:lnSpc>
              <a:spcBef>
                <a:spcPts val="330"/>
              </a:spcBef>
              <a:spcAft>
                <a:spcPts val="0"/>
              </a:spcAft>
              <a:buSzPts val="1400"/>
              <a:buNone/>
            </a:pPr>
            <a:br>
              <a:rPr lang="fr-FR" sz="1200" b="0" i="0" u="none" strike="noStrike" cap="none" dirty="0">
                <a:solidFill>
                  <a:schemeClr val="dk1"/>
                </a:solidFill>
                <a:latin typeface="Arial"/>
                <a:ea typeface="Arial"/>
                <a:cs typeface="Arial"/>
                <a:sym typeface="Arial"/>
              </a:rPr>
            </a:br>
            <a:r>
              <a:rPr lang="fr-FR" sz="1200" b="0" i="0" u="none" strike="noStrike" cap="none" dirty="0">
                <a:solidFill>
                  <a:schemeClr val="dk1"/>
                </a:solidFill>
                <a:latin typeface="Arial"/>
                <a:ea typeface="Arial"/>
                <a:cs typeface="Arial"/>
                <a:sym typeface="Arial"/>
              </a:rPr>
              <a:t>Vous devez donc vous montrer astucieux dans la manière dont vous communiquez vos messages aux décideurs et créer le bon moment, l'opportunité.</a:t>
            </a:r>
            <a:endParaRPr dirty="0"/>
          </a:p>
        </p:txBody>
      </p:sp>
      <p:sp>
        <p:nvSpPr>
          <p:cNvPr id="74" name="Google Shape;74;p2: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400"/>
              <a:buNone/>
            </a:pPr>
            <a:fld id="{00000000-1234-1234-1234-123412341234}" type="slidenum">
              <a:rPr lang="fr-F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20:notes"/>
          <p:cNvSpPr>
            <a:spLocks noGrp="1" noRot="1" noChangeAspect="1"/>
          </p:cNvSpPr>
          <p:nvPr>
            <p:ph type="sldImg" idx="2"/>
          </p:nvPr>
        </p:nvSpPr>
        <p:spPr>
          <a:xfrm>
            <a:off x="1195388" y="692150"/>
            <a:ext cx="4621212" cy="346551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2" name="Google Shape;212;p20:notes"/>
          <p:cNvSpPr txBox="1">
            <a:spLocks noGrp="1"/>
          </p:cNvSpPr>
          <p:nvPr>
            <p:ph type="body" idx="1"/>
          </p:nvPr>
        </p:nvSpPr>
        <p:spPr>
          <a:xfrm>
            <a:off x="935038" y="4387850"/>
            <a:ext cx="5140325" cy="4238625"/>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dirty="0">
                <a:latin typeface="Arial"/>
                <a:ea typeface="Arial"/>
                <a:cs typeface="Arial"/>
                <a:sym typeface="Arial"/>
              </a:rPr>
              <a:t>Il y a habituellement plusieurs niveaux de participation dans une coalition ou une communauté politique donnée. </a:t>
            </a:r>
            <a:endParaRPr dirty="0"/>
          </a:p>
          <a:p>
            <a:pPr marL="0" lvl="0" indent="0" algn="l" rtl="0">
              <a:lnSpc>
                <a:spcPct val="100000"/>
              </a:lnSpc>
              <a:spcBef>
                <a:spcPts val="330"/>
              </a:spcBef>
              <a:spcAft>
                <a:spcPts val="0"/>
              </a:spcAft>
              <a:buSzPts val="1400"/>
              <a:buNone/>
            </a:pPr>
            <a:endParaRPr sz="1100" dirty="0">
              <a:latin typeface="Arial"/>
              <a:ea typeface="Arial"/>
              <a:cs typeface="Arial"/>
              <a:sym typeface="Arial"/>
            </a:endParaRPr>
          </a:p>
          <a:p>
            <a:pPr marL="0" lvl="0" indent="0" algn="l" rtl="0">
              <a:lnSpc>
                <a:spcPct val="100000"/>
              </a:lnSpc>
              <a:spcBef>
                <a:spcPts val="330"/>
              </a:spcBef>
              <a:spcAft>
                <a:spcPts val="0"/>
              </a:spcAft>
              <a:buSzPts val="1400"/>
              <a:buNone/>
            </a:pPr>
            <a:r>
              <a:rPr lang="fr-FR" sz="1100" dirty="0">
                <a:latin typeface="Arial"/>
                <a:ea typeface="Arial"/>
                <a:cs typeface="Arial"/>
                <a:sym typeface="Arial"/>
              </a:rPr>
              <a:t>Le Groupe central :</a:t>
            </a:r>
            <a:endParaRPr dirty="0"/>
          </a:p>
          <a:p>
            <a:pPr marL="628650" lvl="1" indent="-171450" algn="l" rtl="0">
              <a:lnSpc>
                <a:spcPct val="100000"/>
              </a:lnSpc>
              <a:spcBef>
                <a:spcPts val="330"/>
              </a:spcBef>
              <a:spcAft>
                <a:spcPts val="0"/>
              </a:spcAft>
              <a:buSzPts val="1400"/>
              <a:buFont typeface="Arial" panose="020B0604020202020204" pitchFamily="34" charset="0"/>
              <a:buChar char="•"/>
            </a:pPr>
            <a:r>
              <a:rPr lang="fr-FR" sz="1100" dirty="0">
                <a:latin typeface="Arial"/>
                <a:ea typeface="Arial"/>
                <a:cs typeface="Arial"/>
                <a:sym typeface="Arial"/>
              </a:rPr>
              <a:t>Participe activement aux discussions et aux débats</a:t>
            </a:r>
            <a:endParaRPr dirty="0"/>
          </a:p>
          <a:p>
            <a:pPr marL="628650" lvl="1" indent="-171450" algn="l" rtl="0">
              <a:lnSpc>
                <a:spcPct val="100000"/>
              </a:lnSpc>
              <a:spcBef>
                <a:spcPts val="330"/>
              </a:spcBef>
              <a:spcAft>
                <a:spcPts val="0"/>
              </a:spcAft>
              <a:buSzPts val="1400"/>
              <a:buFont typeface="Arial" panose="020B0604020202020204" pitchFamily="34" charset="0"/>
              <a:buChar char="•"/>
            </a:pPr>
            <a:r>
              <a:rPr lang="fr-FR" sz="1100" dirty="0">
                <a:latin typeface="Arial"/>
                <a:ea typeface="Arial"/>
                <a:cs typeface="Arial"/>
                <a:sym typeface="Arial"/>
              </a:rPr>
              <a:t>Identifie les sujets devant être pris en compte par la </a:t>
            </a:r>
            <a:r>
              <a:rPr lang="fr-FR" sz="1200" dirty="0">
                <a:latin typeface="Arial"/>
                <a:ea typeface="Arial"/>
                <a:cs typeface="Arial"/>
                <a:sym typeface="Arial"/>
              </a:rPr>
              <a:t>communauté</a:t>
            </a:r>
            <a:endParaRPr dirty="0"/>
          </a:p>
          <a:p>
            <a:pPr marL="628650" lvl="1" indent="-171450" algn="l" rtl="0">
              <a:lnSpc>
                <a:spcPct val="100000"/>
              </a:lnSpc>
              <a:spcBef>
                <a:spcPts val="330"/>
              </a:spcBef>
              <a:spcAft>
                <a:spcPts val="0"/>
              </a:spcAft>
              <a:buSzPts val="1400"/>
              <a:buFont typeface="Arial" panose="020B0604020202020204" pitchFamily="34" charset="0"/>
              <a:buChar char="•"/>
            </a:pPr>
            <a:r>
              <a:rPr lang="fr-FR" sz="1100" dirty="0">
                <a:latin typeface="Arial"/>
                <a:ea typeface="Arial"/>
                <a:cs typeface="Arial"/>
                <a:sym typeface="Arial"/>
              </a:rPr>
              <a:t>Aide à maintenir la vitalité de la </a:t>
            </a:r>
            <a:r>
              <a:rPr lang="fr-FR" sz="1200" dirty="0">
                <a:latin typeface="Arial"/>
                <a:ea typeface="Arial"/>
                <a:cs typeface="Arial"/>
                <a:sym typeface="Arial"/>
              </a:rPr>
              <a:t>communauté</a:t>
            </a:r>
            <a:endParaRPr dirty="0"/>
          </a:p>
          <a:p>
            <a:pPr marL="0" lvl="0" indent="0" algn="l" rtl="0">
              <a:lnSpc>
                <a:spcPct val="100000"/>
              </a:lnSpc>
              <a:spcBef>
                <a:spcPts val="330"/>
              </a:spcBef>
              <a:spcAft>
                <a:spcPts val="0"/>
              </a:spcAft>
              <a:buSzPts val="1400"/>
              <a:buNone/>
            </a:pPr>
            <a:endParaRPr lang="fr-FR" sz="1100" dirty="0">
              <a:latin typeface="Arial"/>
              <a:ea typeface="Arial"/>
              <a:cs typeface="Arial"/>
              <a:sym typeface="Arial"/>
            </a:endParaRPr>
          </a:p>
          <a:p>
            <a:pPr marL="0" lvl="0" indent="0" algn="l" rtl="0">
              <a:lnSpc>
                <a:spcPct val="100000"/>
              </a:lnSpc>
              <a:spcBef>
                <a:spcPts val="330"/>
              </a:spcBef>
              <a:spcAft>
                <a:spcPts val="0"/>
              </a:spcAft>
              <a:buSzPts val="1400"/>
              <a:buNone/>
            </a:pPr>
            <a:r>
              <a:rPr lang="fr-FR" sz="1100" dirty="0">
                <a:latin typeface="Arial"/>
                <a:ea typeface="Arial"/>
                <a:cs typeface="Arial"/>
                <a:sym typeface="Arial"/>
              </a:rPr>
              <a:t>Le Groupe Actif :</a:t>
            </a:r>
            <a:endParaRPr dirty="0"/>
          </a:p>
          <a:p>
            <a:pPr marL="628650" lvl="1" indent="-171450" algn="l" rtl="0">
              <a:lnSpc>
                <a:spcPct val="100000"/>
              </a:lnSpc>
              <a:spcBef>
                <a:spcPts val="330"/>
              </a:spcBef>
              <a:spcAft>
                <a:spcPts val="0"/>
              </a:spcAft>
              <a:buSzPts val="1400"/>
              <a:buFont typeface="Arial" panose="020B0604020202020204" pitchFamily="34" charset="0"/>
              <a:buChar char="•"/>
            </a:pPr>
            <a:r>
              <a:rPr lang="fr-FR" sz="1100" dirty="0">
                <a:latin typeface="Arial"/>
                <a:ea typeface="Arial"/>
                <a:cs typeface="Arial"/>
                <a:sym typeface="Arial"/>
              </a:rPr>
              <a:t>S’engage régulièrement dans les discussions et participe occasionnellement aux activités</a:t>
            </a:r>
            <a:endParaRPr dirty="0"/>
          </a:p>
          <a:p>
            <a:pPr marL="457200" lvl="1" indent="0" algn="l" rtl="0">
              <a:lnSpc>
                <a:spcPct val="100000"/>
              </a:lnSpc>
              <a:spcBef>
                <a:spcPts val="330"/>
              </a:spcBef>
              <a:spcAft>
                <a:spcPts val="0"/>
              </a:spcAft>
              <a:buSzPts val="1400"/>
              <a:buNone/>
            </a:pPr>
            <a:endParaRPr dirty="0"/>
          </a:p>
          <a:p>
            <a:pPr marL="0" lvl="0" indent="0" algn="l" rtl="0">
              <a:lnSpc>
                <a:spcPct val="100000"/>
              </a:lnSpc>
              <a:spcBef>
                <a:spcPts val="330"/>
              </a:spcBef>
              <a:spcAft>
                <a:spcPts val="0"/>
              </a:spcAft>
              <a:buSzPts val="1400"/>
              <a:buNone/>
            </a:pPr>
            <a:r>
              <a:rPr lang="fr-FR" sz="1100" dirty="0">
                <a:latin typeface="Arial"/>
                <a:ea typeface="Arial"/>
                <a:cs typeface="Arial"/>
                <a:sym typeface="Arial"/>
              </a:rPr>
              <a:t>Le Groupe Périphérique :</a:t>
            </a:r>
            <a:endParaRPr dirty="0"/>
          </a:p>
          <a:p>
            <a:pPr marL="628650" lvl="1" indent="-171450" algn="l" rtl="0">
              <a:lnSpc>
                <a:spcPct val="100000"/>
              </a:lnSpc>
              <a:spcBef>
                <a:spcPts val="330"/>
              </a:spcBef>
              <a:spcAft>
                <a:spcPts val="0"/>
              </a:spcAft>
              <a:buSzPts val="1400"/>
              <a:buFont typeface="Arial" panose="020B0604020202020204" pitchFamily="34" charset="0"/>
              <a:buChar char="•"/>
            </a:pPr>
            <a:r>
              <a:rPr lang="fr-FR" sz="1100" dirty="0">
                <a:latin typeface="Arial"/>
                <a:ea typeface="Arial"/>
                <a:cs typeface="Arial"/>
                <a:sym typeface="Arial"/>
              </a:rPr>
              <a:t>Participe rarement, observe régulièrement et continue d’apprendre</a:t>
            </a:r>
            <a:endParaRPr dirty="0"/>
          </a:p>
          <a:p>
            <a:pPr marL="0" lvl="0" indent="0" algn="l" rtl="0">
              <a:lnSpc>
                <a:spcPct val="100000"/>
              </a:lnSpc>
              <a:spcBef>
                <a:spcPts val="330"/>
              </a:spcBef>
              <a:spcAft>
                <a:spcPts val="0"/>
              </a:spcAft>
              <a:buSzPts val="1400"/>
              <a:buNone/>
            </a:pPr>
            <a:endParaRPr sz="1100" dirty="0">
              <a:latin typeface="Arial"/>
              <a:ea typeface="Arial"/>
              <a:cs typeface="Arial"/>
              <a:sym typeface="Arial"/>
            </a:endParaRPr>
          </a:p>
          <a:p>
            <a:pPr marL="0" lvl="0" indent="0" algn="l" rtl="0">
              <a:lnSpc>
                <a:spcPct val="100000"/>
              </a:lnSpc>
              <a:spcBef>
                <a:spcPts val="330"/>
              </a:spcBef>
              <a:spcAft>
                <a:spcPts val="0"/>
              </a:spcAft>
              <a:buSzPts val="1400"/>
              <a:buNone/>
            </a:pPr>
            <a:r>
              <a:rPr lang="fr-FR" sz="1100" dirty="0">
                <a:latin typeface="Arial"/>
                <a:ea typeface="Arial"/>
                <a:cs typeface="Arial"/>
                <a:sym typeface="Arial"/>
              </a:rPr>
              <a:t>Les Outsiders :</a:t>
            </a:r>
            <a:endParaRPr dirty="0"/>
          </a:p>
          <a:p>
            <a:pPr marL="457200" lvl="1" indent="0" algn="l" rtl="0">
              <a:lnSpc>
                <a:spcPct val="100000"/>
              </a:lnSpc>
              <a:spcBef>
                <a:spcPts val="330"/>
              </a:spcBef>
              <a:spcAft>
                <a:spcPts val="0"/>
              </a:spcAft>
              <a:buSzPts val="1400"/>
              <a:buNone/>
            </a:pPr>
            <a:r>
              <a:rPr lang="fr-FR" sz="1100" dirty="0">
                <a:latin typeface="Arial"/>
                <a:ea typeface="Arial"/>
                <a:cs typeface="Arial"/>
                <a:sym typeface="Arial"/>
              </a:rPr>
              <a:t>Ce sont les individus qui ne s’engagement pas dans la communauté politique</a:t>
            </a:r>
            <a:endParaRPr dirty="0"/>
          </a:p>
          <a:p>
            <a:pPr marL="0" lvl="0" indent="0" algn="l" rtl="0">
              <a:lnSpc>
                <a:spcPct val="100000"/>
              </a:lnSpc>
              <a:spcBef>
                <a:spcPts val="330"/>
              </a:spcBef>
              <a:spcAft>
                <a:spcPts val="0"/>
              </a:spcAft>
              <a:buSzPts val="1400"/>
              <a:buNone/>
            </a:pPr>
            <a:endParaRPr sz="1100" dirty="0">
              <a:latin typeface="Arial"/>
              <a:ea typeface="Arial"/>
              <a:cs typeface="Arial"/>
              <a:sym typeface="Arial"/>
            </a:endParaRPr>
          </a:p>
          <a:p>
            <a:pPr marL="0" lvl="0" indent="0" algn="l" rtl="0">
              <a:lnSpc>
                <a:spcPct val="100000"/>
              </a:lnSpc>
              <a:spcBef>
                <a:spcPts val="330"/>
              </a:spcBef>
              <a:spcAft>
                <a:spcPts val="0"/>
              </a:spcAft>
              <a:buSzPts val="1400"/>
              <a:buNone/>
            </a:pPr>
            <a:r>
              <a:rPr lang="fr-FR" sz="1100" dirty="0">
                <a:latin typeface="Arial"/>
                <a:ea typeface="Arial"/>
                <a:cs typeface="Arial"/>
                <a:sym typeface="Arial"/>
              </a:rPr>
              <a:t>Dans votre travail, vous pouvez réfléchir à votre propre rôle.</a:t>
            </a:r>
          </a:p>
          <a:p>
            <a:pPr marL="0" lvl="0" indent="0" algn="l" rtl="0">
              <a:lnSpc>
                <a:spcPct val="100000"/>
              </a:lnSpc>
              <a:spcBef>
                <a:spcPts val="330"/>
              </a:spcBef>
              <a:spcAft>
                <a:spcPts val="0"/>
              </a:spcAft>
              <a:buSzPts val="1400"/>
              <a:buNone/>
            </a:pPr>
            <a:r>
              <a:rPr lang="fr-FR" sz="1200" b="0" i="0" u="none" strike="noStrike" cap="none" dirty="0">
                <a:solidFill>
                  <a:schemeClr val="dk1"/>
                </a:solidFill>
                <a:latin typeface="Arial"/>
                <a:ea typeface="Arial"/>
                <a:cs typeface="Arial"/>
                <a:sym typeface="Arial"/>
              </a:rPr>
              <a:t>Vous pouvez très bien ne pas être en mesure d'aider ou ne pas avoir le choix </a:t>
            </a:r>
            <a:r>
              <a:rPr lang="fr-FR" sz="1100" dirty="0">
                <a:latin typeface="Arial"/>
                <a:ea typeface="Arial"/>
                <a:cs typeface="Arial"/>
                <a:sym typeface="Arial"/>
              </a:rPr>
              <a:t>dans votre travail de faire partie du groupe central.</a:t>
            </a:r>
          </a:p>
          <a:p>
            <a:pPr marL="0" lvl="0" indent="0" algn="l" rtl="0">
              <a:lnSpc>
                <a:spcPct val="100000"/>
              </a:lnSpc>
              <a:spcBef>
                <a:spcPts val="330"/>
              </a:spcBef>
              <a:spcAft>
                <a:spcPts val="0"/>
              </a:spcAft>
              <a:buSzPts val="1400"/>
              <a:buNone/>
            </a:pPr>
            <a:r>
              <a:rPr lang="fr-FR" sz="1100" dirty="0">
                <a:latin typeface="Arial"/>
                <a:ea typeface="Arial"/>
                <a:cs typeface="Arial"/>
                <a:sym typeface="Arial"/>
              </a:rPr>
              <a:t>Mais en tant que membre actif ou périphérique, vous pouvez toujours jouer un rôle clé en guidant le travail sur la base des meilleurs éléments probants et de votre recherche. </a:t>
            </a:r>
            <a:endParaRPr dirty="0"/>
          </a:p>
          <a:p>
            <a:pPr marL="0" lvl="0" indent="0" algn="l" rtl="0">
              <a:lnSpc>
                <a:spcPct val="100000"/>
              </a:lnSpc>
              <a:spcBef>
                <a:spcPts val="360"/>
              </a:spcBef>
              <a:spcAft>
                <a:spcPts val="0"/>
              </a:spcAft>
              <a:buSzPts val="1400"/>
              <a:buNone/>
            </a:pPr>
            <a:endParaRPr dirty="0">
              <a:latin typeface="Arial"/>
              <a:ea typeface="Arial"/>
              <a:cs typeface="Arial"/>
              <a:sym typeface="Arial"/>
            </a:endParaRPr>
          </a:p>
          <a:p>
            <a:pPr marL="0" lvl="0" indent="0" algn="l" rtl="0">
              <a:lnSpc>
                <a:spcPct val="100000"/>
              </a:lnSpc>
              <a:spcBef>
                <a:spcPts val="360"/>
              </a:spcBef>
              <a:spcAft>
                <a:spcPts val="0"/>
              </a:spcAft>
              <a:buSzPts val="1400"/>
              <a:buNone/>
            </a:pPr>
            <a:r>
              <a:rPr lang="fr-FR" dirty="0">
                <a:latin typeface="Arial"/>
                <a:ea typeface="Arial"/>
                <a:cs typeface="Arial"/>
                <a:sym typeface="Arial"/>
              </a:rPr>
              <a:t>Pensez de façon créative à ceux qui sont dans votre communauté politique et à ce qu’ils peuvent apporter. </a:t>
            </a:r>
          </a:p>
          <a:p>
            <a:pPr marL="0" lvl="0" indent="0" algn="l" rtl="0">
              <a:lnSpc>
                <a:spcPct val="100000"/>
              </a:lnSpc>
              <a:spcBef>
                <a:spcPts val="360"/>
              </a:spcBef>
              <a:spcAft>
                <a:spcPts val="0"/>
              </a:spcAft>
              <a:buSzPts val="1400"/>
              <a:buNone/>
            </a:pPr>
            <a:r>
              <a:rPr lang="fr-FR" dirty="0">
                <a:latin typeface="Arial"/>
                <a:ea typeface="Arial"/>
                <a:cs typeface="Arial"/>
                <a:sym typeface="Arial"/>
              </a:rPr>
              <a:t>Cela peut être une expertise spécifique, ou encore la capacité à établir des liens avec d’importants décideurs.</a:t>
            </a:r>
          </a:p>
          <a:p>
            <a:pPr marL="0" lvl="0" indent="0" algn="l" rtl="0">
              <a:lnSpc>
                <a:spcPct val="100000"/>
              </a:lnSpc>
              <a:spcBef>
                <a:spcPts val="360"/>
              </a:spcBef>
              <a:spcAft>
                <a:spcPts val="0"/>
              </a:spcAft>
              <a:buSzPts val="1400"/>
              <a:buNone/>
            </a:pPr>
            <a:r>
              <a:rPr lang="fr-FR" dirty="0">
                <a:latin typeface="Arial"/>
                <a:ea typeface="Arial"/>
                <a:cs typeface="Arial"/>
                <a:sym typeface="Arial"/>
              </a:rPr>
              <a:t>Tout le monde n’a pas à contribuer au même niveau et de la même manière.</a:t>
            </a:r>
          </a:p>
          <a:p>
            <a:pPr marL="0" lvl="0" indent="0" algn="l" rtl="0">
              <a:lnSpc>
                <a:spcPct val="100000"/>
              </a:lnSpc>
              <a:spcBef>
                <a:spcPts val="360"/>
              </a:spcBef>
              <a:spcAft>
                <a:spcPts val="0"/>
              </a:spcAft>
              <a:buSzPts val="1400"/>
              <a:buNone/>
            </a:pPr>
            <a:r>
              <a:rPr lang="fr-FR" dirty="0">
                <a:latin typeface="Arial"/>
                <a:ea typeface="Arial"/>
                <a:cs typeface="Arial"/>
                <a:sym typeface="Arial"/>
              </a:rPr>
              <a:t>Une coalition diversifiée peut en réalité être très solide. </a:t>
            </a:r>
            <a:endParaRPr dirty="0"/>
          </a:p>
          <a:p>
            <a:pPr marL="0" lvl="0" indent="0" algn="l" rtl="0">
              <a:lnSpc>
                <a:spcPct val="100000"/>
              </a:lnSpc>
              <a:spcBef>
                <a:spcPts val="360"/>
              </a:spcBef>
              <a:spcAft>
                <a:spcPts val="0"/>
              </a:spcAft>
              <a:buSzPts val="1400"/>
              <a:buNone/>
            </a:pPr>
            <a:endParaRPr dirty="0">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txBox="1">
            <a:spLocks noGrp="1" noChangeArrowheads="1"/>
          </p:cNvSpPr>
          <p:nvPr/>
        </p:nvSpPr>
        <p:spPr bwMode="auto">
          <a:xfrm>
            <a:off x="3971925" y="8856663"/>
            <a:ext cx="3038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nchor="b"/>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E34FF5C-55B8-4B01-BDFA-8E8B8665A719}" type="slidenum">
              <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fr-FR" altLang="en-US"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44035" name="Rectangle 2"/>
          <p:cNvSpPr>
            <a:spLocks noGrp="1" noRot="1" noChangeAspect="1" noChangeArrowheads="1" noTextEdit="1"/>
          </p:cNvSpPr>
          <p:nvPr>
            <p:ph type="sldImg"/>
          </p:nvPr>
        </p:nvSpPr>
        <p:spPr>
          <a:xfrm>
            <a:off x="1196975" y="693738"/>
            <a:ext cx="4619625" cy="3463925"/>
          </a:xfrm>
          <a:ln/>
        </p:spPr>
      </p:sp>
      <p:sp>
        <p:nvSpPr>
          <p:cNvPr id="44036" name="Rectangle 4"/>
          <p:cNvSpPr>
            <a:spLocks noGrp="1" noChangeArrowheads="1"/>
          </p:cNvSpPr>
          <p:nvPr>
            <p:ph type="body" idx="1"/>
          </p:nvPr>
        </p:nvSpPr>
        <p:spPr>
          <a:xfrm>
            <a:off x="935038" y="4389438"/>
            <a:ext cx="5140325" cy="42370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z="1600" baseline="0" dirty="0">
              <a:latin typeface="Arial" panose="020B0604020202020204" pitchFamily="34" charset="0"/>
            </a:endParaRP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fr-FR" sz="1600" dirty="0">
                <a:latin typeface="Arial"/>
                <a:ea typeface="Arial"/>
                <a:cs typeface="Arial"/>
                <a:sym typeface="Arial"/>
              </a:rPr>
              <a:t>Pour développer ou soutenir la constitution de coalitions, on peut rejoindre une coalition existante, en démarrer une nouvelle ou œuvrer à renforcer un réseau existant.</a:t>
            </a: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fr-FR" sz="1600" dirty="0">
                <a:latin typeface="Arial"/>
                <a:ea typeface="Arial"/>
                <a:cs typeface="Arial"/>
                <a:sym typeface="Arial"/>
              </a:rPr>
              <a:t>L’une des choses les plus utiles dans le travail avec des coalitions est que vous pouvez amener tout le monde au même niveau d'information et partager les mêmes messages de la même manière. </a:t>
            </a:r>
            <a:endParaRPr lang="fr-FR" sz="1600" dirty="0"/>
          </a:p>
          <a:p>
            <a:endParaRPr lang="fr-FR" altLang="en-US" sz="1600" dirty="0">
              <a:latin typeface="Arial" panose="020B0604020202020204" pitchFamily="34" charset="0"/>
            </a:endParaRPr>
          </a:p>
          <a:p>
            <a:endParaRPr lang="fr-FR" altLang="en-US" sz="1600" dirty="0">
              <a:latin typeface="Arial" panose="020B0604020202020204" pitchFamily="34" charset="0"/>
            </a:endParaRPr>
          </a:p>
          <a:p>
            <a:r>
              <a:rPr lang="fr-FR" altLang="en-US" sz="1600" dirty="0">
                <a:latin typeface="Arial" panose="020B0604020202020204" pitchFamily="34" charset="0"/>
              </a:rPr>
              <a:t>Sur cette image, vous voyez une coalition de plaidoyer que PRB a contribué à soutenir au Kenya parmi de jeunes militants. Cette coalition s’est formée pour tenter de changer la politique de santé reproductive des adolescents au Kenya</a:t>
            </a:r>
            <a:r>
              <a:rPr lang="fr-FR" altLang="en-US" sz="1600" baseline="0" dirty="0">
                <a:latin typeface="Arial" panose="020B0604020202020204" pitchFamily="34" charset="0"/>
              </a:rPr>
              <a:t>.</a:t>
            </a:r>
          </a:p>
          <a:p>
            <a:r>
              <a:rPr lang="fr-FR" altLang="en-US" sz="1600" baseline="0" dirty="0">
                <a:latin typeface="Arial" panose="020B0604020202020204" pitchFamily="34" charset="0"/>
              </a:rPr>
              <a:t>En tant que coalition de plaidoyer, ils ont réussi à entamer un dialogue politique avec des décideurs de haut niveau et à contribuer à l’adoption en septembre 2015 d’amendements à cette politique. </a:t>
            </a:r>
            <a:endParaRPr lang="fr-FR" altLang="en-US" sz="1600" dirty="0">
              <a:latin typeface="Arial" panose="020B0604020202020204" pitchFamily="34" charset="0"/>
            </a:endParaRPr>
          </a:p>
        </p:txBody>
      </p:sp>
    </p:spTree>
    <p:extLst>
      <p:ext uri="{BB962C8B-B14F-4D97-AF65-F5344CB8AC3E}">
        <p14:creationId xmlns:p14="http://schemas.microsoft.com/office/powerpoint/2010/main" val="2016531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2: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3" name="Google Shape;233;p22: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dirty="0"/>
              <a:t>En résumé, il est possible d’influer sur le changement politique</a:t>
            </a:r>
          </a:p>
          <a:p>
            <a:pPr marL="171450" lvl="0" indent="-171450" algn="l" rtl="0">
              <a:lnSpc>
                <a:spcPct val="100000"/>
              </a:lnSpc>
              <a:spcBef>
                <a:spcPts val="0"/>
              </a:spcBef>
              <a:spcAft>
                <a:spcPts val="0"/>
              </a:spcAft>
              <a:buSzPts val="1400"/>
              <a:buFont typeface="Arial" panose="020B0604020202020204" pitchFamily="34" charset="0"/>
              <a:buChar char="•"/>
            </a:pPr>
            <a:r>
              <a:rPr lang="fr-FR" sz="1100" dirty="0"/>
              <a:t>Le changement politique est plus susceptible de se produire s'il y a:</a:t>
            </a:r>
          </a:p>
          <a:p>
            <a:pPr marL="171450" lvl="0" indent="-171450" algn="l" rtl="0">
              <a:lnSpc>
                <a:spcPct val="100000"/>
              </a:lnSpc>
              <a:spcBef>
                <a:spcPts val="0"/>
              </a:spcBef>
              <a:spcAft>
                <a:spcPts val="0"/>
              </a:spcAft>
              <a:buSzPts val="1400"/>
              <a:buFont typeface="Arial" panose="020B0604020202020204" pitchFamily="34" charset="0"/>
              <a:buChar char="•"/>
            </a:pPr>
            <a:r>
              <a:rPr lang="fr-FR" sz="1100" dirty="0"/>
              <a:t>un problème clairement articulé</a:t>
            </a:r>
          </a:p>
          <a:p>
            <a:pPr marL="171450" lvl="0" indent="-171450" algn="l" rtl="0">
              <a:lnSpc>
                <a:spcPct val="100000"/>
              </a:lnSpc>
              <a:spcBef>
                <a:spcPts val="0"/>
              </a:spcBef>
              <a:spcAft>
                <a:spcPts val="0"/>
              </a:spcAft>
              <a:buSzPts val="1400"/>
              <a:buFont typeface="Arial" panose="020B0604020202020204" pitchFamily="34" charset="0"/>
              <a:buChar char="•"/>
            </a:pPr>
            <a:r>
              <a:rPr lang="fr-FR" sz="1100" dirty="0"/>
              <a:t>des solutions </a:t>
            </a:r>
            <a:r>
              <a:rPr lang="fr-FR" sz="1200" u="none" strike="noStrike" cap="none" dirty="0"/>
              <a:t>pratiques et </a:t>
            </a:r>
            <a:r>
              <a:rPr lang="en-US" sz="1200" b="0" i="0" u="none" strike="noStrike" cap="none" dirty="0" err="1">
                <a:solidFill>
                  <a:schemeClr val="dk1"/>
                </a:solidFill>
                <a:latin typeface="Arial"/>
                <a:ea typeface="Arial"/>
                <a:cs typeface="Arial"/>
                <a:sym typeface="Arial"/>
              </a:rPr>
              <a:t>réalisables</a:t>
            </a:r>
            <a:endParaRPr lang="en-US" sz="1200" b="0" i="0" u="none" strike="noStrike" cap="none" dirty="0">
              <a:solidFill>
                <a:schemeClr val="dk1"/>
              </a:solidFill>
              <a:latin typeface="Arial"/>
              <a:ea typeface="Arial"/>
              <a:cs typeface="Arial"/>
              <a:sym typeface="Arial"/>
            </a:endParaRPr>
          </a:p>
          <a:p>
            <a:pPr marL="171450" lvl="0" indent="-171450" algn="l" rtl="0">
              <a:lnSpc>
                <a:spcPct val="100000"/>
              </a:lnSpc>
              <a:spcBef>
                <a:spcPts val="0"/>
              </a:spcBef>
              <a:spcAft>
                <a:spcPts val="0"/>
              </a:spcAft>
              <a:buSzPts val="1400"/>
              <a:buFont typeface="Arial" panose="020B0604020202020204" pitchFamily="34" charset="0"/>
              <a:buChar char="•"/>
            </a:pPr>
            <a:r>
              <a:rPr lang="fr-FR" sz="1100" dirty="0"/>
              <a:t>un climat politique suffisamment mûr. </a:t>
            </a:r>
            <a:endParaRPr dirty="0"/>
          </a:p>
          <a:p>
            <a:pPr marL="0" lvl="0" indent="0" algn="l" rtl="0">
              <a:lnSpc>
                <a:spcPct val="100000"/>
              </a:lnSpc>
              <a:spcBef>
                <a:spcPts val="330"/>
              </a:spcBef>
              <a:spcAft>
                <a:spcPts val="0"/>
              </a:spcAft>
              <a:buSzPts val="1400"/>
              <a:buNone/>
            </a:pPr>
            <a:endParaRPr sz="1100" dirty="0"/>
          </a:p>
          <a:p>
            <a:pPr marL="0" lvl="0" indent="0" algn="l" rtl="0">
              <a:lnSpc>
                <a:spcPct val="100000"/>
              </a:lnSpc>
              <a:spcBef>
                <a:spcPts val="330"/>
              </a:spcBef>
              <a:spcAft>
                <a:spcPts val="0"/>
              </a:spcAft>
              <a:buSzPts val="1400"/>
              <a:buNone/>
            </a:pPr>
            <a:r>
              <a:rPr lang="fr-FR" sz="1100" dirty="0"/>
              <a:t>Vous pouvez aider à créer ces conditions en:</a:t>
            </a:r>
          </a:p>
          <a:p>
            <a:pPr marL="285750" marR="0" lvl="0" indent="-285750" algn="l" rtl="0">
              <a:lnSpc>
                <a:spcPct val="100000"/>
              </a:lnSpc>
              <a:spcBef>
                <a:spcPts val="0"/>
              </a:spcBef>
              <a:spcAft>
                <a:spcPts val="0"/>
              </a:spcAft>
              <a:buClr>
                <a:srgbClr val="D6492A"/>
              </a:buClr>
              <a:buSzPts val="1920"/>
              <a:buFont typeface="Courier New"/>
              <a:buChar char="o"/>
            </a:pPr>
            <a:r>
              <a:rPr lang="fr-FR" sz="1100" u="none" strike="noStrike" cap="none" dirty="0"/>
              <a:t>Informant les politiques</a:t>
            </a:r>
            <a:endParaRPr lang="fr-FR" sz="1050" u="none" strike="noStrike" cap="none" dirty="0"/>
          </a:p>
          <a:p>
            <a:pPr marL="285750" marR="0" lvl="0" indent="-285750" algn="l" rtl="0">
              <a:lnSpc>
                <a:spcPct val="100000"/>
              </a:lnSpc>
              <a:spcBef>
                <a:spcPts val="1800"/>
              </a:spcBef>
              <a:spcAft>
                <a:spcPts val="0"/>
              </a:spcAft>
              <a:buClr>
                <a:srgbClr val="D6492A"/>
              </a:buClr>
              <a:buSzPts val="1920"/>
              <a:buFont typeface="Courier New"/>
              <a:buChar char="o"/>
            </a:pPr>
            <a:r>
              <a:rPr lang="fr-FR" sz="1100" u="none" strike="noStrike" cap="none" dirty="0"/>
              <a:t>Focalisant l’attention</a:t>
            </a:r>
            <a:endParaRPr lang="fr-FR" sz="1050" u="none" strike="noStrike" cap="none" dirty="0"/>
          </a:p>
          <a:p>
            <a:pPr marL="285750" marR="0" lvl="0" indent="-285750" algn="l" rtl="0">
              <a:lnSpc>
                <a:spcPct val="100000"/>
              </a:lnSpc>
              <a:spcBef>
                <a:spcPts val="1800"/>
              </a:spcBef>
              <a:spcAft>
                <a:spcPts val="0"/>
              </a:spcAft>
              <a:buClr>
                <a:srgbClr val="D6492A"/>
              </a:buClr>
              <a:buSzPts val="1920"/>
              <a:buFont typeface="Courier New"/>
              <a:buChar char="o"/>
            </a:pPr>
            <a:r>
              <a:rPr lang="fr-FR" sz="1100" u="none" strike="noStrike" cap="none" dirty="0"/>
              <a:t>Renforçant  la communauté politique</a:t>
            </a:r>
            <a:endParaRPr sz="1100" dirty="0"/>
          </a:p>
        </p:txBody>
      </p:sp>
      <p:sp>
        <p:nvSpPr>
          <p:cNvPr id="234" name="Google Shape;234;p22: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400"/>
              <a:buNone/>
            </a:pPr>
            <a:fld id="{00000000-1234-1234-1234-123412341234}" type="slidenum">
              <a:rPr lang="fr-F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3: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0" name="Google Shape;240;p23: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fr-FR" sz="1200" b="0" i="0" u="none" strike="noStrike" cap="none" dirty="0">
                <a:solidFill>
                  <a:schemeClr val="dk1"/>
                </a:solidFill>
                <a:latin typeface="Arial"/>
                <a:ea typeface="Arial"/>
                <a:cs typeface="Arial"/>
                <a:sym typeface="Arial"/>
              </a:rPr>
              <a:t>Il y a un rôle pour vous dans chacun de ces domaines. </a:t>
            </a:r>
            <a:endParaRPr lang="fr-FR" sz="800" b="0" i="0" u="none" strike="noStrike" cap="none" dirty="0">
              <a:solidFill>
                <a:srgbClr val="000000"/>
              </a:solidFill>
              <a:latin typeface="Arial"/>
              <a:ea typeface="Arial"/>
              <a:cs typeface="Arial"/>
              <a:sym typeface="Arial"/>
            </a:endParaRPr>
          </a:p>
          <a:p>
            <a:pPr marL="0" marR="0" lvl="0" indent="0" algn="l" rtl="0">
              <a:lnSpc>
                <a:spcPct val="100000"/>
              </a:lnSpc>
              <a:spcBef>
                <a:spcPts val="3000"/>
              </a:spcBef>
              <a:spcAft>
                <a:spcPts val="0"/>
              </a:spcAft>
              <a:buClr>
                <a:srgbClr val="000000"/>
              </a:buClr>
              <a:buSzPts val="2800"/>
              <a:buFont typeface="Arial"/>
              <a:buNone/>
            </a:pPr>
            <a:r>
              <a:rPr lang="fr-FR" sz="1200" b="0" i="0" u="none" strike="noStrike" cap="none" dirty="0">
                <a:solidFill>
                  <a:schemeClr val="dk1"/>
                </a:solidFill>
                <a:latin typeface="Arial"/>
                <a:ea typeface="Arial"/>
                <a:cs typeface="Arial"/>
                <a:sym typeface="Arial"/>
              </a:rPr>
              <a:t>Vous pouvez être un acteur important pour créer une fenêtre d'opportunité pour le changement politique !</a:t>
            </a:r>
            <a:endParaRPr lang="fr-FR" sz="800" b="0" i="0" u="none" strike="noStrike" cap="none" dirty="0">
              <a:solidFill>
                <a:srgbClr val="000000"/>
              </a:solidFill>
              <a:latin typeface="Arial"/>
              <a:ea typeface="Arial"/>
              <a:cs typeface="Arial"/>
              <a:sym typeface="Arial"/>
            </a:endParaRPr>
          </a:p>
        </p:txBody>
      </p:sp>
      <p:sp>
        <p:nvSpPr>
          <p:cNvPr id="241" name="Google Shape;241;p23: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400"/>
              <a:buNone/>
            </a:pPr>
            <a:fld id="{00000000-1234-1234-1234-123412341234}" type="slidenum">
              <a:rPr lang="fr-F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24: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7" name="Google Shape;247;p24: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
        <p:nvSpPr>
          <p:cNvPr id="248" name="Google Shape;248;p24: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200"/>
              <a:buNone/>
            </a:pPr>
            <a:fld id="{00000000-1234-1234-1234-123412341234}" type="slidenum">
              <a:rPr lang="fr-FR" sz="1200">
                <a:solidFill>
                  <a:schemeClr val="dk1"/>
                </a:solidFill>
                <a:latin typeface="Arial"/>
                <a:ea typeface="Arial"/>
                <a:cs typeface="Arial"/>
                <a:sym typeface="Arial"/>
              </a:rPr>
              <a:t>24</a:t>
            </a:fld>
            <a:endParaRPr sz="1200">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3:notes"/>
          <p:cNvSpPr txBox="1"/>
          <p:nvPr/>
        </p:nvSpPr>
        <p:spPr>
          <a:xfrm>
            <a:off x="3885579" y="8711472"/>
            <a:ext cx="2972421" cy="454389"/>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Times New Roman"/>
                <a:ea typeface="Times New Roman"/>
                <a:cs typeface="Times New Roman"/>
                <a:sym typeface="Times New Roman"/>
              </a:rPr>
              <a:t>3</a:t>
            </a:fld>
            <a:endParaRPr sz="1200" b="0" i="0" u="none" strike="noStrike" cap="none">
              <a:solidFill>
                <a:schemeClr val="dk1"/>
              </a:solidFill>
              <a:latin typeface="Times New Roman"/>
              <a:ea typeface="Times New Roman"/>
              <a:cs typeface="Times New Roman"/>
              <a:sym typeface="Times New Roman"/>
            </a:endParaRPr>
          </a:p>
        </p:txBody>
      </p:sp>
      <p:sp>
        <p:nvSpPr>
          <p:cNvPr id="80" name="Google Shape;80;p3:notes"/>
          <p:cNvSpPr>
            <a:spLocks noGrp="1" noRot="1" noChangeAspect="1"/>
          </p:cNvSpPr>
          <p:nvPr>
            <p:ph type="sldImg" idx="2"/>
          </p:nvPr>
        </p:nvSpPr>
        <p:spPr>
          <a:xfrm>
            <a:off x="1627188" y="682625"/>
            <a:ext cx="3086100" cy="23161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1" name="Google Shape;81;p3:notes"/>
          <p:cNvSpPr txBox="1">
            <a:spLocks noGrp="1"/>
          </p:cNvSpPr>
          <p:nvPr>
            <p:ph type="body" idx="1"/>
          </p:nvPr>
        </p:nvSpPr>
        <p:spPr>
          <a:xfrm>
            <a:off x="596348" y="3222886"/>
            <a:ext cx="5485158" cy="5293402"/>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dirty="0">
                <a:latin typeface="Arial"/>
                <a:ea typeface="Arial"/>
                <a:cs typeface="Arial"/>
                <a:sym typeface="Arial"/>
              </a:rPr>
              <a:t>Le modèle des « flux multiples et changement politique » peut vous aider à c</a:t>
            </a:r>
            <a:r>
              <a:rPr lang="fr-FR" sz="1100" b="0" dirty="0">
                <a:latin typeface="Arial"/>
                <a:ea typeface="Arial"/>
                <a:cs typeface="Arial"/>
                <a:sym typeface="Arial"/>
              </a:rPr>
              <a:t>réer une </a:t>
            </a:r>
            <a:r>
              <a:rPr lang="fr-FR" sz="1100" b="0" dirty="0">
                <a:solidFill>
                  <a:srgbClr val="265E9E"/>
                </a:solidFill>
              </a:rPr>
              <a:t>fenêtre d’opportunité</a:t>
            </a:r>
            <a:r>
              <a:rPr lang="fr-FR" sz="1100" dirty="0">
                <a:latin typeface="Arial"/>
                <a:ea typeface="Arial"/>
                <a:cs typeface="Arial"/>
                <a:sym typeface="Arial"/>
              </a:rPr>
              <a:t>.</a:t>
            </a:r>
          </a:p>
          <a:p>
            <a:pPr marL="0" lvl="0" indent="0" algn="l" rtl="0">
              <a:lnSpc>
                <a:spcPct val="100000"/>
              </a:lnSpc>
              <a:spcBef>
                <a:spcPts val="0"/>
              </a:spcBef>
              <a:spcAft>
                <a:spcPts val="0"/>
              </a:spcAft>
              <a:buSzPts val="1400"/>
              <a:buNone/>
            </a:pPr>
            <a:r>
              <a:rPr lang="fr-FR" sz="1100" dirty="0">
                <a:latin typeface="Arial"/>
                <a:ea typeface="Arial"/>
                <a:cs typeface="Arial"/>
                <a:sym typeface="Arial"/>
              </a:rPr>
              <a:t>Il existe un grand nombre de modèles de changement politique mais celui-ci est particulièrement intéressant car il n’est pas linéaire et a été élaboré en gardant le processus de communications à l’esprit.</a:t>
            </a:r>
          </a:p>
          <a:p>
            <a:pPr marL="0" lvl="0" indent="0" algn="l" rtl="0">
              <a:lnSpc>
                <a:spcPct val="100000"/>
              </a:lnSpc>
              <a:spcBef>
                <a:spcPts val="0"/>
              </a:spcBef>
              <a:spcAft>
                <a:spcPts val="0"/>
              </a:spcAft>
              <a:buSzPts val="1400"/>
              <a:buNone/>
            </a:pPr>
            <a:r>
              <a:rPr lang="fr-FR" sz="1200" b="0" i="0" u="none" strike="noStrike" cap="none" dirty="0">
                <a:solidFill>
                  <a:schemeClr val="dk1"/>
                </a:solidFill>
                <a:latin typeface="Arial"/>
                <a:ea typeface="Arial"/>
                <a:cs typeface="Arial"/>
                <a:sym typeface="Arial"/>
              </a:rPr>
              <a:t>Ce modèle a été proposé pour la première fois par </a:t>
            </a:r>
            <a:r>
              <a:rPr lang="fr-FR" sz="1200" b="0" i="0" u="none" strike="noStrike" cap="none" dirty="0" err="1">
                <a:solidFill>
                  <a:schemeClr val="dk1"/>
                </a:solidFill>
                <a:latin typeface="Arial"/>
                <a:ea typeface="Arial"/>
                <a:cs typeface="Arial"/>
                <a:sym typeface="Arial"/>
              </a:rPr>
              <a:t>Kingdon</a:t>
            </a:r>
            <a:r>
              <a:rPr lang="fr-FR" sz="1200" b="0" i="0" u="none" strike="noStrike" cap="none" dirty="0">
                <a:solidFill>
                  <a:schemeClr val="dk1"/>
                </a:solidFill>
                <a:latin typeface="Arial"/>
                <a:ea typeface="Arial"/>
                <a:cs typeface="Arial"/>
                <a:sym typeface="Arial"/>
              </a:rPr>
              <a:t> (en 1984) et modifié par Porter (en 1995) ainsi que par PRB au fil du temps.</a:t>
            </a:r>
          </a:p>
          <a:p>
            <a:pPr marL="0" lvl="0" indent="0" algn="l" rtl="0">
              <a:lnSpc>
                <a:spcPct val="100000"/>
              </a:lnSpc>
              <a:spcBef>
                <a:spcPts val="0"/>
              </a:spcBef>
              <a:spcAft>
                <a:spcPts val="0"/>
              </a:spcAft>
              <a:buSzPts val="1400"/>
              <a:buNone/>
            </a:pPr>
            <a:r>
              <a:rPr lang="fr-FR" sz="1200" b="0" i="0" u="none" strike="noStrike" cap="none" dirty="0">
                <a:solidFill>
                  <a:schemeClr val="dk1"/>
                </a:solidFill>
                <a:latin typeface="Arial"/>
                <a:ea typeface="Arial"/>
                <a:cs typeface="Arial"/>
                <a:sym typeface="Arial"/>
              </a:rPr>
              <a:t> </a:t>
            </a:r>
            <a:endParaRPr sz="1100" dirty="0">
              <a:latin typeface="Arial"/>
              <a:ea typeface="Arial"/>
              <a:cs typeface="Arial"/>
              <a:sym typeface="Arial"/>
            </a:endParaRPr>
          </a:p>
          <a:p>
            <a:pPr marL="0" lvl="0" indent="0" algn="l" rtl="0">
              <a:lnSpc>
                <a:spcPct val="100000"/>
              </a:lnSpc>
              <a:spcBef>
                <a:spcPts val="330"/>
              </a:spcBef>
              <a:spcAft>
                <a:spcPts val="0"/>
              </a:spcAft>
              <a:buSzPts val="1400"/>
              <a:buNone/>
            </a:pPr>
            <a:r>
              <a:rPr lang="fr-FR" sz="1100" dirty="0">
                <a:latin typeface="Arial"/>
                <a:ea typeface="Arial"/>
                <a:cs typeface="Arial"/>
                <a:sym typeface="Arial"/>
              </a:rPr>
              <a:t>Il indique comment trois flux d’activités indépendants peuvent se produire simultanément: celui des problèmes, des solutions et de l’environnement politique.</a:t>
            </a:r>
            <a:endParaRPr dirty="0"/>
          </a:p>
          <a:p>
            <a:r>
              <a:rPr lang="fr-FR" altLang="en-US" sz="1100" dirty="0">
                <a:latin typeface="Arial" panose="020B0604020202020204" pitchFamily="34" charset="0"/>
              </a:rPr>
              <a:t>1. Les problèmes sont détectés et définis à partir des activités de suivi &amp; évaluation ou de la recherche.</a:t>
            </a:r>
          </a:p>
          <a:p>
            <a:r>
              <a:rPr lang="fr-FR" altLang="en-US" sz="1100" dirty="0">
                <a:latin typeface="Arial" panose="020B0604020202020204" pitchFamily="34" charset="0"/>
              </a:rPr>
              <a:t>2. Des solutions ou des alternatives politiques sont </a:t>
            </a:r>
            <a:r>
              <a:rPr lang="fr-FR" altLang="en-US" sz="1100" u="sng" dirty="0">
                <a:latin typeface="Arial" panose="020B0604020202020204" pitchFamily="34" charset="0"/>
              </a:rPr>
              <a:t>élaborées</a:t>
            </a:r>
            <a:r>
              <a:rPr lang="fr-FR" altLang="en-US" sz="1100" dirty="0">
                <a:latin typeface="Arial" panose="020B0604020202020204" pitchFamily="34" charset="0"/>
              </a:rPr>
              <a:t>. Mais tant qu’une solution n’a pas été </a:t>
            </a:r>
            <a:r>
              <a:rPr lang="fr-FR" altLang="en-US" sz="1100" u="sng" dirty="0">
                <a:latin typeface="Arial" panose="020B0604020202020204" pitchFamily="34" charset="0"/>
              </a:rPr>
              <a:t>proposée en tant que telle</a:t>
            </a:r>
            <a:r>
              <a:rPr lang="fr-FR" altLang="en-US" sz="1100" dirty="0">
                <a:latin typeface="Arial" panose="020B0604020202020204" pitchFamily="34" charset="0"/>
              </a:rPr>
              <a:t>, aucun problème ne peut être traité. </a:t>
            </a:r>
          </a:p>
          <a:p>
            <a:r>
              <a:rPr lang="fr-FR" altLang="en-US" sz="1100" dirty="0">
                <a:latin typeface="Arial" panose="020B0604020202020204" pitchFamily="34" charset="0"/>
              </a:rPr>
              <a:t>3. Et les événements politiques suivent leur cours imprévisible... Il se peut qu’un problème ait été détecté et qu’il existe une solution viable, mais si la question n’a suscité ni intérêt ni volonté politique... il ne se passera rien.</a:t>
            </a:r>
          </a:p>
          <a:p>
            <a:endParaRPr lang="fr-FR" altLang="en-US" sz="1100" dirty="0">
              <a:latin typeface="Arial" panose="020B0604020202020204" pitchFamily="34" charset="0"/>
            </a:endParaRPr>
          </a:p>
          <a:p>
            <a:r>
              <a:rPr lang="fr-FR" altLang="en-US" sz="1100" b="1" i="1" dirty="0">
                <a:latin typeface="Arial" panose="020B0604020202020204" pitchFamily="34" charset="0"/>
              </a:rPr>
              <a:t>[CLIQUEZ]</a:t>
            </a:r>
          </a:p>
          <a:p>
            <a:r>
              <a:rPr lang="fr-FR" altLang="en-US" sz="1100" dirty="0">
                <a:latin typeface="Arial" panose="020B0604020202020204" pitchFamily="34" charset="0"/>
              </a:rPr>
              <a:t>Mais il peut arriver que ces trois courants évoluent ensemble et créent, à leur intersection, </a:t>
            </a:r>
            <a:r>
              <a:rPr lang="fr-FR" sz="1100" b="0" dirty="0">
                <a:latin typeface="Arial"/>
                <a:ea typeface="Arial"/>
                <a:cs typeface="Arial"/>
                <a:sym typeface="Arial"/>
              </a:rPr>
              <a:t>une </a:t>
            </a:r>
            <a:r>
              <a:rPr lang="fr-FR" sz="1100" b="0" dirty="0">
                <a:solidFill>
                  <a:srgbClr val="265E9E"/>
                </a:solidFill>
              </a:rPr>
              <a:t>fenêtre d’opportunité pour </a:t>
            </a:r>
            <a:r>
              <a:rPr lang="fr-FR" altLang="en-US" sz="1100" dirty="0">
                <a:latin typeface="Arial" panose="020B0604020202020204" pitchFamily="34" charset="0"/>
              </a:rPr>
              <a:t>le changement de programme ou de politique. Cette convergence se produit rarement seule : quelqu’un doit œuvrer pour que ces trois courants se rejoignent.</a:t>
            </a:r>
            <a:endParaRPr lang="fr-FR" sz="1100" dirty="0">
              <a:latin typeface="Arial"/>
              <a:ea typeface="Arial"/>
              <a:cs typeface="Arial"/>
              <a:sym typeface="Arial"/>
            </a:endParaRPr>
          </a:p>
          <a:p>
            <a:pPr marL="0" lvl="0" indent="0" algn="l" rtl="0">
              <a:lnSpc>
                <a:spcPct val="100000"/>
              </a:lnSpc>
              <a:spcBef>
                <a:spcPts val="330"/>
              </a:spcBef>
              <a:spcAft>
                <a:spcPts val="0"/>
              </a:spcAft>
              <a:buSzPts val="1400"/>
              <a:buNone/>
            </a:pPr>
            <a:endParaRPr lang="fr-FR" dirty="0"/>
          </a:p>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4: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0" name="Google Shape;90;p4: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dirty="0">
                <a:latin typeface="Arial"/>
                <a:ea typeface="Arial"/>
                <a:cs typeface="Arial"/>
                <a:sym typeface="Arial"/>
              </a:rPr>
              <a:t>Examinons les trois sphères de manière plus détaillée : </a:t>
            </a:r>
            <a:endParaRPr dirty="0"/>
          </a:p>
          <a:p>
            <a:pPr marL="0" marR="0" lvl="0" indent="0" algn="l" defTabSz="914400" rtl="0" eaLnBrk="1" fontAlgn="auto" latinLnBrk="0" hangingPunct="1">
              <a:lnSpc>
                <a:spcPct val="100000"/>
              </a:lnSpc>
              <a:spcBef>
                <a:spcPts val="1225"/>
              </a:spcBef>
              <a:spcAft>
                <a:spcPts val="0"/>
              </a:spcAft>
              <a:buClr>
                <a:srgbClr val="000000"/>
              </a:buClr>
              <a:buSzPts val="1400"/>
              <a:buFont typeface="Arial"/>
              <a:buNone/>
              <a:tabLst/>
              <a:defRPr/>
            </a:pPr>
            <a:r>
              <a:rPr lang="fr-FR" altLang="en-US" sz="1200" b="1" i="1" dirty="0">
                <a:latin typeface="Arial" panose="020B0604020202020204" pitchFamily="34" charset="0"/>
              </a:rPr>
              <a:t>[CLIQUEZ]</a:t>
            </a:r>
            <a:r>
              <a:rPr lang="fr-FR" dirty="0">
                <a:latin typeface="Arial"/>
                <a:ea typeface="Arial"/>
                <a:cs typeface="Arial"/>
                <a:sym typeface="Arial"/>
              </a:rPr>
              <a:t> </a:t>
            </a:r>
            <a:endParaRPr dirty="0"/>
          </a:p>
          <a:p>
            <a:pPr marL="0" lvl="0" indent="0" algn="l" rtl="0">
              <a:lnSpc>
                <a:spcPct val="100000"/>
              </a:lnSpc>
              <a:spcBef>
                <a:spcPts val="1225"/>
              </a:spcBef>
              <a:spcAft>
                <a:spcPts val="0"/>
              </a:spcAft>
              <a:buSzPts val="1400"/>
              <a:buNone/>
            </a:pPr>
            <a:r>
              <a:rPr lang="fr-FR" u="sng" dirty="0">
                <a:latin typeface="Arial"/>
                <a:ea typeface="Arial"/>
                <a:cs typeface="Arial"/>
                <a:sym typeface="Arial"/>
              </a:rPr>
              <a:t>a. Définition des problèmes</a:t>
            </a:r>
            <a:endParaRPr u="sng" dirty="0"/>
          </a:p>
          <a:p>
            <a:pPr marL="0" lvl="0" indent="0" algn="l" rtl="0">
              <a:lnSpc>
                <a:spcPct val="100000"/>
              </a:lnSpc>
              <a:spcBef>
                <a:spcPts val="1225"/>
              </a:spcBef>
              <a:spcAft>
                <a:spcPts val="0"/>
              </a:spcAft>
              <a:buSzPts val="1400"/>
              <a:buNone/>
            </a:pPr>
            <a:r>
              <a:rPr lang="fr-FR" dirty="0">
                <a:latin typeface="Arial"/>
                <a:ea typeface="Arial"/>
                <a:cs typeface="Arial"/>
                <a:sym typeface="Arial"/>
              </a:rPr>
              <a:t>Pour que quelque chose soit défini comme un problème, il faut d'abord que quelqu’un le reconnaisse en tant que tel et soit convaincu que quelque chose </a:t>
            </a:r>
            <a:r>
              <a:rPr lang="fr-FR" i="1" dirty="0">
                <a:latin typeface="Arial"/>
                <a:ea typeface="Arial"/>
                <a:cs typeface="Arial"/>
                <a:sym typeface="Arial"/>
              </a:rPr>
              <a:t>devrait</a:t>
            </a:r>
            <a:r>
              <a:rPr lang="fr-FR" dirty="0">
                <a:latin typeface="Arial"/>
                <a:ea typeface="Arial"/>
                <a:cs typeface="Arial"/>
                <a:sym typeface="Arial"/>
              </a:rPr>
              <a:t>  être fait et </a:t>
            </a:r>
            <a:r>
              <a:rPr lang="fr-FR" i="1" dirty="0">
                <a:latin typeface="Arial"/>
                <a:ea typeface="Arial"/>
                <a:cs typeface="Arial"/>
                <a:sym typeface="Arial"/>
              </a:rPr>
              <a:t>peut</a:t>
            </a:r>
            <a:r>
              <a:rPr lang="fr-FR" dirty="0">
                <a:latin typeface="Arial"/>
                <a:ea typeface="Arial"/>
                <a:cs typeface="Arial"/>
                <a:sym typeface="Arial"/>
              </a:rPr>
              <a:t>  être fait pour y remédier.</a:t>
            </a:r>
          </a:p>
          <a:p>
            <a:pPr marL="0" lvl="0" indent="0" algn="l" rtl="0">
              <a:lnSpc>
                <a:spcPct val="100000"/>
              </a:lnSpc>
              <a:spcBef>
                <a:spcPts val="1225"/>
              </a:spcBef>
              <a:spcAft>
                <a:spcPts val="0"/>
              </a:spcAft>
              <a:buSzPts val="1400"/>
              <a:buNone/>
            </a:pPr>
            <a:r>
              <a:rPr lang="fr-FR" dirty="0">
                <a:latin typeface="Arial"/>
                <a:ea typeface="Arial"/>
                <a:cs typeface="Arial"/>
                <a:sym typeface="Arial"/>
              </a:rPr>
              <a:t>Les parties prenantes doivent avoir le sentiment que la prise en compte du problème est de leur ressort.</a:t>
            </a:r>
          </a:p>
          <a:p>
            <a:pPr marL="0" lvl="0" indent="0" algn="l" rtl="0">
              <a:lnSpc>
                <a:spcPct val="100000"/>
              </a:lnSpc>
              <a:spcBef>
                <a:spcPts val="1225"/>
              </a:spcBef>
              <a:spcAft>
                <a:spcPts val="0"/>
              </a:spcAft>
              <a:buSzPts val="1400"/>
              <a:buNone/>
            </a:pPr>
            <a:endParaRPr dirty="0"/>
          </a:p>
          <a:p>
            <a:pPr marL="0" marR="0" lvl="0" indent="0" algn="l" defTabSz="914400" rtl="0" eaLnBrk="1" fontAlgn="auto" latinLnBrk="0" hangingPunct="1">
              <a:lnSpc>
                <a:spcPct val="100000"/>
              </a:lnSpc>
              <a:spcBef>
                <a:spcPts val="1225"/>
              </a:spcBef>
              <a:spcAft>
                <a:spcPts val="0"/>
              </a:spcAft>
              <a:buClr>
                <a:schemeClr val="dk1"/>
              </a:buClr>
              <a:buSzPts val="1200"/>
              <a:buFont typeface="Arial"/>
              <a:buNone/>
              <a:tabLst/>
              <a:defRPr/>
            </a:pPr>
            <a:r>
              <a:rPr lang="fr-FR" altLang="en-US" sz="1200" b="1" i="1" dirty="0">
                <a:latin typeface="Arial" panose="020B0604020202020204" pitchFamily="34" charset="0"/>
              </a:rPr>
              <a:t>[CLIQUEZ]</a:t>
            </a:r>
            <a:r>
              <a:rPr lang="fr-FR" dirty="0">
                <a:latin typeface="Arial"/>
                <a:ea typeface="Arial"/>
                <a:cs typeface="Arial"/>
                <a:sym typeface="Arial"/>
              </a:rPr>
              <a:t> </a:t>
            </a:r>
            <a:endParaRPr dirty="0"/>
          </a:p>
          <a:p>
            <a:pPr marL="0" lvl="0" indent="0" algn="l" rtl="0">
              <a:lnSpc>
                <a:spcPct val="100000"/>
              </a:lnSpc>
              <a:spcBef>
                <a:spcPts val="1225"/>
              </a:spcBef>
              <a:spcAft>
                <a:spcPts val="0"/>
              </a:spcAft>
              <a:buSzPts val="1400"/>
              <a:buNone/>
            </a:pPr>
            <a:r>
              <a:rPr lang="fr-FR" u="sng" dirty="0">
                <a:latin typeface="Arial"/>
                <a:ea typeface="Arial"/>
                <a:cs typeface="Arial"/>
                <a:sym typeface="Arial"/>
              </a:rPr>
              <a:t>b. Suggestion de solutions</a:t>
            </a:r>
            <a:endParaRPr u="sng" dirty="0"/>
          </a:p>
          <a:p>
            <a:pPr marL="0" lvl="0" indent="0" algn="l" rtl="0">
              <a:lnSpc>
                <a:spcPct val="100000"/>
              </a:lnSpc>
              <a:spcBef>
                <a:spcPts val="1225"/>
              </a:spcBef>
              <a:spcAft>
                <a:spcPts val="0"/>
              </a:spcAft>
              <a:buSzPts val="1400"/>
              <a:buNone/>
            </a:pPr>
            <a:r>
              <a:rPr lang="fr-FR" dirty="0">
                <a:latin typeface="Arial"/>
                <a:ea typeface="Arial"/>
                <a:cs typeface="Arial"/>
                <a:sym typeface="Arial"/>
              </a:rPr>
              <a:t>Différentes solutions sont élaborées en fonction de critères spécifiques, qu'elles soient ou non des solutions à des problèmes reconnus ou sensibles à des considérations politiques.</a:t>
            </a:r>
          </a:p>
          <a:p>
            <a:pPr marL="0" lvl="0" indent="0" algn="l" rtl="0">
              <a:lnSpc>
                <a:spcPct val="100000"/>
              </a:lnSpc>
              <a:spcBef>
                <a:spcPts val="1225"/>
              </a:spcBef>
              <a:spcAft>
                <a:spcPts val="0"/>
              </a:spcAft>
              <a:buSzPts val="1400"/>
              <a:buNone/>
            </a:pPr>
            <a:r>
              <a:rPr lang="fr-FR" sz="1200" b="0" i="0" u="none" strike="noStrike" cap="none" dirty="0">
                <a:solidFill>
                  <a:schemeClr val="dk1"/>
                </a:solidFill>
                <a:latin typeface="Arial"/>
                <a:ea typeface="Arial"/>
                <a:cs typeface="Arial"/>
                <a:sym typeface="Arial"/>
              </a:rPr>
              <a:t>Les solutions doivent être pratiques, rentables, faisables, politiquement acceptables et pertinentes par rapport au problème traité.</a:t>
            </a:r>
          </a:p>
          <a:p>
            <a:pPr marL="0" lvl="0" indent="0" algn="l" rtl="0">
              <a:lnSpc>
                <a:spcPct val="100000"/>
              </a:lnSpc>
              <a:spcBef>
                <a:spcPts val="1225"/>
              </a:spcBef>
              <a:spcAft>
                <a:spcPts val="0"/>
              </a:spcAft>
              <a:buSzPts val="1400"/>
              <a:buNone/>
            </a:pPr>
            <a:r>
              <a:rPr lang="fr-FR" sz="1200" b="0" i="0" u="none" strike="noStrike" cap="none" dirty="0">
                <a:solidFill>
                  <a:schemeClr val="dk1"/>
                </a:solidFill>
                <a:latin typeface="Arial"/>
                <a:ea typeface="Arial"/>
                <a:cs typeface="Arial"/>
                <a:sym typeface="Arial"/>
              </a:rPr>
              <a:t>Et l</a:t>
            </a:r>
            <a:r>
              <a:rPr lang="fr-FR" dirty="0">
                <a:latin typeface="Arial"/>
                <a:ea typeface="Arial"/>
                <a:cs typeface="Arial"/>
                <a:sym typeface="Arial"/>
              </a:rPr>
              <a:t>e choix de solutions ne suit pas toujours un processus rationnel de prise de décision.  </a:t>
            </a:r>
          </a:p>
          <a:p>
            <a:pPr marL="0" lvl="0" indent="0" algn="l" rtl="0">
              <a:lnSpc>
                <a:spcPct val="100000"/>
              </a:lnSpc>
              <a:spcBef>
                <a:spcPts val="1225"/>
              </a:spcBef>
              <a:spcAft>
                <a:spcPts val="0"/>
              </a:spcAft>
              <a:buSzPts val="1400"/>
              <a:buNone/>
            </a:pPr>
            <a:endParaRPr dirty="0"/>
          </a:p>
          <a:p>
            <a:pPr marL="0" marR="0" lvl="0" indent="0" algn="l" rtl="0">
              <a:lnSpc>
                <a:spcPct val="100000"/>
              </a:lnSpc>
              <a:spcBef>
                <a:spcPts val="1225"/>
              </a:spcBef>
              <a:spcAft>
                <a:spcPts val="0"/>
              </a:spcAft>
              <a:buClr>
                <a:schemeClr val="dk1"/>
              </a:buClr>
              <a:buSzPts val="1200"/>
              <a:buFont typeface="Arial"/>
              <a:buNone/>
            </a:pPr>
            <a:r>
              <a:rPr lang="fr-FR" altLang="en-US" sz="1200" b="1" i="1" dirty="0">
                <a:latin typeface="Arial" panose="020B0604020202020204" pitchFamily="34" charset="0"/>
              </a:rPr>
              <a:t>[CLIQUEZ]</a:t>
            </a:r>
            <a:r>
              <a:rPr lang="fr-FR" dirty="0">
                <a:latin typeface="Arial"/>
                <a:ea typeface="Arial"/>
                <a:cs typeface="Arial"/>
                <a:sym typeface="Arial"/>
              </a:rPr>
              <a:t> </a:t>
            </a:r>
            <a:endParaRPr dirty="0"/>
          </a:p>
          <a:p>
            <a:pPr marL="0" lvl="0" indent="0" algn="l" rtl="0">
              <a:lnSpc>
                <a:spcPct val="100000"/>
              </a:lnSpc>
              <a:spcBef>
                <a:spcPts val="1225"/>
              </a:spcBef>
              <a:spcAft>
                <a:spcPts val="0"/>
              </a:spcAft>
              <a:buSzPts val="1400"/>
              <a:buNone/>
            </a:pPr>
            <a:r>
              <a:rPr lang="fr-FR" u="sng" dirty="0">
                <a:latin typeface="Arial"/>
                <a:ea typeface="Arial"/>
                <a:cs typeface="Arial"/>
                <a:sym typeface="Arial"/>
              </a:rPr>
              <a:t>c. Les opinions et l'environnement politique</a:t>
            </a:r>
            <a:endParaRPr u="sng" dirty="0"/>
          </a:p>
          <a:p>
            <a:pPr marL="0" lvl="0" indent="0" algn="l" rtl="0">
              <a:lnSpc>
                <a:spcPct val="100000"/>
              </a:lnSpc>
              <a:spcBef>
                <a:spcPts val="1225"/>
              </a:spcBef>
              <a:spcAft>
                <a:spcPts val="0"/>
              </a:spcAft>
              <a:buSzPts val="1400"/>
              <a:buNone/>
            </a:pPr>
            <a:r>
              <a:rPr lang="fr-FR" dirty="0">
                <a:latin typeface="Arial"/>
                <a:ea typeface="Arial"/>
                <a:cs typeface="Arial"/>
                <a:sym typeface="Arial"/>
              </a:rPr>
              <a:t>Indépendamment de l’identification des problèmes et des solutions, les événements politiques suivent leur propre rythme avec leur propre dynamique et leurs propres règles.</a:t>
            </a:r>
          </a:p>
          <a:p>
            <a:pPr marL="0" lvl="0" indent="0" algn="l" rtl="0">
              <a:lnSpc>
                <a:spcPct val="100000"/>
              </a:lnSpc>
              <a:spcBef>
                <a:spcPts val="1225"/>
              </a:spcBef>
              <a:spcAft>
                <a:spcPts val="0"/>
              </a:spcAft>
              <a:buSzPts val="1400"/>
              <a:buNone/>
            </a:pPr>
            <a:r>
              <a:rPr lang="fr-FR" dirty="0">
                <a:latin typeface="Arial"/>
                <a:ea typeface="Arial"/>
                <a:cs typeface="Arial"/>
                <a:sym typeface="Arial"/>
              </a:rPr>
              <a:t>Les développements de la sphère politique peuvent fortement contribuer à déterminer les priorités pour les problèmes </a:t>
            </a:r>
            <a:r>
              <a:rPr lang="fr-FR" sz="1200" b="0" i="0" u="none" strike="noStrike" cap="none" dirty="0">
                <a:solidFill>
                  <a:schemeClr val="dk1"/>
                </a:solidFill>
                <a:latin typeface="Arial"/>
                <a:ea typeface="Arial"/>
                <a:cs typeface="Arial"/>
                <a:sym typeface="Arial"/>
              </a:rPr>
              <a:t>et les solutions.</a:t>
            </a:r>
          </a:p>
          <a:p>
            <a:pPr marL="0" lvl="0" indent="0" algn="l" rtl="0">
              <a:lnSpc>
                <a:spcPct val="100000"/>
              </a:lnSpc>
              <a:spcBef>
                <a:spcPts val="1225"/>
              </a:spcBef>
              <a:spcAft>
                <a:spcPts val="0"/>
              </a:spcAft>
              <a:buSzPts val="1400"/>
              <a:buNone/>
            </a:pPr>
            <a:r>
              <a:rPr lang="fr-FR" sz="1200" b="0" i="0" u="none" strike="noStrike" cap="none" dirty="0">
                <a:solidFill>
                  <a:schemeClr val="dk1"/>
                </a:solidFill>
                <a:latin typeface="Arial"/>
                <a:ea typeface="Arial"/>
                <a:cs typeface="Arial"/>
                <a:sym typeface="Arial"/>
              </a:rPr>
              <a:t>Par exemple</a:t>
            </a:r>
            <a:r>
              <a:rPr lang="fr-FR" dirty="0">
                <a:latin typeface="Arial"/>
                <a:ea typeface="Arial"/>
                <a:cs typeface="Arial"/>
                <a:sym typeface="Arial"/>
              </a:rPr>
              <a:t>, un changement de gouvernement, un remaniement ministériel ou un changement de président au sein d’une organisation peuvent entraîner un bouleversement significatif des priorités et changer leur place dans l’agenda gouvernemental.</a:t>
            </a:r>
          </a:p>
          <a:p>
            <a:pPr marL="0" lvl="0" indent="0" algn="l" rtl="0">
              <a:lnSpc>
                <a:spcPct val="100000"/>
              </a:lnSpc>
              <a:spcBef>
                <a:spcPts val="1225"/>
              </a:spcBef>
              <a:spcAft>
                <a:spcPts val="0"/>
              </a:spcAft>
              <a:buSzPts val="1400"/>
              <a:buNone/>
            </a:pPr>
            <a:r>
              <a:rPr lang="fr-FR" dirty="0"/>
              <a:t>Les politiciens eux-mêmes peuvent agir en se basant sur l'analyse des coûts et des avantages politiques de la résolution d'un problème, plutôt que seulement sur l'importance technique d'une question ou d'une proposition.</a:t>
            </a:r>
            <a:endParaRPr dirty="0"/>
          </a:p>
          <a:p>
            <a:pPr marL="0" lvl="0" indent="0" algn="l" rtl="0">
              <a:lnSpc>
                <a:spcPct val="100000"/>
              </a:lnSpc>
              <a:spcBef>
                <a:spcPts val="1225"/>
              </a:spcBef>
              <a:spcAft>
                <a:spcPts val="0"/>
              </a:spcAft>
              <a:buSzPts val="1400"/>
              <a:buNone/>
            </a:pPr>
            <a:endParaRPr lang="fr-FR" dirty="0">
              <a:latin typeface="Arial"/>
              <a:ea typeface="Arial"/>
              <a:cs typeface="Arial"/>
              <a:sym typeface="Arial"/>
            </a:endParaRPr>
          </a:p>
          <a:p>
            <a:pPr marL="0" lvl="0" indent="0" algn="l" rtl="0">
              <a:lnSpc>
                <a:spcPct val="100000"/>
              </a:lnSpc>
              <a:spcBef>
                <a:spcPts val="1225"/>
              </a:spcBef>
              <a:spcAft>
                <a:spcPts val="0"/>
              </a:spcAft>
              <a:buSzPts val="1400"/>
              <a:buNone/>
            </a:pPr>
            <a:r>
              <a:rPr lang="fr-FR" altLang="en-US" sz="1200" b="1" i="1" dirty="0">
                <a:latin typeface="Arial" panose="020B0604020202020204" pitchFamily="34" charset="0"/>
              </a:rPr>
              <a:t>[CLIQUEZ]</a:t>
            </a:r>
          </a:p>
          <a:p>
            <a:pPr marL="0" lvl="0" indent="0" algn="l" rtl="0">
              <a:lnSpc>
                <a:spcPct val="100000"/>
              </a:lnSpc>
              <a:spcBef>
                <a:spcPts val="1225"/>
              </a:spcBef>
              <a:spcAft>
                <a:spcPts val="0"/>
              </a:spcAft>
              <a:buSzPts val="1400"/>
              <a:buNone/>
            </a:pPr>
            <a:r>
              <a:rPr lang="fr-FR" sz="1200" b="0" i="0" u="sng" strike="noStrike" cap="none" dirty="0">
                <a:solidFill>
                  <a:schemeClr val="dk1"/>
                </a:solidFill>
                <a:latin typeface="Arial"/>
                <a:ea typeface="Arial"/>
                <a:cs typeface="Arial"/>
                <a:sym typeface="Arial"/>
              </a:rPr>
              <a:t>Pour ouvrir </a:t>
            </a:r>
            <a:r>
              <a:rPr lang="fr-FR" sz="1200" b="0" u="sng" dirty="0">
                <a:latin typeface="Arial"/>
                <a:ea typeface="Arial"/>
                <a:cs typeface="Arial"/>
                <a:sym typeface="Arial"/>
              </a:rPr>
              <a:t>une </a:t>
            </a:r>
            <a:r>
              <a:rPr lang="fr-FR" sz="1200" b="0" u="sng" dirty="0">
                <a:solidFill>
                  <a:srgbClr val="265E9E"/>
                </a:solidFill>
              </a:rPr>
              <a:t>fenêtre d’opportunité</a:t>
            </a:r>
            <a:r>
              <a:rPr lang="fr-FR" dirty="0">
                <a:latin typeface="Arial"/>
                <a:ea typeface="Arial"/>
                <a:cs typeface="Arial"/>
                <a:sym typeface="Arial"/>
              </a:rPr>
              <a:t>, les trois sphères doivent être réunies.</a:t>
            </a:r>
          </a:p>
          <a:p>
            <a:pPr marL="0" lvl="0" indent="0" algn="l" rtl="0">
              <a:lnSpc>
                <a:spcPct val="100000"/>
              </a:lnSpc>
              <a:spcBef>
                <a:spcPts val="1225"/>
              </a:spcBef>
              <a:spcAft>
                <a:spcPts val="0"/>
              </a:spcAft>
              <a:buSzPts val="1400"/>
              <a:buNone/>
            </a:pPr>
            <a:r>
              <a:rPr lang="fr-FR" dirty="0">
                <a:latin typeface="Arial"/>
                <a:ea typeface="Arial"/>
                <a:cs typeface="Arial"/>
                <a:sym typeface="Arial"/>
              </a:rPr>
              <a:t>Il arrive souvent qu’un enjeu n’entre que dans une ou deux sphères.</a:t>
            </a:r>
          </a:p>
          <a:p>
            <a:pPr marL="0" lvl="0" indent="0" algn="l" rtl="0">
              <a:lnSpc>
                <a:spcPct val="100000"/>
              </a:lnSpc>
              <a:spcBef>
                <a:spcPts val="1225"/>
              </a:spcBef>
              <a:spcAft>
                <a:spcPts val="0"/>
              </a:spcAft>
              <a:buSzPts val="1400"/>
              <a:buNone/>
            </a:pPr>
            <a:r>
              <a:rPr lang="en-US" i="0" dirty="0">
                <a:latin typeface="Arial"/>
                <a:ea typeface="Arial"/>
                <a:cs typeface="Arial"/>
                <a:sym typeface="Wingdings" pitchFamily="2" charset="2"/>
              </a:rPr>
              <a:t> </a:t>
            </a:r>
            <a:r>
              <a:rPr lang="en-US" i="0" dirty="0">
                <a:latin typeface="Arial"/>
                <a:ea typeface="Arial"/>
                <a:cs typeface="Arial"/>
                <a:sym typeface="Arial"/>
              </a:rPr>
              <a:t>L</a:t>
            </a:r>
            <a:r>
              <a:rPr lang="fr-FR" i="0" dirty="0">
                <a:latin typeface="Arial"/>
                <a:ea typeface="Arial"/>
                <a:cs typeface="Arial"/>
                <a:sym typeface="Arial"/>
              </a:rPr>
              <a:t>’enjeu du changement climatique est un bon exemple de problème pour lequel il existe clairement des solutions, mais la volonté politique d'agir n'est pas toujours suffisante car tout le monde ne convient pas qu’il s’agit réellement d’un problème devant absolument être résolu.</a:t>
            </a:r>
            <a:endParaRPr i="0" dirty="0"/>
          </a:p>
        </p:txBody>
      </p:sp>
      <p:sp>
        <p:nvSpPr>
          <p:cNvPr id="91" name="Google Shape;91;p4: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Arial"/>
                <a:ea typeface="Arial"/>
                <a:cs typeface="Arial"/>
                <a:sym typeface="Arial"/>
              </a:rPr>
              <a:t>4</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5: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1" name="Google Shape;101;p5: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dirty="0"/>
              <a:t>Passons maintenant à la manière dont les chercheurs, experts ou </a:t>
            </a:r>
            <a:r>
              <a:rPr lang="en-US" sz="1200" b="0" i="0" u="none" strike="noStrike" cap="none" dirty="0" err="1">
                <a:solidFill>
                  <a:schemeClr val="dk1"/>
                </a:solidFill>
                <a:latin typeface="Arial"/>
                <a:ea typeface="Arial"/>
                <a:cs typeface="Arial"/>
                <a:sym typeface="Arial"/>
              </a:rPr>
              <a:t>défenseurs</a:t>
            </a:r>
            <a:r>
              <a:rPr lang="en-US" sz="1200" b="0" i="0" u="none" strike="noStrike" cap="none" dirty="0">
                <a:solidFill>
                  <a:schemeClr val="dk1"/>
                </a:solidFill>
                <a:latin typeface="Arial"/>
                <a:ea typeface="Arial"/>
                <a:cs typeface="Arial"/>
                <a:sym typeface="Arial"/>
              </a:rPr>
              <a:t> </a:t>
            </a:r>
            <a:r>
              <a:rPr lang="en-US" sz="1200" b="0" i="0" u="none" strike="noStrike" cap="none" dirty="0" err="1">
                <a:solidFill>
                  <a:schemeClr val="dk1"/>
                </a:solidFill>
                <a:latin typeface="Arial"/>
                <a:ea typeface="Arial"/>
                <a:cs typeface="Arial"/>
                <a:sym typeface="Arial"/>
              </a:rPr>
              <a:t>d'une</a:t>
            </a:r>
            <a:r>
              <a:rPr lang="en-US" sz="1200" b="0" i="0" u="none" strike="noStrike" cap="none" dirty="0">
                <a:solidFill>
                  <a:schemeClr val="dk1"/>
                </a:solidFill>
                <a:latin typeface="Arial"/>
                <a:ea typeface="Arial"/>
                <a:cs typeface="Arial"/>
                <a:sym typeface="Arial"/>
              </a:rPr>
              <a:t> cause, </a:t>
            </a:r>
            <a:r>
              <a:rPr lang="fr-FR" sz="1100" dirty="0"/>
              <a:t>intéressés par un problème particulier ou une solution particulière, peuvent être acteurs du changement politique.  </a:t>
            </a:r>
            <a:endParaRPr dirty="0"/>
          </a:p>
          <a:p>
            <a:pPr marL="0" lvl="0" indent="0" algn="l" rtl="0">
              <a:lnSpc>
                <a:spcPct val="100000"/>
              </a:lnSpc>
              <a:spcBef>
                <a:spcPts val="330"/>
              </a:spcBef>
              <a:spcAft>
                <a:spcPts val="0"/>
              </a:spcAft>
              <a:buSzPts val="1400"/>
              <a:buNone/>
            </a:pPr>
            <a:endParaRPr sz="1100" dirty="0"/>
          </a:p>
          <a:p>
            <a:pPr marL="342900" lvl="0" indent="-342900" algn="l" rtl="0">
              <a:lnSpc>
                <a:spcPct val="100000"/>
              </a:lnSpc>
              <a:spcBef>
                <a:spcPts val="0"/>
              </a:spcBef>
              <a:spcAft>
                <a:spcPts val="0"/>
              </a:spcAft>
              <a:buSzPts val="2380"/>
              <a:buChar char="■"/>
            </a:pPr>
            <a:r>
              <a:rPr lang="fr-FR" sz="1100" dirty="0"/>
              <a:t>Les organisations et les individus peuvent influencer activement la politique nationale et internationale par leur engagement stratégique</a:t>
            </a:r>
          </a:p>
          <a:p>
            <a:pPr marL="342900" lvl="0" indent="-342900" algn="l" rtl="0">
              <a:lnSpc>
                <a:spcPct val="100000"/>
              </a:lnSpc>
              <a:spcBef>
                <a:spcPts val="0"/>
              </a:spcBef>
              <a:spcAft>
                <a:spcPts val="0"/>
              </a:spcAft>
              <a:buSzPts val="2380"/>
              <a:buChar char="■"/>
            </a:pPr>
            <a:r>
              <a:rPr lang="fr-FR" sz="1100" dirty="0"/>
              <a:t>Une communication efficace sur la recherche fait souvent partie du processus de création d'une fenêtre d’opportunité de changement politique</a:t>
            </a:r>
          </a:p>
        </p:txBody>
      </p:sp>
      <p:sp>
        <p:nvSpPr>
          <p:cNvPr id="102" name="Google Shape;102;p5: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Arial"/>
                <a:ea typeface="Arial"/>
                <a:cs typeface="Arial"/>
                <a:sym typeface="Arial"/>
              </a:rPr>
              <a:t>5</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6: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8" name="Google Shape;108;p6: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dirty="0">
                <a:latin typeface="Arial"/>
                <a:ea typeface="Arial"/>
                <a:cs typeface="Arial"/>
                <a:sym typeface="Arial"/>
              </a:rPr>
              <a:t>L'information des politiques, la focalisation de l’attention et le renforcement de la communauté politique sont trois éléments basiques que vous pouvez utiliser pour influencer le changement politique.</a:t>
            </a:r>
          </a:p>
          <a:p>
            <a:pPr marL="0" lvl="0" indent="0" algn="l" rtl="0">
              <a:lnSpc>
                <a:spcPct val="100000"/>
              </a:lnSpc>
              <a:spcBef>
                <a:spcPts val="0"/>
              </a:spcBef>
              <a:spcAft>
                <a:spcPts val="0"/>
              </a:spcAft>
              <a:buSzPts val="1400"/>
              <a:buNone/>
            </a:pPr>
            <a:endParaRPr lang="fr-FR" sz="1100" dirty="0">
              <a:latin typeface="Arial"/>
              <a:ea typeface="Arial"/>
              <a:cs typeface="Arial"/>
              <a:sym typeface="Arial"/>
            </a:endParaRPr>
          </a:p>
          <a:p>
            <a:pPr marL="0" lvl="0" indent="0" algn="l" rtl="0">
              <a:lnSpc>
                <a:spcPct val="100000"/>
              </a:lnSpc>
              <a:spcBef>
                <a:spcPts val="330"/>
              </a:spcBef>
              <a:spcAft>
                <a:spcPts val="0"/>
              </a:spcAft>
              <a:buSzPts val="1400"/>
              <a:buNone/>
            </a:pPr>
            <a:r>
              <a:rPr lang="fr-FR" sz="1100" dirty="0">
                <a:latin typeface="Arial"/>
                <a:ea typeface="Arial"/>
                <a:cs typeface="Arial"/>
                <a:sym typeface="Arial"/>
              </a:rPr>
              <a:t>Observons ces trois éléments en les liant au modèle des flux multiples.</a:t>
            </a:r>
            <a:endParaRPr dirty="0">
              <a:latin typeface="Arial"/>
              <a:ea typeface="Arial"/>
              <a:cs typeface="Arial"/>
              <a:sym typeface="Arial"/>
            </a:endParaRPr>
          </a:p>
        </p:txBody>
      </p:sp>
      <p:sp>
        <p:nvSpPr>
          <p:cNvPr id="109" name="Google Shape;109;p6: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Arial"/>
                <a:ea typeface="Arial"/>
                <a:cs typeface="Arial"/>
                <a:sym typeface="Arial"/>
              </a:rPr>
              <a:t>6</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7: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5" name="Google Shape;115;p7: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dirty="0"/>
              <a:t>Ces éléments qui peuvent influencer les agendas et le changement politique, s'articulent autour des trois sphères du modèle des flux multiples et vous pouvez les utiliser pour exercer une pression sur les sphères et modifier les flux</a:t>
            </a:r>
            <a:endParaRPr dirty="0"/>
          </a:p>
          <a:p>
            <a:pPr marL="0" lvl="0" indent="0" algn="l" rtl="0">
              <a:lnSpc>
                <a:spcPct val="100000"/>
              </a:lnSpc>
              <a:spcBef>
                <a:spcPts val="330"/>
              </a:spcBef>
              <a:spcAft>
                <a:spcPts val="0"/>
              </a:spcAft>
              <a:buSzPts val="1400"/>
              <a:buNone/>
            </a:pPr>
            <a:endParaRPr sz="1100" dirty="0"/>
          </a:p>
          <a:p>
            <a:pPr marL="0" lvl="0" indent="0" algn="l" rtl="0">
              <a:lnSpc>
                <a:spcPct val="100000"/>
              </a:lnSpc>
              <a:spcBef>
                <a:spcPts val="330"/>
              </a:spcBef>
              <a:spcAft>
                <a:spcPts val="0"/>
              </a:spcAft>
              <a:buSzPts val="1400"/>
              <a:buNone/>
            </a:pPr>
            <a:r>
              <a:rPr lang="fr-FR" sz="1100" dirty="0"/>
              <a:t>Commençons avec l'information des politiques. </a:t>
            </a:r>
            <a:endParaRPr sz="1100" dirty="0"/>
          </a:p>
        </p:txBody>
      </p:sp>
      <p:sp>
        <p:nvSpPr>
          <p:cNvPr id="116" name="Google Shape;116;p7: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400"/>
              <a:buNone/>
            </a:pPr>
            <a:fld id="{00000000-1234-1234-1234-123412341234}" type="slidenum">
              <a:rPr lang="fr-F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8:notes"/>
          <p:cNvSpPr txBox="1"/>
          <p:nvPr/>
        </p:nvSpPr>
        <p:spPr>
          <a:xfrm>
            <a:off x="3971925" y="8856663"/>
            <a:ext cx="3038475" cy="461962"/>
          </a:xfrm>
          <a:prstGeom prst="rect">
            <a:avLst/>
          </a:prstGeom>
          <a:noFill/>
          <a:ln>
            <a:noFill/>
          </a:ln>
        </p:spPr>
        <p:txBody>
          <a:bodyPr spcFirstLastPara="1" wrap="square" lIns="93175" tIns="46575" rIns="93175" bIns="4657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Times New Roman"/>
                <a:ea typeface="Times New Roman"/>
                <a:cs typeface="Times New Roman"/>
                <a:sym typeface="Times New Roman"/>
              </a:rPr>
              <a:t>8</a:t>
            </a:fld>
            <a:endParaRPr sz="1200" b="0" i="0" u="none" strike="noStrike" cap="none">
              <a:solidFill>
                <a:schemeClr val="dk1"/>
              </a:solidFill>
              <a:latin typeface="Times New Roman"/>
              <a:ea typeface="Times New Roman"/>
              <a:cs typeface="Times New Roman"/>
              <a:sym typeface="Times New Roman"/>
            </a:endParaRPr>
          </a:p>
        </p:txBody>
      </p:sp>
      <p:sp>
        <p:nvSpPr>
          <p:cNvPr id="125" name="Google Shape;125;p8:notes"/>
          <p:cNvSpPr>
            <a:spLocks noGrp="1" noRot="1" noChangeAspect="1"/>
          </p:cNvSpPr>
          <p:nvPr>
            <p:ph type="sldImg" idx="2"/>
          </p:nvPr>
        </p:nvSpPr>
        <p:spPr>
          <a:xfrm>
            <a:off x="1184275" y="698500"/>
            <a:ext cx="4646613" cy="34845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6" name="Google Shape;126;p8:notes"/>
          <p:cNvSpPr txBox="1">
            <a:spLocks noGrp="1"/>
          </p:cNvSpPr>
          <p:nvPr>
            <p:ph type="body" idx="1"/>
          </p:nvPr>
        </p:nvSpPr>
        <p:spPr>
          <a:xfrm>
            <a:off x="935038" y="4416425"/>
            <a:ext cx="5140325" cy="4181475"/>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dirty="0">
                <a:latin typeface="Arial"/>
                <a:ea typeface="Arial"/>
                <a:cs typeface="Arial"/>
                <a:sym typeface="Arial"/>
              </a:rPr>
              <a:t>Dans le contexte de la communication politique, l'i</a:t>
            </a:r>
            <a:r>
              <a:rPr lang="fr-FR" sz="1100" dirty="0"/>
              <a:t>nformation des politiques</a:t>
            </a:r>
            <a:r>
              <a:rPr lang="fr-FR" sz="1100" dirty="0">
                <a:latin typeface="Arial"/>
                <a:ea typeface="Arial"/>
                <a:cs typeface="Arial"/>
                <a:sym typeface="Arial"/>
              </a:rPr>
              <a:t> renvoie à la manière dont les décideurs prennent connaissance de nouvelles informations, données ou conclusions de recherche.</a:t>
            </a:r>
            <a:endParaRPr dirty="0"/>
          </a:p>
          <a:p>
            <a:pPr marL="0" lvl="0" indent="0" algn="l" rtl="0">
              <a:lnSpc>
                <a:spcPct val="100000"/>
              </a:lnSpc>
              <a:spcBef>
                <a:spcPts val="330"/>
              </a:spcBef>
              <a:spcAft>
                <a:spcPts val="0"/>
              </a:spcAft>
              <a:buSzPts val="1400"/>
              <a:buNone/>
            </a:pPr>
            <a:endParaRPr sz="1100" dirty="0">
              <a:latin typeface="Arial"/>
              <a:ea typeface="Arial"/>
              <a:cs typeface="Arial"/>
              <a:sym typeface="Arial"/>
            </a:endParaRPr>
          </a:p>
          <a:p>
            <a:pPr marL="0" lvl="0" indent="0" algn="l" rtl="0">
              <a:lnSpc>
                <a:spcPct val="100000"/>
              </a:lnSpc>
              <a:spcBef>
                <a:spcPts val="330"/>
              </a:spcBef>
              <a:spcAft>
                <a:spcPts val="0"/>
              </a:spcAft>
              <a:buSzPts val="1400"/>
              <a:buNone/>
            </a:pPr>
            <a:r>
              <a:rPr lang="fr-FR" sz="1100" dirty="0">
                <a:latin typeface="Arial"/>
                <a:ea typeface="Arial"/>
                <a:cs typeface="Arial"/>
                <a:sym typeface="Arial"/>
              </a:rPr>
              <a:t>Il s’agit d’un flux croissant continu d’informations. Ce flux doit comprendre la diffusion de sources multiples d’informations auprès des décideurs par divers canaux.</a:t>
            </a:r>
          </a:p>
          <a:p>
            <a:pPr marL="0" lvl="0" indent="0" algn="l" rtl="0">
              <a:lnSpc>
                <a:spcPct val="100000"/>
              </a:lnSpc>
              <a:spcBef>
                <a:spcPts val="330"/>
              </a:spcBef>
              <a:spcAft>
                <a:spcPts val="0"/>
              </a:spcAft>
              <a:buSzPts val="1400"/>
              <a:buNone/>
            </a:pPr>
            <a:r>
              <a:rPr lang="fr-FR" sz="1100" dirty="0">
                <a:latin typeface="Arial"/>
                <a:ea typeface="Arial"/>
                <a:cs typeface="Arial"/>
                <a:sym typeface="Arial"/>
              </a:rPr>
              <a:t>Les sources d’information, comme les notes d’orientation, les vidéos ou les publications électroniques, doivent être accessibles aux publics politiques. </a:t>
            </a:r>
            <a:endParaRPr dirty="0"/>
          </a:p>
          <a:p>
            <a:pPr marL="0" lvl="0" indent="0" algn="l" rtl="0">
              <a:lnSpc>
                <a:spcPct val="100000"/>
              </a:lnSpc>
              <a:spcBef>
                <a:spcPts val="330"/>
              </a:spcBef>
              <a:spcAft>
                <a:spcPts val="0"/>
              </a:spcAft>
              <a:buSzPts val="1400"/>
              <a:buNone/>
            </a:pPr>
            <a:endParaRPr sz="1100" i="1" dirty="0">
              <a:latin typeface="Arial"/>
              <a:ea typeface="Arial"/>
              <a:cs typeface="Arial"/>
              <a:sym typeface="Arial"/>
            </a:endParaRPr>
          </a:p>
          <a:p>
            <a:pPr marL="0" lvl="0" indent="0" algn="l" rtl="0">
              <a:lnSpc>
                <a:spcPct val="100000"/>
              </a:lnSpc>
              <a:spcBef>
                <a:spcPts val="330"/>
              </a:spcBef>
              <a:spcAft>
                <a:spcPts val="0"/>
              </a:spcAft>
              <a:buSzPts val="1400"/>
              <a:buNone/>
            </a:pPr>
            <a:r>
              <a:rPr lang="fr-FR" sz="1100" u="sng" dirty="0">
                <a:latin typeface="Arial"/>
                <a:ea typeface="Arial"/>
                <a:cs typeface="Arial"/>
                <a:sym typeface="Arial"/>
              </a:rPr>
              <a:t>Qu’entend-on par accessible ? </a:t>
            </a:r>
          </a:p>
          <a:p>
            <a:pPr marL="0" lvl="0" indent="0" algn="l" rtl="0">
              <a:lnSpc>
                <a:spcPct val="100000"/>
              </a:lnSpc>
              <a:spcBef>
                <a:spcPts val="330"/>
              </a:spcBef>
              <a:spcAft>
                <a:spcPts val="0"/>
              </a:spcAft>
              <a:buSzPts val="1400"/>
              <a:buNone/>
            </a:pPr>
            <a:r>
              <a:rPr lang="fr-FR" sz="1100" dirty="0">
                <a:latin typeface="Arial"/>
                <a:ea typeface="Arial"/>
                <a:cs typeface="Arial"/>
                <a:sym typeface="Arial"/>
              </a:rPr>
              <a:t>Les messages doivent être articulés et rassemblés dans des termes compréhensibles, non-techniques et convaincants.</a:t>
            </a:r>
          </a:p>
          <a:p>
            <a:pPr marL="0" lvl="0" indent="0" algn="l" rtl="0">
              <a:lnSpc>
                <a:spcPct val="100000"/>
              </a:lnSpc>
              <a:spcBef>
                <a:spcPts val="330"/>
              </a:spcBef>
              <a:spcAft>
                <a:spcPts val="0"/>
              </a:spcAft>
              <a:buSzPts val="1400"/>
              <a:buNone/>
            </a:pPr>
            <a:r>
              <a:rPr lang="fr-FR" sz="1100" dirty="0">
                <a:latin typeface="Arial"/>
                <a:ea typeface="Arial"/>
                <a:cs typeface="Arial"/>
                <a:sym typeface="Arial"/>
              </a:rPr>
              <a:t>L’objectif ultime est d’augmenter les capacités et l’espace pour un dialogue politique entre les décideurs et les pousser à l’action.   </a:t>
            </a:r>
            <a:endParaRPr dirty="0"/>
          </a:p>
          <a:p>
            <a:pPr marL="0" lvl="0" indent="0" algn="l" rtl="0">
              <a:lnSpc>
                <a:spcPct val="100000"/>
              </a:lnSpc>
              <a:spcBef>
                <a:spcPts val="330"/>
              </a:spcBef>
              <a:spcAft>
                <a:spcPts val="0"/>
              </a:spcAft>
              <a:buSzPts val="1400"/>
              <a:buNone/>
            </a:pPr>
            <a:br>
              <a:rPr lang="fr-FR" sz="1100" dirty="0">
                <a:latin typeface="Arial"/>
                <a:ea typeface="Arial"/>
                <a:cs typeface="Arial"/>
                <a:sym typeface="Arial"/>
              </a:rPr>
            </a:br>
            <a:r>
              <a:rPr lang="fr-FR" sz="1100" dirty="0">
                <a:latin typeface="Arial"/>
                <a:ea typeface="Arial"/>
                <a:cs typeface="Arial"/>
                <a:sym typeface="Arial"/>
              </a:rPr>
              <a:t>Ces efforts d'information des politiques doivent être continus et alimentés par un flux continu d’informations.</a:t>
            </a:r>
            <a:br>
              <a:rPr lang="fr-FR" sz="1100" dirty="0">
                <a:latin typeface="Arial"/>
                <a:ea typeface="Arial"/>
                <a:cs typeface="Arial"/>
                <a:sym typeface="Arial"/>
              </a:rPr>
            </a:br>
            <a:r>
              <a:rPr lang="fr-FR" sz="1100" dirty="0">
                <a:latin typeface="Arial"/>
                <a:ea typeface="Arial"/>
                <a:cs typeface="Arial"/>
                <a:sym typeface="Arial"/>
              </a:rPr>
              <a:t>Par exemple, juste au moment où vous êtes sur le point de pousser un décideur à accélérer autour d’un enjeu, il est possible qu’il quitte ses fonctions.</a:t>
            </a:r>
          </a:p>
          <a:p>
            <a:pPr marL="0" lvl="0" indent="0" algn="l" rtl="0">
              <a:lnSpc>
                <a:spcPct val="100000"/>
              </a:lnSpc>
              <a:spcBef>
                <a:spcPts val="330"/>
              </a:spcBef>
              <a:spcAft>
                <a:spcPts val="0"/>
              </a:spcAft>
              <a:buSzPts val="1400"/>
              <a:buNone/>
            </a:pPr>
            <a:r>
              <a:rPr lang="fr-FR" sz="1100" dirty="0">
                <a:latin typeface="Arial"/>
                <a:ea typeface="Arial"/>
                <a:cs typeface="Arial"/>
                <a:sym typeface="Arial"/>
              </a:rPr>
              <a:t>Nous savons qu’il arrive souvent que les décideurs politiques soient occupés et distraits et qu’ils puissent donc vous entendre une fois et oublier – les informations entrant par une oreille et sortant par l’autre.</a:t>
            </a:r>
          </a:p>
          <a:p>
            <a:pPr marL="0" lvl="0" indent="0" algn="l" rtl="0">
              <a:lnSpc>
                <a:spcPct val="100000"/>
              </a:lnSpc>
              <a:spcBef>
                <a:spcPts val="330"/>
              </a:spcBef>
              <a:spcAft>
                <a:spcPts val="0"/>
              </a:spcAft>
              <a:buSzPts val="1400"/>
              <a:buNone/>
            </a:pPr>
            <a:r>
              <a:rPr lang="fr-FR" sz="1100" dirty="0">
                <a:latin typeface="Arial"/>
                <a:ea typeface="Arial"/>
                <a:cs typeface="Arial"/>
                <a:sym typeface="Arial"/>
              </a:rPr>
              <a:t>Assurez-vous qu’il les entendent de différentes sources à différents moments pour que le message résonne en eux.  </a:t>
            </a:r>
            <a:endParaRPr sz="1100" dirty="0">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9: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2" name="Google Shape;132;p9:notes"/>
          <p:cNvSpPr txBox="1">
            <a:spLocks noGrp="1"/>
          </p:cNvSpPr>
          <p:nvPr>
            <p:ph type="body" idx="1"/>
          </p:nvPr>
        </p:nvSpPr>
        <p:spPr>
          <a:xfrm>
            <a:off x="935038" y="4416425"/>
            <a:ext cx="5140325" cy="4183063"/>
          </a:xfrm>
          <a:prstGeom prst="rect">
            <a:avLst/>
          </a:prstGeom>
          <a:noFill/>
          <a:ln>
            <a:noFill/>
          </a:ln>
        </p:spPr>
        <p:txBody>
          <a:bodyPr spcFirstLastPara="1" wrap="square" lIns="93175" tIns="46575" rIns="93175" bIns="46575" anchor="t" anchorCtr="0">
            <a:noAutofit/>
          </a:bodyPr>
          <a:lstStyle/>
          <a:p>
            <a:pPr marL="0" lvl="0" indent="0" algn="l" rtl="0">
              <a:lnSpc>
                <a:spcPct val="100000"/>
              </a:lnSpc>
              <a:spcBef>
                <a:spcPts val="0"/>
              </a:spcBef>
              <a:spcAft>
                <a:spcPts val="0"/>
              </a:spcAft>
              <a:buSzPts val="1400"/>
              <a:buNone/>
            </a:pPr>
            <a:r>
              <a:rPr lang="fr-FR" sz="1100" dirty="0">
                <a:latin typeface="Arial"/>
                <a:ea typeface="Arial"/>
                <a:cs typeface="Arial"/>
                <a:sym typeface="Arial"/>
              </a:rPr>
              <a:t>Pour qu’une problématique attire suffisamment l'attention et parvienne à être inscrite dans l’agenda politique, il est nécessaire de savoir s’il s’agit effectivement d’un problème.</a:t>
            </a:r>
          </a:p>
          <a:p>
            <a:pPr marL="0" lvl="0" indent="0" algn="l" rtl="0">
              <a:lnSpc>
                <a:spcPct val="100000"/>
              </a:lnSpc>
              <a:spcBef>
                <a:spcPts val="0"/>
              </a:spcBef>
              <a:spcAft>
                <a:spcPts val="0"/>
              </a:spcAft>
              <a:buSzPts val="1400"/>
              <a:buNone/>
            </a:pPr>
            <a:r>
              <a:rPr lang="fr-FR" sz="1100" dirty="0">
                <a:latin typeface="Arial"/>
                <a:ea typeface="Arial"/>
                <a:cs typeface="Arial"/>
                <a:sym typeface="Arial"/>
              </a:rPr>
              <a:t>Il est également important de savoir s’il y a des solutions possibles.</a:t>
            </a:r>
          </a:p>
          <a:p>
            <a:pPr marL="0" lvl="0" indent="0" algn="l" rtl="0">
              <a:lnSpc>
                <a:spcPct val="100000"/>
              </a:lnSpc>
              <a:spcBef>
                <a:spcPts val="0"/>
              </a:spcBef>
              <a:spcAft>
                <a:spcPts val="0"/>
              </a:spcAft>
              <a:buSzPts val="1400"/>
              <a:buNone/>
            </a:pPr>
            <a:r>
              <a:rPr lang="fr-FR" sz="1100" dirty="0">
                <a:latin typeface="Arial"/>
                <a:ea typeface="Arial"/>
                <a:cs typeface="Arial"/>
                <a:sym typeface="Arial"/>
              </a:rPr>
              <a:t>Cela dépend souvent de l'existence d’une communauté d’individus concernés par la conception de solutions pertinentes (comme les chercheurs) ou d’une communauté ayant réussi à produire des solutions réalisables. </a:t>
            </a:r>
            <a:endParaRPr dirty="0"/>
          </a:p>
          <a:p>
            <a:pPr marL="0" lvl="0" indent="0" algn="l" rtl="0">
              <a:lnSpc>
                <a:spcPct val="100000"/>
              </a:lnSpc>
              <a:spcBef>
                <a:spcPts val="330"/>
              </a:spcBef>
              <a:spcAft>
                <a:spcPts val="0"/>
              </a:spcAft>
              <a:buSzPts val="1400"/>
              <a:buNone/>
            </a:pPr>
            <a:endParaRPr sz="1100" dirty="0">
              <a:latin typeface="Arial"/>
              <a:ea typeface="Arial"/>
              <a:cs typeface="Arial"/>
              <a:sym typeface="Arial"/>
            </a:endParaRPr>
          </a:p>
          <a:p>
            <a:pPr marL="0" lvl="0" indent="0" algn="l" rtl="0">
              <a:lnSpc>
                <a:spcPct val="100000"/>
              </a:lnSpc>
              <a:spcBef>
                <a:spcPts val="330"/>
              </a:spcBef>
              <a:spcAft>
                <a:spcPts val="0"/>
              </a:spcAft>
              <a:buSzPts val="1400"/>
              <a:buNone/>
            </a:pPr>
            <a:r>
              <a:rPr lang="fr-FR" sz="1200" b="0" i="0" u="none" strike="noStrike" cap="none" dirty="0">
                <a:solidFill>
                  <a:schemeClr val="dk1"/>
                </a:solidFill>
                <a:latin typeface="Arial"/>
                <a:ea typeface="Arial"/>
                <a:cs typeface="Arial"/>
                <a:sym typeface="Arial"/>
              </a:rPr>
              <a:t>Tout comme vous avez besoin de solutions pour créer une fenêtre d’opportunités, </a:t>
            </a:r>
            <a:r>
              <a:rPr lang="fr-FR" sz="1100" dirty="0">
                <a:latin typeface="Arial"/>
                <a:ea typeface="Arial"/>
                <a:cs typeface="Arial"/>
                <a:sym typeface="Arial"/>
              </a:rPr>
              <a:t>des solutions faisables sont nécessaires pour maintenir </a:t>
            </a:r>
            <a:r>
              <a:rPr lang="fr-FR" sz="1200" b="0" i="0" u="none" strike="noStrike" cap="none" dirty="0">
                <a:solidFill>
                  <a:schemeClr val="dk1"/>
                </a:solidFill>
                <a:latin typeface="Arial"/>
                <a:ea typeface="Arial"/>
                <a:cs typeface="Arial"/>
                <a:sym typeface="Arial"/>
              </a:rPr>
              <a:t>l’attention et la question à l’agenda</a:t>
            </a:r>
            <a:r>
              <a:rPr lang="fr-FR" sz="1100" dirty="0">
                <a:latin typeface="Arial"/>
                <a:ea typeface="Arial"/>
                <a:cs typeface="Arial"/>
                <a:sym typeface="Arial"/>
              </a:rPr>
              <a:t>.</a:t>
            </a:r>
          </a:p>
          <a:p>
            <a:pPr marL="0" lvl="0" indent="0" algn="l" rtl="0">
              <a:lnSpc>
                <a:spcPct val="100000"/>
              </a:lnSpc>
              <a:spcBef>
                <a:spcPts val="330"/>
              </a:spcBef>
              <a:spcAft>
                <a:spcPts val="0"/>
              </a:spcAft>
              <a:buSzPts val="1400"/>
              <a:buNone/>
            </a:pPr>
            <a:r>
              <a:rPr lang="fr-FR" sz="1100" dirty="0">
                <a:latin typeface="Arial"/>
                <a:ea typeface="Arial"/>
                <a:cs typeface="Arial"/>
                <a:sym typeface="Arial"/>
              </a:rPr>
              <a:t>Les meilleures alternatives politiques et programmatiques sont celles qui sont sensées, rentables, faisables techniquement et politiquement et pertinentes pour le problème. </a:t>
            </a:r>
            <a:endParaRPr dirty="0"/>
          </a:p>
        </p:txBody>
      </p:sp>
      <p:sp>
        <p:nvSpPr>
          <p:cNvPr id="133" name="Google Shape;133;p9:notes"/>
          <p:cNvSpPr txBox="1">
            <a:spLocks noGrp="1"/>
          </p:cNvSpPr>
          <p:nvPr>
            <p:ph type="sldNum" idx="12"/>
          </p:nvPr>
        </p:nvSpPr>
        <p:spPr>
          <a:xfrm>
            <a:off x="3971925" y="8831263"/>
            <a:ext cx="3038475" cy="465137"/>
          </a:xfrm>
          <a:prstGeom prst="rect">
            <a:avLst/>
          </a:prstGeom>
          <a:noFill/>
          <a:ln>
            <a:noFill/>
          </a:ln>
        </p:spPr>
        <p:txBody>
          <a:bodyPr spcFirstLastPara="1" wrap="square" lIns="93175" tIns="46575" rIns="93175" bIns="46575" anchor="b" anchorCtr="0">
            <a:noAutofit/>
          </a:bodyPr>
          <a:lstStyle/>
          <a:p>
            <a:pPr marL="0" lvl="0" indent="0" algn="r" rtl="0">
              <a:lnSpc>
                <a:spcPct val="100000"/>
              </a:lnSpc>
              <a:spcBef>
                <a:spcPts val="0"/>
              </a:spcBef>
              <a:spcAft>
                <a:spcPts val="0"/>
              </a:spcAft>
              <a:buSzPts val="1200"/>
              <a:buNone/>
            </a:pPr>
            <a:fld id="{00000000-1234-1234-1234-123412341234}" type="slidenum">
              <a:rPr lang="fr-FR" sz="1200">
                <a:solidFill>
                  <a:schemeClr val="dk1"/>
                </a:solidFill>
                <a:latin typeface="Arial"/>
                <a:ea typeface="Arial"/>
                <a:cs typeface="Arial"/>
                <a:sym typeface="Arial"/>
              </a:rPr>
              <a:t>9</a:t>
            </a:fld>
            <a:endParaRPr sz="1200">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8200" y="381000"/>
            <a:ext cx="7739062" cy="700881"/>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914400" y="1524000"/>
            <a:ext cx="7729537" cy="4648200"/>
          </a:xfrm>
          <a:prstGeom prst="rect">
            <a:avLst/>
          </a:prstGeom>
          <a:noFill/>
          <a:ln>
            <a:noFill/>
          </a:ln>
        </p:spPr>
        <p:txBody>
          <a:bodyPr spcFirstLastPara="1" wrap="square" lIns="91425" tIns="45700" rIns="91425" bIns="45700" anchor="t" anchorCtr="0">
            <a:noAutofit/>
          </a:bodyPr>
          <a:lstStyle>
            <a:lvl1pPr marL="457200" lvl="0" indent="-325755" algn="l">
              <a:lnSpc>
                <a:spcPct val="100000"/>
              </a:lnSpc>
              <a:spcBef>
                <a:spcPts val="0"/>
              </a:spcBef>
              <a:spcAft>
                <a:spcPts val="0"/>
              </a:spcAft>
              <a:buSzPts val="1530"/>
              <a:buChar char="■"/>
              <a:defRPr/>
            </a:lvl1pPr>
            <a:lvl2pPr marL="914400" lvl="1" indent="-411480" algn="l">
              <a:lnSpc>
                <a:spcPct val="100000"/>
              </a:lnSpc>
              <a:spcBef>
                <a:spcPts val="1200"/>
              </a:spcBef>
              <a:spcAft>
                <a:spcPts val="0"/>
              </a:spcAft>
              <a:buSzPts val="2880"/>
              <a:buFont typeface="Courier New"/>
              <a:buChar char="o"/>
              <a:defRPr/>
            </a:lvl2pPr>
            <a:lvl3pPr marL="1371600" lvl="2" indent="-396239" algn="l">
              <a:lnSpc>
                <a:spcPct val="100000"/>
              </a:lnSpc>
              <a:spcBef>
                <a:spcPts val="1200"/>
              </a:spcBef>
              <a:spcAft>
                <a:spcPts val="0"/>
              </a:spcAft>
              <a:buSzPts val="2640"/>
              <a:buFont typeface="Arial"/>
              <a:buChar char="•"/>
              <a:defRPr/>
            </a:lvl3pPr>
            <a:lvl4pPr marL="1828800" lvl="3" indent="-342900" algn="l">
              <a:lnSpc>
                <a:spcPct val="100000"/>
              </a:lnSpc>
              <a:spcBef>
                <a:spcPts val="1200"/>
              </a:spcBef>
              <a:spcAft>
                <a:spcPts val="0"/>
              </a:spcAft>
              <a:buSzPts val="1800"/>
              <a:buChar char="•"/>
              <a:defRPr/>
            </a:lvl4pPr>
            <a:lvl5pPr marL="2286000" lvl="4" indent="-325754" algn="l">
              <a:lnSpc>
                <a:spcPct val="100000"/>
              </a:lnSpc>
              <a:spcBef>
                <a:spcPts val="1200"/>
              </a:spcBef>
              <a:spcAft>
                <a:spcPts val="0"/>
              </a:spcAft>
              <a:buSzPts val="1530"/>
              <a:buChar char="•"/>
              <a:defRPr/>
            </a:lvl5pPr>
            <a:lvl6pPr marL="2743200" lvl="5" indent="-325754" algn="l">
              <a:lnSpc>
                <a:spcPct val="100000"/>
              </a:lnSpc>
              <a:spcBef>
                <a:spcPts val="120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rot="5400000">
            <a:off x="4900612" y="2462213"/>
            <a:ext cx="5791200" cy="193357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3"/>
          <p:cNvSpPr txBox="1">
            <a:spLocks noGrp="1"/>
          </p:cNvSpPr>
          <p:nvPr>
            <p:ph type="body" idx="1"/>
          </p:nvPr>
        </p:nvSpPr>
        <p:spPr>
          <a:xfrm rot="5400000">
            <a:off x="954881" y="602457"/>
            <a:ext cx="5791200" cy="5653087"/>
          </a:xfrm>
          <a:prstGeom prst="rect">
            <a:avLst/>
          </a:prstGeom>
          <a:noFill/>
          <a:ln>
            <a:noFill/>
          </a:ln>
        </p:spPr>
        <p:txBody>
          <a:bodyPr spcFirstLastPara="1" wrap="square" lIns="91425" tIns="45700" rIns="91425" bIns="45700" anchor="t" anchorCtr="0">
            <a:noAutofit/>
          </a:bodyPr>
          <a:lstStyle>
            <a:lvl1pPr marL="457200" lvl="0" indent="-325755" algn="l">
              <a:lnSpc>
                <a:spcPct val="100000"/>
              </a:lnSpc>
              <a:spcBef>
                <a:spcPts val="0"/>
              </a:spcBef>
              <a:spcAft>
                <a:spcPts val="0"/>
              </a:spcAft>
              <a:buSzPts val="1530"/>
              <a:buChar char="■"/>
              <a:defRPr/>
            </a:lvl1pPr>
            <a:lvl2pPr marL="914400" lvl="1" indent="-365760" algn="l">
              <a:lnSpc>
                <a:spcPct val="100000"/>
              </a:lnSpc>
              <a:spcBef>
                <a:spcPts val="1200"/>
              </a:spcBef>
              <a:spcAft>
                <a:spcPts val="0"/>
              </a:spcAft>
              <a:buSzPts val="2160"/>
              <a:buChar char="o"/>
              <a:defRPr/>
            </a:lvl2pPr>
            <a:lvl3pPr marL="1371600" lvl="2" indent="-365760" algn="l">
              <a:lnSpc>
                <a:spcPct val="100000"/>
              </a:lnSpc>
              <a:spcBef>
                <a:spcPts val="1200"/>
              </a:spcBef>
              <a:spcAft>
                <a:spcPts val="0"/>
              </a:spcAft>
              <a:buSzPts val="2160"/>
              <a:buChar char="•"/>
              <a:defRPr/>
            </a:lvl3pPr>
            <a:lvl4pPr marL="1828800" lvl="3" indent="-342900" algn="l">
              <a:lnSpc>
                <a:spcPct val="100000"/>
              </a:lnSpc>
              <a:spcBef>
                <a:spcPts val="1200"/>
              </a:spcBef>
              <a:spcAft>
                <a:spcPts val="0"/>
              </a:spcAft>
              <a:buSzPts val="1800"/>
              <a:buChar char="•"/>
              <a:defRPr/>
            </a:lvl4pPr>
            <a:lvl5pPr marL="2286000" lvl="4" indent="-325754" algn="l">
              <a:lnSpc>
                <a:spcPct val="100000"/>
              </a:lnSpc>
              <a:spcBef>
                <a:spcPts val="1200"/>
              </a:spcBef>
              <a:spcAft>
                <a:spcPts val="0"/>
              </a:spcAft>
              <a:buSzPts val="1530"/>
              <a:buChar char="•"/>
              <a:defRPr/>
            </a:lvl5pPr>
            <a:lvl6pPr marL="2743200" lvl="5" indent="-325754" algn="l">
              <a:lnSpc>
                <a:spcPct val="100000"/>
              </a:lnSpc>
              <a:spcBef>
                <a:spcPts val="120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hart" type="chart">
  <p:cSld name="CHART">
    <p:spTree>
      <p:nvGrpSpPr>
        <p:cNvPr id="1" name="Shape 61"/>
        <p:cNvGrpSpPr/>
        <p:nvPr/>
      </p:nvGrpSpPr>
      <p:grpSpPr>
        <a:xfrm>
          <a:off x="0" y="0"/>
          <a:ext cx="0" cy="0"/>
          <a:chOff x="0" y="0"/>
          <a:chExt cx="0" cy="0"/>
        </a:xfrm>
      </p:grpSpPr>
      <p:sp>
        <p:nvSpPr>
          <p:cNvPr id="62" name="Google Shape;62;p14"/>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4"/>
          <p:cNvSpPr>
            <a:spLocks noGrp="1"/>
          </p:cNvSpPr>
          <p:nvPr>
            <p:ph type="chart" idx="2"/>
          </p:nvPr>
        </p:nvSpPr>
        <p:spPr>
          <a:xfrm>
            <a:off x="1033463" y="1676400"/>
            <a:ext cx="7729537" cy="4648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chemeClr val="folHlink"/>
              </a:buClr>
              <a:buSzPts val="2380"/>
              <a:buFont typeface="Noto Sans Symbols"/>
              <a:buChar char="■"/>
              <a:defRPr sz="2800" b="0" i="0" u="none" strike="noStrike" cap="none">
                <a:solidFill>
                  <a:schemeClr val="dk1"/>
                </a:solidFill>
                <a:latin typeface="Arial"/>
                <a:ea typeface="Arial"/>
                <a:cs typeface="Arial"/>
                <a:sym typeface="Arial"/>
              </a:defRPr>
            </a:lvl1pPr>
            <a:lvl2pPr marR="0" lvl="1" algn="l" rtl="0">
              <a:lnSpc>
                <a:spcPct val="100000"/>
              </a:lnSpc>
              <a:spcBef>
                <a:spcPts val="1200"/>
              </a:spcBef>
              <a:spcAft>
                <a:spcPts val="0"/>
              </a:spcAft>
              <a:buClr>
                <a:schemeClr val="folHlink"/>
              </a:buClr>
              <a:buSzPts val="2880"/>
              <a:buFont typeface="Courier New"/>
              <a:buChar char="o"/>
              <a:defRPr sz="2400" b="0" i="0" u="none" strike="noStrike" cap="none">
                <a:solidFill>
                  <a:schemeClr val="dk1"/>
                </a:solidFill>
                <a:latin typeface="Arial"/>
                <a:ea typeface="Arial"/>
                <a:cs typeface="Arial"/>
                <a:sym typeface="Arial"/>
              </a:defRPr>
            </a:lvl2pPr>
            <a:lvl3pPr marR="0" lvl="2" algn="l" rtl="0">
              <a:lnSpc>
                <a:spcPct val="100000"/>
              </a:lnSpc>
              <a:spcBef>
                <a:spcPts val="1200"/>
              </a:spcBef>
              <a:spcAft>
                <a:spcPts val="0"/>
              </a:spcAft>
              <a:buClr>
                <a:srgbClr val="7BC143"/>
              </a:buClr>
              <a:buSzPts val="2640"/>
              <a:buFont typeface="Arial"/>
              <a:buChar char="•"/>
              <a:defRPr sz="2200" b="0" i="0" u="none" strike="noStrike" cap="none">
                <a:solidFill>
                  <a:schemeClr val="dk1"/>
                </a:solidFill>
                <a:latin typeface="Arial"/>
                <a:ea typeface="Arial"/>
                <a:cs typeface="Arial"/>
                <a:sym typeface="Arial"/>
              </a:defRPr>
            </a:lvl3pPr>
            <a:lvl4pPr marR="0" lvl="3" algn="l" rtl="0">
              <a:lnSpc>
                <a:spcPct val="100000"/>
              </a:lnSpc>
              <a:spcBef>
                <a:spcPts val="1200"/>
              </a:spcBef>
              <a:spcAft>
                <a:spcPts val="0"/>
              </a:spcAft>
              <a:buClr>
                <a:srgbClr val="7BC143"/>
              </a:buClr>
              <a:buSzPts val="1800"/>
              <a:buFont typeface="Arial"/>
              <a:buChar char="•"/>
              <a:defRPr sz="1800" b="0" i="0" u="none" strike="noStrike" cap="none">
                <a:solidFill>
                  <a:schemeClr val="dk1"/>
                </a:solidFill>
                <a:latin typeface="Arial"/>
                <a:ea typeface="Arial"/>
                <a:cs typeface="Arial"/>
                <a:sym typeface="Arial"/>
              </a:defRPr>
            </a:lvl4pPr>
            <a:lvl5pPr marR="0" lvl="4" algn="l" rtl="0">
              <a:lnSpc>
                <a:spcPct val="100000"/>
              </a:lnSpc>
              <a:spcBef>
                <a:spcPts val="1200"/>
              </a:spcBef>
              <a:spcAft>
                <a:spcPts val="0"/>
              </a:spcAft>
              <a:buClr>
                <a:srgbClr val="7BC143"/>
              </a:buClr>
              <a:buSzPts val="1530"/>
              <a:buFont typeface="Arial"/>
              <a:buChar char="•"/>
              <a:defRPr sz="1800" b="0" i="0" u="none" strike="noStrike" cap="none">
                <a:solidFill>
                  <a:schemeClr val="dk1"/>
                </a:solidFill>
                <a:latin typeface="Arial"/>
                <a:ea typeface="Arial"/>
                <a:cs typeface="Arial"/>
                <a:sym typeface="Arial"/>
              </a:defRPr>
            </a:lvl5pPr>
            <a:lvl6pPr marR="0" lvl="5" algn="l" rtl="0">
              <a:lnSpc>
                <a:spcPct val="100000"/>
              </a:lnSpc>
              <a:spcBef>
                <a:spcPts val="120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sp>
        <p:nvSpPr>
          <p:cNvPr id="7" name="Rectangle 85"/>
          <p:cNvSpPr>
            <a:spLocks noGrp="1" noChangeArrowheads="1"/>
          </p:cNvSpPr>
          <p:nvPr>
            <p:ph type="ctrTitle" sz="quarter"/>
          </p:nvPr>
        </p:nvSpPr>
        <p:spPr>
          <a:xfrm>
            <a:off x="838200" y="685800"/>
            <a:ext cx="6248400" cy="1447800"/>
          </a:xfrm>
        </p:spPr>
        <p:txBody>
          <a:bodyPr anchor="b"/>
          <a:lstStyle>
            <a:lvl1pPr>
              <a:defRPr/>
            </a:lvl1pPr>
          </a:lstStyle>
          <a:p>
            <a:r>
              <a:rPr lang="en-US" dirty="0"/>
              <a:t>Click to edit Master title style</a:t>
            </a:r>
          </a:p>
        </p:txBody>
      </p:sp>
      <p:sp>
        <p:nvSpPr>
          <p:cNvPr id="8" name="Rectangle 86"/>
          <p:cNvSpPr>
            <a:spLocks noGrp="1" noChangeArrowheads="1"/>
          </p:cNvSpPr>
          <p:nvPr>
            <p:ph type="subTitle" sz="quarter" idx="1"/>
          </p:nvPr>
        </p:nvSpPr>
        <p:spPr>
          <a:xfrm>
            <a:off x="838200" y="2174875"/>
            <a:ext cx="6248400" cy="1101725"/>
          </a:xfrm>
        </p:spPr>
        <p:txBody>
          <a:bodyPr/>
          <a:lstStyle>
            <a:lvl1pPr marL="0" indent="0">
              <a:buFont typeface="Wingdings" charset="2"/>
              <a:buNone/>
              <a:defRPr sz="2800">
                <a:solidFill>
                  <a:schemeClr val="accent1"/>
                </a:solidFill>
              </a:defRPr>
            </a:lvl1pPr>
          </a:lstStyle>
          <a:p>
            <a:r>
              <a:rPr lang="en-US" dirty="0"/>
              <a:t>Click to edit Master subtitle style</a:t>
            </a:r>
          </a:p>
        </p:txBody>
      </p:sp>
      <p:pic>
        <p:nvPicPr>
          <p:cNvPr id="2" name="Picture 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8792"/>
            <a:ext cx="9144000" cy="6858000"/>
          </a:xfrm>
          <a:prstGeom prst="rect">
            <a:avLst/>
          </a:prstGeom>
        </p:spPr>
      </p:pic>
    </p:spTree>
    <p:extLst>
      <p:ext uri="{BB962C8B-B14F-4D97-AF65-F5344CB8AC3E}">
        <p14:creationId xmlns:p14="http://schemas.microsoft.com/office/powerpoint/2010/main" val="3194245084"/>
      </p:ext>
    </p:extLst>
  </p:cSld>
  <p:clrMapOvr>
    <a:overrideClrMapping bg1="dk2" tx1="lt1" bg2="dk1"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742950" indent="-285750">
              <a:buSzPct val="120000"/>
              <a:buFont typeface="Courier New" panose="02070309020205020404" pitchFamily="49" charset="0"/>
              <a:buChar char="o"/>
              <a:defRPr/>
            </a:lvl2pPr>
            <a:lvl3pPr>
              <a:buSzPct val="12000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5600013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82485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3495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34732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9514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45936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17574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137817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98188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Chart Placeholder 2"/>
          <p:cNvSpPr>
            <a:spLocks noGrp="1"/>
          </p:cNvSpPr>
          <p:nvPr>
            <p:ph type="chart" idx="1"/>
          </p:nvPr>
        </p:nvSpPr>
        <p:spPr>
          <a:xfrm>
            <a:off x="1033463" y="1676400"/>
            <a:ext cx="7729537" cy="4648200"/>
          </a:xfrm>
        </p:spPr>
        <p:txBody>
          <a:bodyPr/>
          <a:lstStyle/>
          <a:p>
            <a:pPr lvl="0"/>
            <a:endParaRPr lang="en-US" noProof="0"/>
          </a:p>
        </p:txBody>
      </p:sp>
    </p:spTree>
    <p:extLst>
      <p:ext uri="{BB962C8B-B14F-4D97-AF65-F5344CB8AC3E}">
        <p14:creationId xmlns:p14="http://schemas.microsoft.com/office/powerpoint/2010/main" val="3782037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0"/>
              </a:spcBef>
              <a:spcAft>
                <a:spcPts val="0"/>
              </a:spcAft>
              <a:buSzPts val="2040"/>
              <a:buNone/>
              <a:defRPr sz="2400" b="1"/>
            </a:lvl1pPr>
            <a:lvl2pPr marL="914400" lvl="1" indent="-228600" algn="l">
              <a:lnSpc>
                <a:spcPct val="100000"/>
              </a:lnSpc>
              <a:spcBef>
                <a:spcPts val="1200"/>
              </a:spcBef>
              <a:spcAft>
                <a:spcPts val="0"/>
              </a:spcAft>
              <a:buSzPts val="2400"/>
              <a:buNone/>
              <a:defRPr sz="2000" b="1"/>
            </a:lvl2pPr>
            <a:lvl3pPr marL="1371600" lvl="2" indent="-228600" algn="l">
              <a:lnSpc>
                <a:spcPct val="100000"/>
              </a:lnSpc>
              <a:spcBef>
                <a:spcPts val="1200"/>
              </a:spcBef>
              <a:spcAft>
                <a:spcPts val="0"/>
              </a:spcAft>
              <a:buSzPts val="2160"/>
              <a:buFont typeface="Arial"/>
              <a:buNone/>
              <a:defRPr sz="1800" b="1"/>
            </a:lvl3pPr>
            <a:lvl4pPr marL="1828800" lvl="3" indent="-228600" algn="l">
              <a:lnSpc>
                <a:spcPct val="100000"/>
              </a:lnSpc>
              <a:spcBef>
                <a:spcPts val="1200"/>
              </a:spcBef>
              <a:spcAft>
                <a:spcPts val="0"/>
              </a:spcAft>
              <a:buSzPts val="1600"/>
              <a:buFont typeface="Arial"/>
              <a:buNone/>
              <a:defRPr sz="1600" b="1"/>
            </a:lvl4pPr>
            <a:lvl5pPr marL="2286000" lvl="4" indent="-228600" algn="l">
              <a:lnSpc>
                <a:spcPct val="100000"/>
              </a:lnSpc>
              <a:spcBef>
                <a:spcPts val="1200"/>
              </a:spcBef>
              <a:spcAft>
                <a:spcPts val="0"/>
              </a:spcAft>
              <a:buSzPts val="1360"/>
              <a:buFont typeface="Arial"/>
              <a:buNone/>
              <a:defRPr sz="1600" b="1"/>
            </a:lvl5pPr>
            <a:lvl6pPr marL="2743200" lvl="5" indent="-228600" algn="l">
              <a:lnSpc>
                <a:spcPct val="100000"/>
              </a:lnSpc>
              <a:spcBef>
                <a:spcPts val="1200"/>
              </a:spcBef>
              <a:spcAft>
                <a:spcPts val="0"/>
              </a:spcAft>
              <a:buSzPts val="1360"/>
              <a:buFont typeface="Arial"/>
              <a:buNone/>
              <a:defRPr sz="1600" b="1"/>
            </a:lvl6pPr>
            <a:lvl7pPr marL="3200400" lvl="6" indent="-228600" algn="l">
              <a:lnSpc>
                <a:spcPct val="100000"/>
              </a:lnSpc>
              <a:spcBef>
                <a:spcPts val="320"/>
              </a:spcBef>
              <a:spcAft>
                <a:spcPts val="0"/>
              </a:spcAft>
              <a:buSzPts val="1360"/>
              <a:buFont typeface="Arial"/>
              <a:buNone/>
              <a:defRPr sz="1600" b="1"/>
            </a:lvl7pPr>
            <a:lvl8pPr marL="3657600" lvl="7" indent="-228600" algn="l">
              <a:lnSpc>
                <a:spcPct val="100000"/>
              </a:lnSpc>
              <a:spcBef>
                <a:spcPts val="320"/>
              </a:spcBef>
              <a:spcAft>
                <a:spcPts val="0"/>
              </a:spcAft>
              <a:buSzPts val="1360"/>
              <a:buFont typeface="Arial"/>
              <a:buNone/>
              <a:defRPr sz="1600" b="1"/>
            </a:lvl8pPr>
            <a:lvl9pPr marL="4114800" lvl="8" indent="-228600" algn="l">
              <a:lnSpc>
                <a:spcPct val="100000"/>
              </a:lnSpc>
              <a:spcBef>
                <a:spcPts val="320"/>
              </a:spcBef>
              <a:spcAft>
                <a:spcPts val="0"/>
              </a:spcAft>
              <a:buSzPts val="1360"/>
              <a:buFont typeface="Arial"/>
              <a:buNone/>
              <a:defRPr sz="1600" b="1"/>
            </a:lvl9pPr>
          </a:lstStyle>
          <a:p>
            <a:endParaRPr/>
          </a:p>
        </p:txBody>
      </p:sp>
      <p:sp>
        <p:nvSpPr>
          <p:cNvPr id="34" name="Google Shape;34;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58140" algn="l">
              <a:lnSpc>
                <a:spcPct val="100000"/>
              </a:lnSpc>
              <a:spcBef>
                <a:spcPts val="0"/>
              </a:spcBef>
              <a:spcAft>
                <a:spcPts val="0"/>
              </a:spcAft>
              <a:buSzPts val="2040"/>
              <a:buChar char="■"/>
              <a:defRPr sz="2400"/>
            </a:lvl1pPr>
            <a:lvl2pPr marL="914400" lvl="1" indent="-381000" algn="l">
              <a:lnSpc>
                <a:spcPct val="100000"/>
              </a:lnSpc>
              <a:spcBef>
                <a:spcPts val="1200"/>
              </a:spcBef>
              <a:spcAft>
                <a:spcPts val="0"/>
              </a:spcAft>
              <a:buSzPts val="2400"/>
              <a:buChar char="o"/>
              <a:defRPr sz="2000"/>
            </a:lvl2pPr>
            <a:lvl3pPr marL="1371600" lvl="2" indent="-365760" algn="l">
              <a:lnSpc>
                <a:spcPct val="100000"/>
              </a:lnSpc>
              <a:spcBef>
                <a:spcPts val="1200"/>
              </a:spcBef>
              <a:spcAft>
                <a:spcPts val="0"/>
              </a:spcAft>
              <a:buSzPts val="2160"/>
              <a:buFont typeface="Arial"/>
              <a:buChar char="•"/>
              <a:defRPr sz="1800"/>
            </a:lvl3pPr>
            <a:lvl4pPr marL="1828800" lvl="3" indent="-330200" algn="l">
              <a:lnSpc>
                <a:spcPct val="100000"/>
              </a:lnSpc>
              <a:spcBef>
                <a:spcPts val="1200"/>
              </a:spcBef>
              <a:spcAft>
                <a:spcPts val="0"/>
              </a:spcAft>
              <a:buSzPts val="1600"/>
              <a:buFont typeface="Arial"/>
              <a:buChar char="•"/>
              <a:defRPr sz="1600"/>
            </a:lvl4pPr>
            <a:lvl5pPr marL="2286000" lvl="4" indent="-314960" algn="l">
              <a:lnSpc>
                <a:spcPct val="100000"/>
              </a:lnSpc>
              <a:spcBef>
                <a:spcPts val="1200"/>
              </a:spcBef>
              <a:spcAft>
                <a:spcPts val="0"/>
              </a:spcAft>
              <a:buSzPts val="1360"/>
              <a:buFont typeface="Arial"/>
              <a:buChar char="•"/>
              <a:defRPr sz="1600"/>
            </a:lvl5pPr>
            <a:lvl6pPr marL="2743200" lvl="5" indent="-314960" algn="l">
              <a:lnSpc>
                <a:spcPct val="100000"/>
              </a:lnSpc>
              <a:spcBef>
                <a:spcPts val="1200"/>
              </a:spcBef>
              <a:spcAft>
                <a:spcPts val="0"/>
              </a:spcAft>
              <a:buSzPts val="1360"/>
              <a:buFont typeface="Arial"/>
              <a:buChar char="•"/>
              <a:defRPr sz="1600"/>
            </a:lvl6pPr>
            <a:lvl7pPr marL="3200400" lvl="6" indent="-314960" algn="l">
              <a:lnSpc>
                <a:spcPct val="100000"/>
              </a:lnSpc>
              <a:spcBef>
                <a:spcPts val="320"/>
              </a:spcBef>
              <a:spcAft>
                <a:spcPts val="0"/>
              </a:spcAft>
              <a:buSzPts val="1360"/>
              <a:buFont typeface="Arial"/>
              <a:buChar char="•"/>
              <a:defRPr sz="1600"/>
            </a:lvl7pPr>
            <a:lvl8pPr marL="3657600" lvl="7" indent="-314959" algn="l">
              <a:lnSpc>
                <a:spcPct val="100000"/>
              </a:lnSpc>
              <a:spcBef>
                <a:spcPts val="320"/>
              </a:spcBef>
              <a:spcAft>
                <a:spcPts val="0"/>
              </a:spcAft>
              <a:buSzPts val="1360"/>
              <a:buFont typeface="Arial"/>
              <a:buChar char="•"/>
              <a:defRPr sz="1600"/>
            </a:lvl8pPr>
            <a:lvl9pPr marL="4114800" lvl="8" indent="-314959" algn="l">
              <a:lnSpc>
                <a:spcPct val="100000"/>
              </a:lnSpc>
              <a:spcBef>
                <a:spcPts val="320"/>
              </a:spcBef>
              <a:spcAft>
                <a:spcPts val="0"/>
              </a:spcAft>
              <a:buSzPts val="1360"/>
              <a:buFont typeface="Arial"/>
              <a:buChar char="•"/>
              <a:defRPr sz="1600"/>
            </a:lvl9pPr>
          </a:lstStyle>
          <a:p>
            <a:endParaRPr/>
          </a:p>
        </p:txBody>
      </p:sp>
      <p:sp>
        <p:nvSpPr>
          <p:cNvPr id="35" name="Google Shape;35;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0"/>
              </a:spcBef>
              <a:spcAft>
                <a:spcPts val="0"/>
              </a:spcAft>
              <a:buSzPts val="2040"/>
              <a:buNone/>
              <a:defRPr sz="2400" b="1"/>
            </a:lvl1pPr>
            <a:lvl2pPr marL="914400" lvl="1" indent="-228600" algn="l">
              <a:lnSpc>
                <a:spcPct val="100000"/>
              </a:lnSpc>
              <a:spcBef>
                <a:spcPts val="1200"/>
              </a:spcBef>
              <a:spcAft>
                <a:spcPts val="0"/>
              </a:spcAft>
              <a:buSzPts val="2400"/>
              <a:buNone/>
              <a:defRPr sz="2000" b="1"/>
            </a:lvl2pPr>
            <a:lvl3pPr marL="1371600" lvl="2" indent="-228600" algn="l">
              <a:lnSpc>
                <a:spcPct val="100000"/>
              </a:lnSpc>
              <a:spcBef>
                <a:spcPts val="1200"/>
              </a:spcBef>
              <a:spcAft>
                <a:spcPts val="0"/>
              </a:spcAft>
              <a:buSzPts val="2160"/>
              <a:buFont typeface="Arial"/>
              <a:buNone/>
              <a:defRPr sz="1800" b="1"/>
            </a:lvl3pPr>
            <a:lvl4pPr marL="1828800" lvl="3" indent="-228600" algn="l">
              <a:lnSpc>
                <a:spcPct val="100000"/>
              </a:lnSpc>
              <a:spcBef>
                <a:spcPts val="1200"/>
              </a:spcBef>
              <a:spcAft>
                <a:spcPts val="0"/>
              </a:spcAft>
              <a:buSzPts val="1600"/>
              <a:buFont typeface="Arial"/>
              <a:buNone/>
              <a:defRPr sz="1600" b="1"/>
            </a:lvl4pPr>
            <a:lvl5pPr marL="2286000" lvl="4" indent="-228600" algn="l">
              <a:lnSpc>
                <a:spcPct val="100000"/>
              </a:lnSpc>
              <a:spcBef>
                <a:spcPts val="1200"/>
              </a:spcBef>
              <a:spcAft>
                <a:spcPts val="0"/>
              </a:spcAft>
              <a:buSzPts val="1360"/>
              <a:buFont typeface="Arial"/>
              <a:buNone/>
              <a:defRPr sz="1600" b="1"/>
            </a:lvl5pPr>
            <a:lvl6pPr marL="2743200" lvl="5" indent="-228600" algn="l">
              <a:lnSpc>
                <a:spcPct val="100000"/>
              </a:lnSpc>
              <a:spcBef>
                <a:spcPts val="1200"/>
              </a:spcBef>
              <a:spcAft>
                <a:spcPts val="0"/>
              </a:spcAft>
              <a:buSzPts val="1360"/>
              <a:buFont typeface="Arial"/>
              <a:buNone/>
              <a:defRPr sz="1600" b="1"/>
            </a:lvl6pPr>
            <a:lvl7pPr marL="3200400" lvl="6" indent="-228600" algn="l">
              <a:lnSpc>
                <a:spcPct val="100000"/>
              </a:lnSpc>
              <a:spcBef>
                <a:spcPts val="320"/>
              </a:spcBef>
              <a:spcAft>
                <a:spcPts val="0"/>
              </a:spcAft>
              <a:buSzPts val="1360"/>
              <a:buFont typeface="Arial"/>
              <a:buNone/>
              <a:defRPr sz="1600" b="1"/>
            </a:lvl7pPr>
            <a:lvl8pPr marL="3657600" lvl="7" indent="-228600" algn="l">
              <a:lnSpc>
                <a:spcPct val="100000"/>
              </a:lnSpc>
              <a:spcBef>
                <a:spcPts val="320"/>
              </a:spcBef>
              <a:spcAft>
                <a:spcPts val="0"/>
              </a:spcAft>
              <a:buSzPts val="1360"/>
              <a:buFont typeface="Arial"/>
              <a:buNone/>
              <a:defRPr sz="1600" b="1"/>
            </a:lvl8pPr>
            <a:lvl9pPr marL="4114800" lvl="8" indent="-228600" algn="l">
              <a:lnSpc>
                <a:spcPct val="100000"/>
              </a:lnSpc>
              <a:spcBef>
                <a:spcPts val="320"/>
              </a:spcBef>
              <a:spcAft>
                <a:spcPts val="0"/>
              </a:spcAft>
              <a:buSzPts val="1360"/>
              <a:buFont typeface="Arial"/>
              <a:buNone/>
              <a:defRPr sz="1600" b="1"/>
            </a:lvl9pPr>
          </a:lstStyle>
          <a:p>
            <a:endParaRPr/>
          </a:p>
        </p:txBody>
      </p:sp>
      <p:sp>
        <p:nvSpPr>
          <p:cNvPr id="36" name="Google Shape;36;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58140" algn="l">
              <a:lnSpc>
                <a:spcPct val="100000"/>
              </a:lnSpc>
              <a:spcBef>
                <a:spcPts val="0"/>
              </a:spcBef>
              <a:spcAft>
                <a:spcPts val="0"/>
              </a:spcAft>
              <a:buSzPts val="2040"/>
              <a:buChar char="■"/>
              <a:defRPr sz="2400"/>
            </a:lvl1pPr>
            <a:lvl2pPr marL="914400" lvl="1" indent="-381000" algn="l">
              <a:lnSpc>
                <a:spcPct val="100000"/>
              </a:lnSpc>
              <a:spcBef>
                <a:spcPts val="1200"/>
              </a:spcBef>
              <a:spcAft>
                <a:spcPts val="0"/>
              </a:spcAft>
              <a:buSzPts val="2400"/>
              <a:buChar char="o"/>
              <a:defRPr sz="2000"/>
            </a:lvl2pPr>
            <a:lvl3pPr marL="1371600" lvl="2" indent="-365760" algn="l">
              <a:lnSpc>
                <a:spcPct val="100000"/>
              </a:lnSpc>
              <a:spcBef>
                <a:spcPts val="1200"/>
              </a:spcBef>
              <a:spcAft>
                <a:spcPts val="0"/>
              </a:spcAft>
              <a:buSzPts val="2160"/>
              <a:buFont typeface="Arial"/>
              <a:buChar char="•"/>
              <a:defRPr sz="1800"/>
            </a:lvl3pPr>
            <a:lvl4pPr marL="1828800" lvl="3" indent="-330200" algn="l">
              <a:lnSpc>
                <a:spcPct val="100000"/>
              </a:lnSpc>
              <a:spcBef>
                <a:spcPts val="1200"/>
              </a:spcBef>
              <a:spcAft>
                <a:spcPts val="0"/>
              </a:spcAft>
              <a:buSzPts val="1600"/>
              <a:buFont typeface="Arial"/>
              <a:buChar char="•"/>
              <a:defRPr sz="1600"/>
            </a:lvl4pPr>
            <a:lvl5pPr marL="2286000" lvl="4" indent="-314960" algn="l">
              <a:lnSpc>
                <a:spcPct val="100000"/>
              </a:lnSpc>
              <a:spcBef>
                <a:spcPts val="1200"/>
              </a:spcBef>
              <a:spcAft>
                <a:spcPts val="0"/>
              </a:spcAft>
              <a:buSzPts val="1360"/>
              <a:buFont typeface="Arial"/>
              <a:buChar char="•"/>
              <a:defRPr sz="1600"/>
            </a:lvl5pPr>
            <a:lvl6pPr marL="2743200" lvl="5" indent="-314960" algn="l">
              <a:lnSpc>
                <a:spcPct val="100000"/>
              </a:lnSpc>
              <a:spcBef>
                <a:spcPts val="1200"/>
              </a:spcBef>
              <a:spcAft>
                <a:spcPts val="0"/>
              </a:spcAft>
              <a:buSzPts val="1360"/>
              <a:buFont typeface="Arial"/>
              <a:buChar char="•"/>
              <a:defRPr sz="1600"/>
            </a:lvl6pPr>
            <a:lvl7pPr marL="3200400" lvl="6" indent="-314960" algn="l">
              <a:lnSpc>
                <a:spcPct val="100000"/>
              </a:lnSpc>
              <a:spcBef>
                <a:spcPts val="320"/>
              </a:spcBef>
              <a:spcAft>
                <a:spcPts val="0"/>
              </a:spcAft>
              <a:buSzPts val="1360"/>
              <a:buFont typeface="Arial"/>
              <a:buChar char="•"/>
              <a:defRPr sz="1600"/>
            </a:lvl7pPr>
            <a:lvl8pPr marL="3657600" lvl="7" indent="-314959" algn="l">
              <a:lnSpc>
                <a:spcPct val="100000"/>
              </a:lnSpc>
              <a:spcBef>
                <a:spcPts val="320"/>
              </a:spcBef>
              <a:spcAft>
                <a:spcPts val="0"/>
              </a:spcAft>
              <a:buSzPts val="1360"/>
              <a:buFont typeface="Arial"/>
              <a:buChar char="•"/>
              <a:defRPr sz="1600"/>
            </a:lvl8pPr>
            <a:lvl9pPr marL="4114800" lvl="8" indent="-314959" algn="l">
              <a:lnSpc>
                <a:spcPct val="100000"/>
              </a:lnSpc>
              <a:spcBef>
                <a:spcPts val="320"/>
              </a:spcBef>
              <a:spcAft>
                <a:spcPts val="0"/>
              </a:spcAft>
              <a:buSzPts val="1360"/>
              <a:buFont typeface="Arial"/>
              <a:buChar char="•"/>
              <a:defRPr sz="16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solidFill>
          <a:schemeClr val="lt1"/>
        </a:solidFill>
        <a:effectLst/>
      </p:bgPr>
    </p:bg>
    <p:spTree>
      <p:nvGrpSpPr>
        <p:cNvPr id="1" name="Shape 37"/>
        <p:cNvGrpSpPr/>
        <p:nvPr/>
      </p:nvGrpSpPr>
      <p:grpSpPr>
        <a:xfrm>
          <a:off x="0" y="0"/>
          <a:ext cx="0" cy="0"/>
          <a:chOff x="0" y="0"/>
          <a:chExt cx="0" cy="0"/>
        </a:xfrm>
      </p:grpSpPr>
      <p:sp>
        <p:nvSpPr>
          <p:cNvPr id="38" name="Google Shape;38;p7"/>
          <p:cNvSpPr txBox="1">
            <a:spLocks noGrp="1"/>
          </p:cNvSpPr>
          <p:nvPr>
            <p:ph type="ctrTitle"/>
          </p:nvPr>
        </p:nvSpPr>
        <p:spPr>
          <a:xfrm>
            <a:off x="838200" y="685800"/>
            <a:ext cx="6248400" cy="14478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7"/>
          <p:cNvSpPr txBox="1">
            <a:spLocks noGrp="1"/>
          </p:cNvSpPr>
          <p:nvPr>
            <p:ph type="subTitle" idx="1"/>
          </p:nvPr>
        </p:nvSpPr>
        <p:spPr>
          <a:xfrm>
            <a:off x="838200" y="2174875"/>
            <a:ext cx="6248400" cy="110172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2380"/>
              <a:buFont typeface="Noto Sans Symbols"/>
              <a:buNone/>
              <a:defRPr sz="2800">
                <a:solidFill>
                  <a:schemeClr val="accent1"/>
                </a:solidFill>
              </a:defRPr>
            </a:lvl1pPr>
            <a:lvl2pPr lvl="1" algn="l">
              <a:lnSpc>
                <a:spcPct val="100000"/>
              </a:lnSpc>
              <a:spcBef>
                <a:spcPts val="1200"/>
              </a:spcBef>
              <a:spcAft>
                <a:spcPts val="0"/>
              </a:spcAft>
              <a:buSzPts val="2160"/>
              <a:buChar char="o"/>
              <a:defRPr/>
            </a:lvl2pPr>
            <a:lvl3pPr lvl="2" algn="l">
              <a:lnSpc>
                <a:spcPct val="100000"/>
              </a:lnSpc>
              <a:spcBef>
                <a:spcPts val="1200"/>
              </a:spcBef>
              <a:spcAft>
                <a:spcPts val="0"/>
              </a:spcAft>
              <a:buSzPts val="2160"/>
              <a:buChar char="•"/>
              <a:defRPr/>
            </a:lvl3pPr>
            <a:lvl4pPr lvl="3" algn="l">
              <a:lnSpc>
                <a:spcPct val="100000"/>
              </a:lnSpc>
              <a:spcBef>
                <a:spcPts val="1200"/>
              </a:spcBef>
              <a:spcAft>
                <a:spcPts val="0"/>
              </a:spcAft>
              <a:buSzPts val="1800"/>
              <a:buChar char="•"/>
              <a:defRPr/>
            </a:lvl4pPr>
            <a:lvl5pPr lvl="4" algn="l">
              <a:lnSpc>
                <a:spcPct val="100000"/>
              </a:lnSpc>
              <a:spcBef>
                <a:spcPts val="1200"/>
              </a:spcBef>
              <a:spcAft>
                <a:spcPts val="0"/>
              </a:spcAft>
              <a:buSzPts val="1530"/>
              <a:buChar char="•"/>
              <a:defRPr/>
            </a:lvl5pPr>
            <a:lvl6pPr lvl="5" algn="l">
              <a:lnSpc>
                <a:spcPct val="100000"/>
              </a:lnSpc>
              <a:spcBef>
                <a:spcPts val="1200"/>
              </a:spcBef>
              <a:spcAft>
                <a:spcPts val="0"/>
              </a:spcAft>
              <a:buSzPts val="1530"/>
              <a:buChar char="•"/>
              <a:defRPr/>
            </a:lvl6pPr>
            <a:lvl7pPr lvl="6" algn="l">
              <a:lnSpc>
                <a:spcPct val="100000"/>
              </a:lnSpc>
              <a:spcBef>
                <a:spcPts val="360"/>
              </a:spcBef>
              <a:spcAft>
                <a:spcPts val="0"/>
              </a:spcAft>
              <a:buSzPts val="1530"/>
              <a:buChar char="•"/>
              <a:defRPr/>
            </a:lvl7pPr>
            <a:lvl8pPr lvl="7" algn="l">
              <a:lnSpc>
                <a:spcPct val="100000"/>
              </a:lnSpc>
              <a:spcBef>
                <a:spcPts val="360"/>
              </a:spcBef>
              <a:spcAft>
                <a:spcPts val="0"/>
              </a:spcAft>
              <a:buSzPts val="1530"/>
              <a:buChar char="•"/>
              <a:defRPr/>
            </a:lvl8pPr>
            <a:lvl9pPr lvl="8" algn="l">
              <a:lnSpc>
                <a:spcPct val="100000"/>
              </a:lnSpc>
              <a:spcBef>
                <a:spcPts val="360"/>
              </a:spcBef>
              <a:spcAft>
                <a:spcPts val="0"/>
              </a:spcAft>
              <a:buSzPts val="1530"/>
              <a:buChar char="•"/>
              <a:defRPr/>
            </a:lvl9pPr>
          </a:lstStyle>
          <a:p>
            <a:endParaRPr/>
          </a:p>
        </p:txBody>
      </p:sp>
      <p:pic>
        <p:nvPicPr>
          <p:cNvPr id="40" name="Google Shape;40;p7"/>
          <p:cNvPicPr preferRelativeResize="0"/>
          <p:nvPr/>
        </p:nvPicPr>
        <p:blipFill rotWithShape="1">
          <a:blip r:embed="rId2">
            <a:alphaModFix/>
          </a:blip>
          <a:srcRect/>
          <a:stretch/>
        </p:blipFill>
        <p:spPr>
          <a:xfrm>
            <a:off x="0" y="8792"/>
            <a:ext cx="9144000" cy="68580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838200" y="381000"/>
            <a:ext cx="7739062" cy="700881"/>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8"/>
          <p:cNvSpPr txBox="1">
            <a:spLocks noGrp="1"/>
          </p:cNvSpPr>
          <p:nvPr>
            <p:ph type="body" idx="1"/>
          </p:nvPr>
        </p:nvSpPr>
        <p:spPr>
          <a:xfrm>
            <a:off x="1033463" y="1676400"/>
            <a:ext cx="3787775" cy="4648200"/>
          </a:xfrm>
          <a:prstGeom prst="rect">
            <a:avLst/>
          </a:prstGeom>
          <a:noFill/>
          <a:ln>
            <a:noFill/>
          </a:ln>
        </p:spPr>
        <p:txBody>
          <a:bodyPr spcFirstLastPara="1" wrap="square" lIns="91425" tIns="45700" rIns="91425" bIns="45700" anchor="t" anchorCtr="0">
            <a:noAutofit/>
          </a:bodyPr>
          <a:lstStyle>
            <a:lvl1pPr marL="457200" lvl="0" indent="-379730" algn="l">
              <a:lnSpc>
                <a:spcPct val="100000"/>
              </a:lnSpc>
              <a:spcBef>
                <a:spcPts val="0"/>
              </a:spcBef>
              <a:spcAft>
                <a:spcPts val="0"/>
              </a:spcAft>
              <a:buSzPts val="2380"/>
              <a:buChar char="■"/>
              <a:defRPr sz="2800"/>
            </a:lvl1pPr>
            <a:lvl2pPr marL="914400" lvl="1" indent="-411480" algn="l">
              <a:lnSpc>
                <a:spcPct val="100000"/>
              </a:lnSpc>
              <a:spcBef>
                <a:spcPts val="1200"/>
              </a:spcBef>
              <a:spcAft>
                <a:spcPts val="0"/>
              </a:spcAft>
              <a:buSzPts val="2880"/>
              <a:buChar char="o"/>
              <a:defRPr sz="2400"/>
            </a:lvl2pPr>
            <a:lvl3pPr marL="1371600" lvl="2" indent="-381000" algn="l">
              <a:lnSpc>
                <a:spcPct val="100000"/>
              </a:lnSpc>
              <a:spcBef>
                <a:spcPts val="1200"/>
              </a:spcBef>
              <a:spcAft>
                <a:spcPts val="0"/>
              </a:spcAft>
              <a:buSzPts val="2400"/>
              <a:buFont typeface="Arial"/>
              <a:buChar char="•"/>
              <a:defRPr sz="2000"/>
            </a:lvl3pPr>
            <a:lvl4pPr marL="1828800" lvl="3" indent="-342900" algn="l">
              <a:lnSpc>
                <a:spcPct val="100000"/>
              </a:lnSpc>
              <a:spcBef>
                <a:spcPts val="1200"/>
              </a:spcBef>
              <a:spcAft>
                <a:spcPts val="0"/>
              </a:spcAft>
              <a:buSzPts val="1800"/>
              <a:buFont typeface="Arial"/>
              <a:buChar char="•"/>
              <a:defRPr sz="1800"/>
            </a:lvl4pPr>
            <a:lvl5pPr marL="2286000" lvl="4" indent="-325754" algn="l">
              <a:lnSpc>
                <a:spcPct val="100000"/>
              </a:lnSpc>
              <a:spcBef>
                <a:spcPts val="1200"/>
              </a:spcBef>
              <a:spcAft>
                <a:spcPts val="0"/>
              </a:spcAft>
              <a:buSzPts val="1530"/>
              <a:buFont typeface="Arial"/>
              <a:buChar char="•"/>
              <a:defRPr sz="1800"/>
            </a:lvl5pPr>
            <a:lvl6pPr marL="2743200" lvl="5" indent="-325754" algn="l">
              <a:lnSpc>
                <a:spcPct val="100000"/>
              </a:lnSpc>
              <a:spcBef>
                <a:spcPts val="1200"/>
              </a:spcBef>
              <a:spcAft>
                <a:spcPts val="0"/>
              </a:spcAft>
              <a:buSzPts val="1530"/>
              <a:buFont typeface="Arial"/>
              <a:buChar char="•"/>
              <a:defRPr sz="1800"/>
            </a:lvl6pPr>
            <a:lvl7pPr marL="3200400" lvl="6" indent="-325754" algn="l">
              <a:lnSpc>
                <a:spcPct val="100000"/>
              </a:lnSpc>
              <a:spcBef>
                <a:spcPts val="360"/>
              </a:spcBef>
              <a:spcAft>
                <a:spcPts val="0"/>
              </a:spcAft>
              <a:buSzPts val="1530"/>
              <a:buFont typeface="Arial"/>
              <a:buChar char="•"/>
              <a:defRPr sz="1800"/>
            </a:lvl7pPr>
            <a:lvl8pPr marL="3657600" lvl="7" indent="-325754" algn="l">
              <a:lnSpc>
                <a:spcPct val="100000"/>
              </a:lnSpc>
              <a:spcBef>
                <a:spcPts val="360"/>
              </a:spcBef>
              <a:spcAft>
                <a:spcPts val="0"/>
              </a:spcAft>
              <a:buSzPts val="1530"/>
              <a:buFont typeface="Arial"/>
              <a:buChar char="•"/>
              <a:defRPr sz="1800"/>
            </a:lvl8pPr>
            <a:lvl9pPr marL="4114800" lvl="8" indent="-325754" algn="l">
              <a:lnSpc>
                <a:spcPct val="100000"/>
              </a:lnSpc>
              <a:spcBef>
                <a:spcPts val="360"/>
              </a:spcBef>
              <a:spcAft>
                <a:spcPts val="0"/>
              </a:spcAft>
              <a:buSzPts val="1530"/>
              <a:buFont typeface="Arial"/>
              <a:buChar char="•"/>
              <a:defRPr sz="1800"/>
            </a:lvl9pPr>
          </a:lstStyle>
          <a:p>
            <a:endParaRPr/>
          </a:p>
        </p:txBody>
      </p:sp>
      <p:sp>
        <p:nvSpPr>
          <p:cNvPr id="44" name="Google Shape;44;p8"/>
          <p:cNvSpPr txBox="1">
            <a:spLocks noGrp="1"/>
          </p:cNvSpPr>
          <p:nvPr>
            <p:ph type="body" idx="2"/>
          </p:nvPr>
        </p:nvSpPr>
        <p:spPr>
          <a:xfrm>
            <a:off x="4973638" y="1676400"/>
            <a:ext cx="3789362" cy="4648200"/>
          </a:xfrm>
          <a:prstGeom prst="rect">
            <a:avLst/>
          </a:prstGeom>
          <a:noFill/>
          <a:ln>
            <a:noFill/>
          </a:ln>
        </p:spPr>
        <p:txBody>
          <a:bodyPr spcFirstLastPara="1" wrap="square" lIns="91425" tIns="45700" rIns="91425" bIns="45700" anchor="t" anchorCtr="0">
            <a:noAutofit/>
          </a:bodyPr>
          <a:lstStyle>
            <a:lvl1pPr marL="457200" lvl="0" indent="-379730" algn="l">
              <a:lnSpc>
                <a:spcPct val="100000"/>
              </a:lnSpc>
              <a:spcBef>
                <a:spcPts val="0"/>
              </a:spcBef>
              <a:spcAft>
                <a:spcPts val="0"/>
              </a:spcAft>
              <a:buSzPts val="2380"/>
              <a:buChar char="■"/>
              <a:defRPr sz="2800"/>
            </a:lvl1pPr>
            <a:lvl2pPr marL="914400" lvl="1" indent="-411480" algn="l">
              <a:lnSpc>
                <a:spcPct val="100000"/>
              </a:lnSpc>
              <a:spcBef>
                <a:spcPts val="1200"/>
              </a:spcBef>
              <a:spcAft>
                <a:spcPts val="0"/>
              </a:spcAft>
              <a:buSzPts val="2880"/>
              <a:buChar char="o"/>
              <a:defRPr sz="2400"/>
            </a:lvl2pPr>
            <a:lvl3pPr marL="1371600" lvl="2" indent="-381000" algn="l">
              <a:lnSpc>
                <a:spcPct val="100000"/>
              </a:lnSpc>
              <a:spcBef>
                <a:spcPts val="1200"/>
              </a:spcBef>
              <a:spcAft>
                <a:spcPts val="0"/>
              </a:spcAft>
              <a:buSzPts val="2400"/>
              <a:buFont typeface="Arial"/>
              <a:buChar char="•"/>
              <a:defRPr sz="2000"/>
            </a:lvl3pPr>
            <a:lvl4pPr marL="1828800" lvl="3" indent="-342900" algn="l">
              <a:lnSpc>
                <a:spcPct val="100000"/>
              </a:lnSpc>
              <a:spcBef>
                <a:spcPts val="1200"/>
              </a:spcBef>
              <a:spcAft>
                <a:spcPts val="0"/>
              </a:spcAft>
              <a:buSzPts val="1800"/>
              <a:buFont typeface="Arial"/>
              <a:buChar char="•"/>
              <a:defRPr sz="1800"/>
            </a:lvl4pPr>
            <a:lvl5pPr marL="2286000" lvl="4" indent="-325754" algn="l">
              <a:lnSpc>
                <a:spcPct val="100000"/>
              </a:lnSpc>
              <a:spcBef>
                <a:spcPts val="1200"/>
              </a:spcBef>
              <a:spcAft>
                <a:spcPts val="0"/>
              </a:spcAft>
              <a:buSzPts val="1530"/>
              <a:buFont typeface="Arial"/>
              <a:buChar char="•"/>
              <a:defRPr sz="1800"/>
            </a:lvl5pPr>
            <a:lvl6pPr marL="2743200" lvl="5" indent="-325754" algn="l">
              <a:lnSpc>
                <a:spcPct val="100000"/>
              </a:lnSpc>
              <a:spcBef>
                <a:spcPts val="1200"/>
              </a:spcBef>
              <a:spcAft>
                <a:spcPts val="0"/>
              </a:spcAft>
              <a:buSzPts val="1530"/>
              <a:buFont typeface="Arial"/>
              <a:buChar char="•"/>
              <a:defRPr sz="1800"/>
            </a:lvl6pPr>
            <a:lvl7pPr marL="3200400" lvl="6" indent="-325754" algn="l">
              <a:lnSpc>
                <a:spcPct val="100000"/>
              </a:lnSpc>
              <a:spcBef>
                <a:spcPts val="360"/>
              </a:spcBef>
              <a:spcAft>
                <a:spcPts val="0"/>
              </a:spcAft>
              <a:buSzPts val="1530"/>
              <a:buFont typeface="Arial"/>
              <a:buChar char="•"/>
              <a:defRPr sz="1800"/>
            </a:lvl7pPr>
            <a:lvl8pPr marL="3657600" lvl="7" indent="-325754" algn="l">
              <a:lnSpc>
                <a:spcPct val="100000"/>
              </a:lnSpc>
              <a:spcBef>
                <a:spcPts val="360"/>
              </a:spcBef>
              <a:spcAft>
                <a:spcPts val="0"/>
              </a:spcAft>
              <a:buSzPts val="1530"/>
              <a:buFont typeface="Arial"/>
              <a:buChar char="•"/>
              <a:defRPr sz="1800"/>
            </a:lvl8pPr>
            <a:lvl9pPr marL="4114800" lvl="8" indent="-325754" algn="l">
              <a:lnSpc>
                <a:spcPct val="100000"/>
              </a:lnSpc>
              <a:spcBef>
                <a:spcPts val="360"/>
              </a:spcBef>
              <a:spcAft>
                <a:spcPts val="0"/>
              </a:spcAft>
              <a:buSzPts val="1530"/>
              <a:buFont typeface="Arial"/>
              <a:buChar char="•"/>
              <a:defRPr sz="1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9"/>
          <p:cNvSpPr txBox="1">
            <a:spLocks noGrp="1"/>
          </p:cNvSpPr>
          <p:nvPr>
            <p:ph type="title"/>
          </p:nvPr>
        </p:nvSpPr>
        <p:spPr>
          <a:xfrm>
            <a:off x="838200" y="381000"/>
            <a:ext cx="7739062" cy="700881"/>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7"/>
        <p:cNvGrpSpPr/>
        <p:nvPr/>
      </p:nvGrpSpPr>
      <p:grpSpPr>
        <a:xfrm>
          <a:off x="0" y="0"/>
          <a:ext cx="0" cy="0"/>
          <a:chOff x="0" y="0"/>
          <a:chExt cx="0" cy="0"/>
        </a:xfrm>
      </p:grpSpPr>
      <p:sp>
        <p:nvSpPr>
          <p:cNvPr id="48" name="Google Shape;48;p10"/>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01320" algn="l">
              <a:lnSpc>
                <a:spcPct val="100000"/>
              </a:lnSpc>
              <a:spcBef>
                <a:spcPts val="0"/>
              </a:spcBef>
              <a:spcAft>
                <a:spcPts val="0"/>
              </a:spcAft>
              <a:buSzPts val="2720"/>
              <a:buChar char="■"/>
              <a:defRPr sz="3200"/>
            </a:lvl1pPr>
            <a:lvl2pPr marL="914400" lvl="1" indent="-441960" algn="l">
              <a:lnSpc>
                <a:spcPct val="100000"/>
              </a:lnSpc>
              <a:spcBef>
                <a:spcPts val="1200"/>
              </a:spcBef>
              <a:spcAft>
                <a:spcPts val="0"/>
              </a:spcAft>
              <a:buSzPts val="3360"/>
              <a:buChar char="o"/>
              <a:defRPr sz="2800"/>
            </a:lvl2pPr>
            <a:lvl3pPr marL="1371600" lvl="2" indent="-411480" algn="l">
              <a:lnSpc>
                <a:spcPct val="100000"/>
              </a:lnSpc>
              <a:spcBef>
                <a:spcPts val="1200"/>
              </a:spcBef>
              <a:spcAft>
                <a:spcPts val="0"/>
              </a:spcAft>
              <a:buSzPts val="2880"/>
              <a:buFont typeface="Arial"/>
              <a:buChar char="•"/>
              <a:defRPr sz="2400"/>
            </a:lvl3pPr>
            <a:lvl4pPr marL="1828800" lvl="3" indent="-355600" algn="l">
              <a:lnSpc>
                <a:spcPct val="100000"/>
              </a:lnSpc>
              <a:spcBef>
                <a:spcPts val="1200"/>
              </a:spcBef>
              <a:spcAft>
                <a:spcPts val="0"/>
              </a:spcAft>
              <a:buSzPts val="2000"/>
              <a:buFont typeface="Arial"/>
              <a:buChar char="•"/>
              <a:defRPr sz="2000"/>
            </a:lvl4pPr>
            <a:lvl5pPr marL="2286000" lvl="4" indent="-336550" algn="l">
              <a:lnSpc>
                <a:spcPct val="100000"/>
              </a:lnSpc>
              <a:spcBef>
                <a:spcPts val="1200"/>
              </a:spcBef>
              <a:spcAft>
                <a:spcPts val="0"/>
              </a:spcAft>
              <a:buSzPts val="1700"/>
              <a:buFont typeface="Arial"/>
              <a:buChar char="•"/>
              <a:defRPr sz="2000"/>
            </a:lvl5pPr>
            <a:lvl6pPr marL="2743200" lvl="5" indent="-336550" algn="l">
              <a:lnSpc>
                <a:spcPct val="100000"/>
              </a:lnSpc>
              <a:spcBef>
                <a:spcPts val="1200"/>
              </a:spcBef>
              <a:spcAft>
                <a:spcPts val="0"/>
              </a:spcAft>
              <a:buSzPts val="1700"/>
              <a:buFont typeface="Arial"/>
              <a:buChar char="•"/>
              <a:defRPr sz="2000"/>
            </a:lvl6pPr>
            <a:lvl7pPr marL="3200400" lvl="6" indent="-336550" algn="l">
              <a:lnSpc>
                <a:spcPct val="100000"/>
              </a:lnSpc>
              <a:spcBef>
                <a:spcPts val="400"/>
              </a:spcBef>
              <a:spcAft>
                <a:spcPts val="0"/>
              </a:spcAft>
              <a:buSzPts val="1700"/>
              <a:buFont typeface="Arial"/>
              <a:buChar char="•"/>
              <a:defRPr sz="2000"/>
            </a:lvl7pPr>
            <a:lvl8pPr marL="3657600" lvl="7" indent="-336550" algn="l">
              <a:lnSpc>
                <a:spcPct val="100000"/>
              </a:lnSpc>
              <a:spcBef>
                <a:spcPts val="400"/>
              </a:spcBef>
              <a:spcAft>
                <a:spcPts val="0"/>
              </a:spcAft>
              <a:buSzPts val="1700"/>
              <a:buFont typeface="Arial"/>
              <a:buChar char="•"/>
              <a:defRPr sz="2000"/>
            </a:lvl8pPr>
            <a:lvl9pPr marL="4114800" lvl="8" indent="-336550" algn="l">
              <a:lnSpc>
                <a:spcPct val="100000"/>
              </a:lnSpc>
              <a:spcBef>
                <a:spcPts val="400"/>
              </a:spcBef>
              <a:spcAft>
                <a:spcPts val="0"/>
              </a:spcAft>
              <a:buSzPts val="1700"/>
              <a:buFont typeface="Arial"/>
              <a:buChar char="•"/>
              <a:defRPr sz="2000"/>
            </a:lvl9pPr>
          </a:lstStyle>
          <a:p>
            <a:endParaRPr/>
          </a:p>
        </p:txBody>
      </p:sp>
      <p:sp>
        <p:nvSpPr>
          <p:cNvPr id="50" name="Google Shape;50;p10"/>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190"/>
              <a:buNone/>
              <a:defRPr sz="1400"/>
            </a:lvl1pPr>
            <a:lvl2pPr marL="914400" lvl="1" indent="-228600" algn="l">
              <a:lnSpc>
                <a:spcPct val="100000"/>
              </a:lnSpc>
              <a:spcBef>
                <a:spcPts val="1200"/>
              </a:spcBef>
              <a:spcAft>
                <a:spcPts val="0"/>
              </a:spcAft>
              <a:buSzPts val="1440"/>
              <a:buNone/>
              <a:defRPr sz="1200"/>
            </a:lvl2pPr>
            <a:lvl3pPr marL="1371600" lvl="2" indent="-228600" algn="l">
              <a:lnSpc>
                <a:spcPct val="100000"/>
              </a:lnSpc>
              <a:spcBef>
                <a:spcPts val="1200"/>
              </a:spcBef>
              <a:spcAft>
                <a:spcPts val="0"/>
              </a:spcAft>
              <a:buSzPts val="1200"/>
              <a:buFont typeface="Arial"/>
              <a:buNone/>
              <a:defRPr sz="1000"/>
            </a:lvl3pPr>
            <a:lvl4pPr marL="1828800" lvl="3" indent="-228600" algn="l">
              <a:lnSpc>
                <a:spcPct val="100000"/>
              </a:lnSpc>
              <a:spcBef>
                <a:spcPts val="1200"/>
              </a:spcBef>
              <a:spcAft>
                <a:spcPts val="0"/>
              </a:spcAft>
              <a:buSzPts val="900"/>
              <a:buFont typeface="Arial"/>
              <a:buNone/>
              <a:defRPr sz="900"/>
            </a:lvl4pPr>
            <a:lvl5pPr marL="2286000" lvl="4" indent="-228600" algn="l">
              <a:lnSpc>
                <a:spcPct val="100000"/>
              </a:lnSpc>
              <a:spcBef>
                <a:spcPts val="1200"/>
              </a:spcBef>
              <a:spcAft>
                <a:spcPts val="0"/>
              </a:spcAft>
              <a:buSzPts val="765"/>
              <a:buFont typeface="Arial"/>
              <a:buNone/>
              <a:defRPr sz="900"/>
            </a:lvl5pPr>
            <a:lvl6pPr marL="2743200" lvl="5" indent="-228600" algn="l">
              <a:lnSpc>
                <a:spcPct val="100000"/>
              </a:lnSpc>
              <a:spcBef>
                <a:spcPts val="1200"/>
              </a:spcBef>
              <a:spcAft>
                <a:spcPts val="0"/>
              </a:spcAft>
              <a:buSzPts val="765"/>
              <a:buFont typeface="Arial"/>
              <a:buNone/>
              <a:defRPr sz="900"/>
            </a:lvl6pPr>
            <a:lvl7pPr marL="3200400" lvl="6" indent="-228600" algn="l">
              <a:lnSpc>
                <a:spcPct val="100000"/>
              </a:lnSpc>
              <a:spcBef>
                <a:spcPts val="180"/>
              </a:spcBef>
              <a:spcAft>
                <a:spcPts val="0"/>
              </a:spcAft>
              <a:buSzPts val="765"/>
              <a:buFont typeface="Arial"/>
              <a:buNone/>
              <a:defRPr sz="900"/>
            </a:lvl7pPr>
            <a:lvl8pPr marL="3657600" lvl="7" indent="-228600" algn="l">
              <a:lnSpc>
                <a:spcPct val="100000"/>
              </a:lnSpc>
              <a:spcBef>
                <a:spcPts val="180"/>
              </a:spcBef>
              <a:spcAft>
                <a:spcPts val="0"/>
              </a:spcAft>
              <a:buSzPts val="765"/>
              <a:buFont typeface="Arial"/>
              <a:buNone/>
              <a:defRPr sz="900"/>
            </a:lvl8pPr>
            <a:lvl9pPr marL="4114800" lvl="8" indent="-228600" algn="l">
              <a:lnSpc>
                <a:spcPct val="100000"/>
              </a:lnSpc>
              <a:spcBef>
                <a:spcPts val="180"/>
              </a:spcBef>
              <a:spcAft>
                <a:spcPts val="0"/>
              </a:spcAft>
              <a:buSzPts val="765"/>
              <a:buFont typeface="Arial"/>
              <a:buNone/>
              <a:defRPr sz="9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1"/>
        <p:cNvGrpSpPr/>
        <p:nvPr/>
      </p:nvGrpSpPr>
      <p:grpSpPr>
        <a:xfrm>
          <a:off x="0" y="0"/>
          <a:ext cx="0" cy="0"/>
          <a:chOff x="0" y="0"/>
          <a:chExt cx="0" cy="0"/>
        </a:xfrm>
      </p:grpSpPr>
      <p:sp>
        <p:nvSpPr>
          <p:cNvPr id="52" name="Google Shape;52;p1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1"/>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chemeClr val="folHlink"/>
              </a:buClr>
              <a:buSzPts val="2720"/>
              <a:buFont typeface="Noto Sans Symbols"/>
              <a:buNone/>
              <a:defRPr sz="3200" b="0" i="0" u="none" strike="noStrike" cap="none">
                <a:solidFill>
                  <a:schemeClr val="dk1"/>
                </a:solidFill>
                <a:latin typeface="Arial"/>
                <a:ea typeface="Arial"/>
                <a:cs typeface="Arial"/>
                <a:sym typeface="Arial"/>
              </a:defRPr>
            </a:lvl1pPr>
            <a:lvl2pPr marR="0" lvl="1" algn="l" rtl="0">
              <a:lnSpc>
                <a:spcPct val="100000"/>
              </a:lnSpc>
              <a:spcBef>
                <a:spcPts val="1200"/>
              </a:spcBef>
              <a:spcAft>
                <a:spcPts val="0"/>
              </a:spcAft>
              <a:buClr>
                <a:schemeClr val="folHlink"/>
              </a:buClr>
              <a:buSzPts val="3360"/>
              <a:buFont typeface="Courier New"/>
              <a:buNone/>
              <a:defRPr sz="2800" b="0" i="0" u="none" strike="noStrike" cap="none">
                <a:solidFill>
                  <a:schemeClr val="dk1"/>
                </a:solidFill>
                <a:latin typeface="Arial"/>
                <a:ea typeface="Arial"/>
                <a:cs typeface="Arial"/>
                <a:sym typeface="Arial"/>
              </a:defRPr>
            </a:lvl2pPr>
            <a:lvl3pPr marR="0" lvl="2" algn="l" rtl="0">
              <a:lnSpc>
                <a:spcPct val="100000"/>
              </a:lnSpc>
              <a:spcBef>
                <a:spcPts val="1200"/>
              </a:spcBef>
              <a:spcAft>
                <a:spcPts val="0"/>
              </a:spcAft>
              <a:buClr>
                <a:srgbClr val="7BC143"/>
              </a:buClr>
              <a:buSzPts val="288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1200"/>
              </a:spcBef>
              <a:spcAft>
                <a:spcPts val="0"/>
              </a:spcAft>
              <a:buClr>
                <a:srgbClr val="7BC143"/>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1200"/>
              </a:spcBef>
              <a:spcAft>
                <a:spcPts val="0"/>
              </a:spcAft>
              <a:buClr>
                <a:srgbClr val="7BC143"/>
              </a:buClr>
              <a:buSzPts val="17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12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9pPr>
          </a:lstStyle>
          <a:p>
            <a:endParaRPr/>
          </a:p>
        </p:txBody>
      </p:sp>
      <p:sp>
        <p:nvSpPr>
          <p:cNvPr id="54" name="Google Shape;54;p11"/>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190"/>
              <a:buNone/>
              <a:defRPr sz="1400"/>
            </a:lvl1pPr>
            <a:lvl2pPr marL="914400" lvl="1" indent="-228600" algn="l">
              <a:lnSpc>
                <a:spcPct val="100000"/>
              </a:lnSpc>
              <a:spcBef>
                <a:spcPts val="1200"/>
              </a:spcBef>
              <a:spcAft>
                <a:spcPts val="0"/>
              </a:spcAft>
              <a:buSzPts val="1440"/>
              <a:buNone/>
              <a:defRPr sz="1200"/>
            </a:lvl2pPr>
            <a:lvl3pPr marL="1371600" lvl="2" indent="-228600" algn="l">
              <a:lnSpc>
                <a:spcPct val="100000"/>
              </a:lnSpc>
              <a:spcBef>
                <a:spcPts val="1200"/>
              </a:spcBef>
              <a:spcAft>
                <a:spcPts val="0"/>
              </a:spcAft>
              <a:buSzPts val="1200"/>
              <a:buFont typeface="Arial"/>
              <a:buNone/>
              <a:defRPr sz="1000"/>
            </a:lvl3pPr>
            <a:lvl4pPr marL="1828800" lvl="3" indent="-228600" algn="l">
              <a:lnSpc>
                <a:spcPct val="100000"/>
              </a:lnSpc>
              <a:spcBef>
                <a:spcPts val="1200"/>
              </a:spcBef>
              <a:spcAft>
                <a:spcPts val="0"/>
              </a:spcAft>
              <a:buSzPts val="900"/>
              <a:buFont typeface="Arial"/>
              <a:buNone/>
              <a:defRPr sz="900"/>
            </a:lvl4pPr>
            <a:lvl5pPr marL="2286000" lvl="4" indent="-228600" algn="l">
              <a:lnSpc>
                <a:spcPct val="100000"/>
              </a:lnSpc>
              <a:spcBef>
                <a:spcPts val="1200"/>
              </a:spcBef>
              <a:spcAft>
                <a:spcPts val="0"/>
              </a:spcAft>
              <a:buSzPts val="765"/>
              <a:buFont typeface="Arial"/>
              <a:buNone/>
              <a:defRPr sz="900"/>
            </a:lvl5pPr>
            <a:lvl6pPr marL="2743200" lvl="5" indent="-228600" algn="l">
              <a:lnSpc>
                <a:spcPct val="100000"/>
              </a:lnSpc>
              <a:spcBef>
                <a:spcPts val="1200"/>
              </a:spcBef>
              <a:spcAft>
                <a:spcPts val="0"/>
              </a:spcAft>
              <a:buSzPts val="765"/>
              <a:buFont typeface="Arial"/>
              <a:buNone/>
              <a:defRPr sz="900"/>
            </a:lvl6pPr>
            <a:lvl7pPr marL="3200400" lvl="6" indent="-228600" algn="l">
              <a:lnSpc>
                <a:spcPct val="100000"/>
              </a:lnSpc>
              <a:spcBef>
                <a:spcPts val="180"/>
              </a:spcBef>
              <a:spcAft>
                <a:spcPts val="0"/>
              </a:spcAft>
              <a:buSzPts val="765"/>
              <a:buFont typeface="Arial"/>
              <a:buNone/>
              <a:defRPr sz="900"/>
            </a:lvl7pPr>
            <a:lvl8pPr marL="3657600" lvl="7" indent="-228600" algn="l">
              <a:lnSpc>
                <a:spcPct val="100000"/>
              </a:lnSpc>
              <a:spcBef>
                <a:spcPts val="180"/>
              </a:spcBef>
              <a:spcAft>
                <a:spcPts val="0"/>
              </a:spcAft>
              <a:buSzPts val="765"/>
              <a:buFont typeface="Arial"/>
              <a:buNone/>
              <a:defRPr sz="900"/>
            </a:lvl8pPr>
            <a:lvl9pPr marL="4114800" lvl="8" indent="-228600" algn="l">
              <a:lnSpc>
                <a:spcPct val="100000"/>
              </a:lnSpc>
              <a:spcBef>
                <a:spcPts val="180"/>
              </a:spcBef>
              <a:spcAft>
                <a:spcPts val="0"/>
              </a:spcAft>
              <a:buSzPts val="765"/>
              <a:buFont typeface="Arial"/>
              <a:buNone/>
              <a:defRPr sz="9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55"/>
        <p:cNvGrpSpPr/>
        <p:nvPr/>
      </p:nvGrpSpPr>
      <p:grpSpPr>
        <a:xfrm>
          <a:off x="0" y="0"/>
          <a:ext cx="0" cy="0"/>
          <a:chOff x="0" y="0"/>
          <a:chExt cx="0" cy="0"/>
        </a:xfrm>
      </p:grpSpPr>
      <p:sp>
        <p:nvSpPr>
          <p:cNvPr id="56" name="Google Shape;56;p12"/>
          <p:cNvSpPr txBox="1">
            <a:spLocks noGrp="1"/>
          </p:cNvSpPr>
          <p:nvPr>
            <p:ph type="title"/>
          </p:nvPr>
        </p:nvSpPr>
        <p:spPr>
          <a:xfrm>
            <a:off x="838200" y="381000"/>
            <a:ext cx="7739062" cy="700881"/>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2"/>
          <p:cNvSpPr txBox="1">
            <a:spLocks noGrp="1"/>
          </p:cNvSpPr>
          <p:nvPr>
            <p:ph type="body" idx="1"/>
          </p:nvPr>
        </p:nvSpPr>
        <p:spPr>
          <a:xfrm rot="5400000">
            <a:off x="2455068" y="-16669"/>
            <a:ext cx="4648200" cy="7729537"/>
          </a:xfrm>
          <a:prstGeom prst="rect">
            <a:avLst/>
          </a:prstGeom>
          <a:noFill/>
          <a:ln>
            <a:noFill/>
          </a:ln>
        </p:spPr>
        <p:txBody>
          <a:bodyPr spcFirstLastPara="1" wrap="square" lIns="91425" tIns="45700" rIns="91425" bIns="45700" anchor="t" anchorCtr="0">
            <a:noAutofit/>
          </a:bodyPr>
          <a:lstStyle>
            <a:lvl1pPr marL="457200" lvl="0" indent="-325755" algn="l">
              <a:lnSpc>
                <a:spcPct val="100000"/>
              </a:lnSpc>
              <a:spcBef>
                <a:spcPts val="0"/>
              </a:spcBef>
              <a:spcAft>
                <a:spcPts val="0"/>
              </a:spcAft>
              <a:buSzPts val="1530"/>
              <a:buChar char="■"/>
              <a:defRPr/>
            </a:lvl1pPr>
            <a:lvl2pPr marL="914400" lvl="1" indent="-365760" algn="l">
              <a:lnSpc>
                <a:spcPct val="100000"/>
              </a:lnSpc>
              <a:spcBef>
                <a:spcPts val="1200"/>
              </a:spcBef>
              <a:spcAft>
                <a:spcPts val="0"/>
              </a:spcAft>
              <a:buSzPts val="2160"/>
              <a:buChar char="o"/>
              <a:defRPr/>
            </a:lvl2pPr>
            <a:lvl3pPr marL="1371600" lvl="2" indent="-365760" algn="l">
              <a:lnSpc>
                <a:spcPct val="100000"/>
              </a:lnSpc>
              <a:spcBef>
                <a:spcPts val="1200"/>
              </a:spcBef>
              <a:spcAft>
                <a:spcPts val="0"/>
              </a:spcAft>
              <a:buSzPts val="2160"/>
              <a:buChar char="•"/>
              <a:defRPr/>
            </a:lvl3pPr>
            <a:lvl4pPr marL="1828800" lvl="3" indent="-342900" algn="l">
              <a:lnSpc>
                <a:spcPct val="100000"/>
              </a:lnSpc>
              <a:spcBef>
                <a:spcPts val="1200"/>
              </a:spcBef>
              <a:spcAft>
                <a:spcPts val="0"/>
              </a:spcAft>
              <a:buSzPts val="1800"/>
              <a:buChar char="•"/>
              <a:defRPr/>
            </a:lvl4pPr>
            <a:lvl5pPr marL="2286000" lvl="4" indent="-325754" algn="l">
              <a:lnSpc>
                <a:spcPct val="100000"/>
              </a:lnSpc>
              <a:spcBef>
                <a:spcPts val="1200"/>
              </a:spcBef>
              <a:spcAft>
                <a:spcPts val="0"/>
              </a:spcAft>
              <a:buSzPts val="1530"/>
              <a:buChar char="•"/>
              <a:defRPr/>
            </a:lvl5pPr>
            <a:lvl6pPr marL="2743200" lvl="5" indent="-325754" algn="l">
              <a:lnSpc>
                <a:spcPct val="100000"/>
              </a:lnSpc>
              <a:spcBef>
                <a:spcPts val="120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wmf"/><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0"/>
        <p:cNvGrpSpPr/>
        <p:nvPr/>
      </p:nvGrpSpPr>
      <p:grpSpPr>
        <a:xfrm>
          <a:off x="0" y="0"/>
          <a:ext cx="0" cy="0"/>
          <a:chOff x="0" y="0"/>
          <a:chExt cx="0" cy="0"/>
        </a:xfrm>
      </p:grpSpPr>
      <p:sp>
        <p:nvSpPr>
          <p:cNvPr id="21" name="Google Shape;21;p3"/>
          <p:cNvSpPr txBox="1">
            <a:spLocks noGrp="1"/>
          </p:cNvSpPr>
          <p:nvPr>
            <p:ph type="title"/>
          </p:nvPr>
        </p:nvSpPr>
        <p:spPr>
          <a:xfrm>
            <a:off x="838200" y="381000"/>
            <a:ext cx="7739062" cy="700881"/>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3600" b="1"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22" name="Google Shape;22;p3"/>
          <p:cNvSpPr txBox="1">
            <a:spLocks noGrp="1"/>
          </p:cNvSpPr>
          <p:nvPr>
            <p:ph type="body" idx="1"/>
          </p:nvPr>
        </p:nvSpPr>
        <p:spPr>
          <a:xfrm>
            <a:off x="914400" y="1524000"/>
            <a:ext cx="7729537" cy="4648200"/>
          </a:xfrm>
          <a:prstGeom prst="rect">
            <a:avLst/>
          </a:prstGeom>
          <a:noFill/>
          <a:ln>
            <a:noFill/>
          </a:ln>
        </p:spPr>
        <p:txBody>
          <a:bodyPr spcFirstLastPara="1" wrap="square" lIns="91425" tIns="45700" rIns="91425" bIns="45700" anchor="t" anchorCtr="0">
            <a:noAutofit/>
          </a:bodyPr>
          <a:lstStyle>
            <a:lvl1pPr marL="457200" marR="0" lvl="0" indent="-379730" algn="l" rtl="0">
              <a:lnSpc>
                <a:spcPct val="100000"/>
              </a:lnSpc>
              <a:spcBef>
                <a:spcPts val="0"/>
              </a:spcBef>
              <a:spcAft>
                <a:spcPts val="0"/>
              </a:spcAft>
              <a:buClr>
                <a:schemeClr val="folHlink"/>
              </a:buClr>
              <a:buSzPts val="2380"/>
              <a:buFont typeface="Noto Sans Symbols"/>
              <a:buChar char="■"/>
              <a:defRPr sz="2800" b="0" i="0" u="none" strike="noStrike" cap="none">
                <a:solidFill>
                  <a:schemeClr val="dk1"/>
                </a:solidFill>
                <a:latin typeface="Arial"/>
                <a:ea typeface="Arial"/>
                <a:cs typeface="Arial"/>
                <a:sym typeface="Arial"/>
              </a:defRPr>
            </a:lvl1pPr>
            <a:lvl2pPr marL="914400" marR="0" lvl="1" indent="-411480" algn="l" rtl="0">
              <a:lnSpc>
                <a:spcPct val="100000"/>
              </a:lnSpc>
              <a:spcBef>
                <a:spcPts val="1200"/>
              </a:spcBef>
              <a:spcAft>
                <a:spcPts val="0"/>
              </a:spcAft>
              <a:buClr>
                <a:schemeClr val="folHlink"/>
              </a:buClr>
              <a:buSzPts val="2880"/>
              <a:buFont typeface="Courier New"/>
              <a:buChar char="o"/>
              <a:defRPr sz="2400" b="0" i="0" u="none" strike="noStrike" cap="none">
                <a:solidFill>
                  <a:schemeClr val="dk1"/>
                </a:solidFill>
                <a:latin typeface="Arial"/>
                <a:ea typeface="Arial"/>
                <a:cs typeface="Arial"/>
                <a:sym typeface="Arial"/>
              </a:defRPr>
            </a:lvl2pPr>
            <a:lvl3pPr marL="1371600" marR="0" lvl="2" indent="-396239" algn="l" rtl="0">
              <a:lnSpc>
                <a:spcPct val="100000"/>
              </a:lnSpc>
              <a:spcBef>
                <a:spcPts val="1200"/>
              </a:spcBef>
              <a:spcAft>
                <a:spcPts val="0"/>
              </a:spcAft>
              <a:buClr>
                <a:srgbClr val="7BC143"/>
              </a:buClr>
              <a:buSzPts val="2640"/>
              <a:buFont typeface="Arial"/>
              <a:buChar char="•"/>
              <a:defRPr sz="2200" b="0" i="0" u="none" strike="noStrike" cap="none">
                <a:solidFill>
                  <a:schemeClr val="dk1"/>
                </a:solidFill>
                <a:latin typeface="Arial"/>
                <a:ea typeface="Arial"/>
                <a:cs typeface="Arial"/>
                <a:sym typeface="Arial"/>
              </a:defRPr>
            </a:lvl3pPr>
            <a:lvl4pPr marL="1828800" marR="0" lvl="3" indent="-342900" algn="l" rtl="0">
              <a:lnSpc>
                <a:spcPct val="100000"/>
              </a:lnSpc>
              <a:spcBef>
                <a:spcPts val="1200"/>
              </a:spcBef>
              <a:spcAft>
                <a:spcPts val="0"/>
              </a:spcAft>
              <a:buClr>
                <a:srgbClr val="7BC143"/>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25754" algn="l" rtl="0">
              <a:lnSpc>
                <a:spcPct val="100000"/>
              </a:lnSpc>
              <a:spcBef>
                <a:spcPts val="1200"/>
              </a:spcBef>
              <a:spcAft>
                <a:spcPts val="0"/>
              </a:spcAft>
              <a:buClr>
                <a:srgbClr val="7BC143"/>
              </a:buClr>
              <a:buSzPts val="1530"/>
              <a:buFont typeface="Arial"/>
              <a:buChar char="•"/>
              <a:defRPr sz="1800" b="0" i="0" u="none" strike="noStrike" cap="none">
                <a:solidFill>
                  <a:schemeClr val="dk1"/>
                </a:solidFill>
                <a:latin typeface="Arial"/>
                <a:ea typeface="Arial"/>
                <a:cs typeface="Arial"/>
                <a:sym typeface="Arial"/>
              </a:defRPr>
            </a:lvl5pPr>
            <a:lvl6pPr marL="2743200" marR="0" lvl="5" indent="-325754" algn="l" rtl="0">
              <a:lnSpc>
                <a:spcPct val="100000"/>
              </a:lnSpc>
              <a:spcBef>
                <a:spcPts val="120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23" name="Google Shape;23;p3"/>
          <p:cNvCxnSpPr/>
          <p:nvPr/>
        </p:nvCxnSpPr>
        <p:spPr>
          <a:xfrm>
            <a:off x="152400" y="533400"/>
            <a:ext cx="0" cy="6324600"/>
          </a:xfrm>
          <a:prstGeom prst="straightConnector1">
            <a:avLst/>
          </a:prstGeom>
          <a:noFill/>
          <a:ln w="317500" cap="flat" cmpd="sng">
            <a:solidFill>
              <a:schemeClr val="dk2"/>
            </a:solidFill>
            <a:prstDash val="solid"/>
            <a:round/>
            <a:headEnd type="none" w="sm" len="sm"/>
            <a:tailEnd type="none" w="sm" len="sm"/>
          </a:ln>
        </p:spPr>
      </p:cxnSp>
      <p:sp>
        <p:nvSpPr>
          <p:cNvPr id="24" name="Google Shape;24;p3"/>
          <p:cNvSpPr txBox="1"/>
          <p:nvPr/>
        </p:nvSpPr>
        <p:spPr>
          <a:xfrm>
            <a:off x="3886200" y="6507163"/>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2016 Population Reference Bureau. All rights reserved. www.prb.org</a:t>
            </a:r>
            <a:endParaRPr sz="1400" b="0" i="0" u="none" strike="noStrike" cap="none">
              <a:solidFill>
                <a:srgbClr val="000000"/>
              </a:solidFill>
              <a:latin typeface="Arial"/>
              <a:ea typeface="Arial"/>
              <a:cs typeface="Arial"/>
              <a:sym typeface="Arial"/>
            </a:endParaRPr>
          </a:p>
        </p:txBody>
      </p:sp>
      <p:pic>
        <p:nvPicPr>
          <p:cNvPr id="25" name="Google Shape;25;p3" descr="ppt-logo"/>
          <p:cNvPicPr preferRelativeResize="0"/>
          <p:nvPr/>
        </p:nvPicPr>
        <p:blipFill rotWithShape="1">
          <a:blip r:embed="rId13">
            <a:alphaModFix/>
          </a:blip>
          <a:srcRect/>
          <a:stretch/>
        </p:blipFill>
        <p:spPr>
          <a:xfrm>
            <a:off x="990600" y="6507163"/>
            <a:ext cx="2311400" cy="152400"/>
          </a:xfrm>
          <a:prstGeom prst="rect">
            <a:avLst/>
          </a:prstGeom>
          <a:noFill/>
          <a:ln>
            <a:noFill/>
          </a:ln>
        </p:spPr>
      </p:pic>
      <p:cxnSp>
        <p:nvCxnSpPr>
          <p:cNvPr id="26" name="Google Shape;26;p3"/>
          <p:cNvCxnSpPr/>
          <p:nvPr/>
        </p:nvCxnSpPr>
        <p:spPr>
          <a:xfrm rot="10800000">
            <a:off x="990600" y="6477000"/>
            <a:ext cx="7772400" cy="0"/>
          </a:xfrm>
          <a:prstGeom prst="straightConnector1">
            <a:avLst/>
          </a:prstGeom>
          <a:noFill/>
          <a:ln w="9525" cap="flat" cmpd="sng">
            <a:solidFill>
              <a:schemeClr val="dk1"/>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36">
          <p15:clr>
            <a:srgbClr val="F26B43"/>
          </p15:clr>
        </p15:guide>
        <p15:guide id="2" pos="2880">
          <p15:clr>
            <a:srgbClr val="F26B43"/>
          </p15:clr>
        </p15:guide>
        <p15:guide id="3" orient="horz" pos="100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838200" y="381000"/>
            <a:ext cx="7739062" cy="700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1027" name="Rectangle 66"/>
          <p:cNvSpPr>
            <a:spLocks noGrp="1" noChangeArrowheads="1"/>
          </p:cNvSpPr>
          <p:nvPr>
            <p:ph type="body" idx="1"/>
          </p:nvPr>
        </p:nvSpPr>
        <p:spPr bwMode="auto">
          <a:xfrm>
            <a:off x="914400" y="1524000"/>
            <a:ext cx="77295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a:defRPr/>
            </a:pPr>
            <a:r>
              <a:rPr lang="fr-FR" sz="700" dirty="0"/>
              <a:t>© </a:t>
            </a:r>
            <a:r>
              <a:rPr lang="fr-FR" sz="700" dirty="0">
                <a:solidFill>
                  <a:srgbClr val="333333"/>
                </a:solidFill>
              </a:rPr>
              <a:t>2016 Population Reference Bureau. All rights reserved. www.prb.org</a:t>
            </a:r>
          </a:p>
        </p:txBody>
      </p:sp>
      <p:pic>
        <p:nvPicPr>
          <p:cNvPr id="1030" name="Picture 86" descr="ppt-logo"/>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1286030809"/>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rtl="0" eaLnBrk="0" fontAlgn="base" hangingPunct="0">
        <a:spcBef>
          <a:spcPct val="0"/>
        </a:spcBef>
        <a:spcAft>
          <a:spcPct val="0"/>
        </a:spcAft>
        <a:defRPr sz="3600" b="1">
          <a:solidFill>
            <a:schemeClr val="tx2"/>
          </a:solidFill>
          <a:latin typeface="+mj-lt"/>
          <a:ea typeface="ＭＳ Ｐゴシック"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ts val="0"/>
        </a:spcBef>
        <a:spcAft>
          <a:spcPts val="1200"/>
        </a:spcAft>
        <a:buClr>
          <a:schemeClr val="folHlink"/>
        </a:buClr>
        <a:buSzPct val="85000"/>
        <a:buFont typeface="Wingdings" panose="05000000000000000000" pitchFamily="2" charset="2"/>
        <a:buChar char="n"/>
        <a:defRPr sz="2800">
          <a:solidFill>
            <a:schemeClr val="tx1"/>
          </a:solidFill>
          <a:latin typeface="+mn-lt"/>
          <a:ea typeface="ＭＳ Ｐゴシック" pitchFamily="34" charset="-128"/>
          <a:cs typeface="ＭＳ Ｐゴシック" charset="-128"/>
        </a:defRPr>
      </a:lvl1pPr>
      <a:lvl2pPr marL="742950" indent="-285750" algn="l" rtl="0" eaLnBrk="0" fontAlgn="base" hangingPunct="0">
        <a:spcBef>
          <a:spcPts val="0"/>
        </a:spcBef>
        <a:spcAft>
          <a:spcPts val="1200"/>
        </a:spcAft>
        <a:buClr>
          <a:schemeClr val="folHlink"/>
        </a:buClr>
        <a:buSzPct val="120000"/>
        <a:buFont typeface="Courier New" panose="02070309020205020404" pitchFamily="49" charset="0"/>
        <a:buChar char="o"/>
        <a:defRPr sz="2400">
          <a:solidFill>
            <a:schemeClr val="tx1"/>
          </a:solidFill>
          <a:latin typeface="+mn-lt"/>
          <a:ea typeface="ＭＳ Ｐゴシック" pitchFamily="34" charset="-128"/>
        </a:defRPr>
      </a:lvl2pPr>
      <a:lvl3pPr marL="1143000" indent="-228600" algn="l" rtl="0" eaLnBrk="0" fontAlgn="base" hangingPunct="0">
        <a:spcBef>
          <a:spcPts val="0"/>
        </a:spcBef>
        <a:spcAft>
          <a:spcPts val="1200"/>
        </a:spcAft>
        <a:buClr>
          <a:srgbClr val="7BC143"/>
        </a:buClr>
        <a:buSzPct val="120000"/>
        <a:buChar char="•"/>
        <a:defRPr sz="2200">
          <a:solidFill>
            <a:schemeClr val="tx1"/>
          </a:solidFill>
          <a:latin typeface="+mn-lt"/>
          <a:ea typeface="ＭＳ Ｐゴシック" pitchFamily="34" charset="-128"/>
        </a:defRPr>
      </a:lvl3pPr>
      <a:lvl4pPr marL="1600200" indent="-228600" algn="l" rtl="0" eaLnBrk="0" fontAlgn="base" hangingPunct="0">
        <a:spcBef>
          <a:spcPts val="0"/>
        </a:spcBef>
        <a:spcAft>
          <a:spcPts val="120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ts val="0"/>
        </a:spcBef>
        <a:spcAft>
          <a:spcPts val="1200"/>
        </a:spcAft>
        <a:buClr>
          <a:srgbClr val="7BC143"/>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36">
          <p15:clr>
            <a:srgbClr val="F26B43"/>
          </p15:clr>
        </p15:guide>
        <p15:guide id="2" pos="2880">
          <p15:clr>
            <a:srgbClr val="F26B43"/>
          </p15:clr>
        </p15:guide>
        <p15:guide id="3" orient="horz" pos="10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838200" y="1295400"/>
            <a:ext cx="8153400" cy="1447800"/>
          </a:xfrm>
        </p:spPr>
        <p:txBody>
          <a:bodyPr/>
          <a:lstStyle/>
          <a:p>
            <a:r>
              <a:rPr lang="fr-FR" altLang="en-US" sz="3600" b="1" dirty="0"/>
              <a:t>Principes fondamentaux du processus politique</a:t>
            </a:r>
            <a:endParaRPr lang="fr-FR" sz="3600" b="1" dirty="0"/>
          </a:p>
        </p:txBody>
      </p:sp>
      <p:sp>
        <p:nvSpPr>
          <p:cNvPr id="3" name="Subtitle 2"/>
          <p:cNvSpPr>
            <a:spLocks noGrp="1"/>
          </p:cNvSpPr>
          <p:nvPr>
            <p:ph type="subTitle" sz="quarter" idx="1"/>
          </p:nvPr>
        </p:nvSpPr>
        <p:spPr>
          <a:xfrm>
            <a:off x="838200" y="2784475"/>
            <a:ext cx="7086600" cy="1101725"/>
          </a:xfrm>
        </p:spPr>
        <p:txBody>
          <a:bodyPr/>
          <a:lstStyle/>
          <a:p>
            <a:r>
              <a:rPr lang="fr-FR" dirty="0"/>
              <a:t>Créer une fenêtre d’opportunité pour le changement de politique</a:t>
            </a:r>
          </a:p>
        </p:txBody>
      </p:sp>
    </p:spTree>
    <p:extLst>
      <p:ext uri="{BB962C8B-B14F-4D97-AF65-F5344CB8AC3E}">
        <p14:creationId xmlns:p14="http://schemas.microsoft.com/office/powerpoint/2010/main" val="18590844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138986" y="688109"/>
            <a:ext cx="4085060" cy="2819400"/>
          </a:xfrm>
          <a:prstGeom prst="rect">
            <a:avLst/>
          </a:prstGeom>
        </p:spPr>
      </p:pic>
      <p:pic>
        <p:nvPicPr>
          <p:cNvPr id="6" name="Picture 5">
            <a:extLst>
              <a:ext uri="{FF2B5EF4-FFF2-40B4-BE49-F238E27FC236}">
                <a16:creationId xmlns:a16="http://schemas.microsoft.com/office/drawing/2014/main" id="{708E23EA-21D8-4E96-A247-E52626612188}"/>
              </a:ext>
            </a:extLst>
          </p:cNvPr>
          <p:cNvPicPr/>
          <p:nvPr/>
        </p:nvPicPr>
        <p:blipFill rotWithShape="1">
          <a:blip r:embed="rId4">
            <a:extLst>
              <a:ext uri="{28A0092B-C50C-407E-A947-70E740481C1C}">
                <a14:useLocalDpi xmlns:a14="http://schemas.microsoft.com/office/drawing/2010/main"/>
              </a:ext>
            </a:extLst>
          </a:blip>
          <a:srcRect/>
          <a:stretch/>
        </p:blipFill>
        <p:spPr bwMode="auto">
          <a:xfrm>
            <a:off x="4329157" y="3429000"/>
            <a:ext cx="3987252" cy="2510386"/>
          </a:xfrm>
          <a:prstGeom prst="rect">
            <a:avLst/>
          </a:prstGeom>
          <a:ln>
            <a:noFill/>
          </a:ln>
          <a:extLst>
            <a:ext uri="{53640926-AAD7-44D8-BBD7-CCE9431645EC}">
              <a14:shadowObscured xmlns:a14="http://schemas.microsoft.com/office/drawing/2010/main"/>
            </a:ext>
          </a:extLst>
        </p:spPr>
      </p:pic>
      <p:pic>
        <p:nvPicPr>
          <p:cNvPr id="8" name="Picture 7">
            <a:extLst>
              <a:ext uri="{FF2B5EF4-FFF2-40B4-BE49-F238E27FC236}">
                <a16:creationId xmlns:a16="http://schemas.microsoft.com/office/drawing/2014/main" id="{AFD2F456-9F2F-4653-8479-36C0472D5CAE}"/>
              </a:ext>
            </a:extLst>
          </p:cNvPr>
          <p:cNvPicPr/>
          <p:nvPr/>
        </p:nvPicPr>
        <p:blipFill rotWithShape="1">
          <a:blip r:embed="rId5">
            <a:extLst>
              <a:ext uri="{28A0092B-C50C-407E-A947-70E740481C1C}">
                <a14:useLocalDpi xmlns:a14="http://schemas.microsoft.com/office/drawing/2010/main"/>
              </a:ext>
            </a:extLst>
          </a:blip>
          <a:srcRect/>
          <a:stretch/>
        </p:blipFill>
        <p:spPr bwMode="auto">
          <a:xfrm>
            <a:off x="1468583" y="411018"/>
            <a:ext cx="2578040" cy="2870200"/>
          </a:xfrm>
          <a:prstGeom prst="rect">
            <a:avLst/>
          </a:prstGeom>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37E57C20-BF27-48E3-A08A-D3CFB283AA7E}"/>
              </a:ext>
            </a:extLst>
          </p:cNvPr>
          <p:cNvPicPr/>
          <p:nvPr/>
        </p:nvPicPr>
        <p:blipFill rotWithShape="1">
          <a:blip r:embed="rId6">
            <a:extLst>
              <a:ext uri="{28A0092B-C50C-407E-A947-70E740481C1C}">
                <a14:useLocalDpi xmlns:a14="http://schemas.microsoft.com/office/drawing/2010/main"/>
              </a:ext>
            </a:extLst>
          </a:blip>
          <a:srcRect/>
          <a:stretch/>
        </p:blipFill>
        <p:spPr bwMode="auto">
          <a:xfrm>
            <a:off x="1071966" y="2214418"/>
            <a:ext cx="3371273" cy="3890818"/>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2" name="Google Shape;152;p25"/>
          <p:cNvSpPr txBox="1"/>
          <p:nvPr/>
        </p:nvSpPr>
        <p:spPr>
          <a:xfrm>
            <a:off x="838200" y="413370"/>
            <a:ext cx="8074025" cy="533400"/>
          </a:xfrm>
          <a:prstGeom prst="rect">
            <a:avLst/>
          </a:prstGeom>
          <a:noFill/>
          <a:ln>
            <a:noFill/>
          </a:ln>
        </p:spPr>
        <p:txBody>
          <a:bodyPr spcFirstLastPara="1" wrap="square" lIns="92075" tIns="46025" rIns="92075" bIns="46025" anchor="ctr" anchorCtr="0">
            <a:noAutofit/>
          </a:bodyPr>
          <a:lstStyle/>
          <a:p>
            <a:pPr marL="0" marR="0" lvl="0" indent="0" algn="l" rtl="0">
              <a:lnSpc>
                <a:spcPct val="100000"/>
              </a:lnSpc>
              <a:spcBef>
                <a:spcPts val="0"/>
              </a:spcBef>
              <a:spcAft>
                <a:spcPts val="0"/>
              </a:spcAft>
              <a:buClr>
                <a:srgbClr val="000000"/>
              </a:buClr>
              <a:buSzPts val="3400"/>
              <a:buFont typeface="Arial"/>
              <a:buNone/>
            </a:pPr>
            <a:r>
              <a:rPr lang="fr-FR" sz="3400" b="1" i="0" u="none" strike="noStrike" cap="none" dirty="0">
                <a:solidFill>
                  <a:schemeClr val="dk2"/>
                </a:solidFill>
                <a:latin typeface="Arial"/>
                <a:ea typeface="Arial"/>
                <a:cs typeface="Arial"/>
                <a:sym typeface="Arial"/>
              </a:rPr>
              <a:t>Rapprocher les sphères</a:t>
            </a:r>
            <a:endParaRPr sz="3400" b="0" i="0" u="none" strike="noStrike" cap="none" dirty="0">
              <a:solidFill>
                <a:srgbClr val="000000"/>
              </a:solidFill>
              <a:latin typeface="Arial"/>
              <a:ea typeface="Arial"/>
              <a:cs typeface="Arial"/>
              <a:sym typeface="Arial"/>
            </a:endParaRPr>
          </a:p>
        </p:txBody>
      </p:sp>
      <p:pic>
        <p:nvPicPr>
          <p:cNvPr id="5" name="Image 4">
            <a:extLst>
              <a:ext uri="{FF2B5EF4-FFF2-40B4-BE49-F238E27FC236}">
                <a16:creationId xmlns:a16="http://schemas.microsoft.com/office/drawing/2014/main" id="{207F75FD-FC1F-B14B-BB6F-4A019BCEC9EB}"/>
              </a:ext>
            </a:extLst>
          </p:cNvPr>
          <p:cNvPicPr>
            <a:picLocks noChangeAspect="1"/>
          </p:cNvPicPr>
          <p:nvPr/>
        </p:nvPicPr>
        <p:blipFill>
          <a:blip r:embed="rId3"/>
          <a:stretch>
            <a:fillRect/>
          </a:stretch>
        </p:blipFill>
        <p:spPr>
          <a:xfrm>
            <a:off x="2411313" y="1188630"/>
            <a:ext cx="4927797" cy="5004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6"/>
          <p:cNvSpPr txBox="1">
            <a:spLocks noGrp="1"/>
          </p:cNvSpPr>
          <p:nvPr>
            <p:ph type="body" idx="4294967295"/>
          </p:nvPr>
        </p:nvSpPr>
        <p:spPr>
          <a:xfrm>
            <a:off x="914400" y="1811337"/>
            <a:ext cx="7275513" cy="4132263"/>
          </a:xfrm>
          <a:prstGeom prst="rect">
            <a:avLst/>
          </a:prstGeom>
          <a:noFill/>
          <a:ln>
            <a:noFill/>
          </a:ln>
        </p:spPr>
        <p:txBody>
          <a:bodyPr spcFirstLastPara="1" wrap="square" lIns="92075" tIns="46025" rIns="92075" bIns="46025" anchor="t" anchorCtr="0">
            <a:noAutofit/>
          </a:bodyPr>
          <a:lstStyle/>
          <a:p>
            <a:pPr marL="342900" lvl="0" indent="-342900" algn="l" rtl="0">
              <a:lnSpc>
                <a:spcPct val="100000"/>
              </a:lnSpc>
              <a:spcBef>
                <a:spcPts val="0"/>
              </a:spcBef>
              <a:spcAft>
                <a:spcPts val="0"/>
              </a:spcAft>
              <a:buSzPts val="2380"/>
              <a:buChar char="■"/>
            </a:pPr>
            <a:r>
              <a:rPr lang="fr-FR" dirty="0"/>
              <a:t>Concurrence continue entre les enjeux</a:t>
            </a:r>
            <a:endParaRPr dirty="0"/>
          </a:p>
          <a:p>
            <a:pPr marL="342900" lvl="0" indent="-342900" algn="l" rtl="0">
              <a:lnSpc>
                <a:spcPct val="100000"/>
              </a:lnSpc>
              <a:spcBef>
                <a:spcPts val="3000"/>
              </a:spcBef>
              <a:spcAft>
                <a:spcPts val="0"/>
              </a:spcAft>
              <a:buSzPts val="2380"/>
              <a:buChar char="■"/>
            </a:pPr>
            <a:r>
              <a:rPr lang="fr-FR" dirty="0"/>
              <a:t>Pour obtenir l’attention :</a:t>
            </a:r>
            <a:endParaRPr dirty="0"/>
          </a:p>
          <a:p>
            <a:pPr marL="742950" lvl="1" indent="-285750" algn="l" rtl="0">
              <a:lnSpc>
                <a:spcPct val="100000"/>
              </a:lnSpc>
              <a:spcBef>
                <a:spcPts val="1200"/>
              </a:spcBef>
              <a:spcAft>
                <a:spcPts val="0"/>
              </a:spcAft>
              <a:buSzPts val="2880"/>
              <a:buChar char="o"/>
            </a:pPr>
            <a:r>
              <a:rPr lang="fr-FR" sz="2800" dirty="0"/>
              <a:t>Des médias</a:t>
            </a:r>
          </a:p>
          <a:p>
            <a:pPr marL="742950" lvl="1" indent="-285750" algn="l" rtl="0">
              <a:lnSpc>
                <a:spcPct val="100000"/>
              </a:lnSpc>
              <a:spcBef>
                <a:spcPts val="1200"/>
              </a:spcBef>
              <a:spcAft>
                <a:spcPts val="0"/>
              </a:spcAft>
              <a:buSzPts val="2880"/>
              <a:buChar char="o"/>
            </a:pPr>
            <a:r>
              <a:rPr lang="fr-FR" sz="2800" dirty="0"/>
              <a:t>Du grand public </a:t>
            </a:r>
          </a:p>
          <a:p>
            <a:pPr marL="742950" lvl="1" indent="-285750" algn="l" rtl="0">
              <a:lnSpc>
                <a:spcPct val="100000"/>
              </a:lnSpc>
              <a:spcBef>
                <a:spcPts val="1200"/>
              </a:spcBef>
              <a:spcAft>
                <a:spcPts val="0"/>
              </a:spcAft>
              <a:buSzPts val="2880"/>
              <a:buChar char="o"/>
            </a:pPr>
            <a:r>
              <a:rPr lang="fr-FR" sz="2800" dirty="0"/>
              <a:t>Des décideurs politiques</a:t>
            </a:r>
          </a:p>
          <a:p>
            <a:pPr marL="342900" lvl="0" indent="-342900" algn="l" rtl="0">
              <a:lnSpc>
                <a:spcPct val="100000"/>
              </a:lnSpc>
              <a:spcBef>
                <a:spcPts val="3000"/>
              </a:spcBef>
              <a:spcAft>
                <a:spcPts val="0"/>
              </a:spcAft>
              <a:buSzPts val="2380"/>
              <a:buChar char="■"/>
            </a:pPr>
            <a:r>
              <a:rPr lang="fr-FR" dirty="0"/>
              <a:t>Pour influencer un changement politique</a:t>
            </a:r>
            <a:endParaRPr dirty="0"/>
          </a:p>
        </p:txBody>
      </p:sp>
      <p:sp>
        <p:nvSpPr>
          <p:cNvPr id="159" name="Google Shape;159;p26"/>
          <p:cNvSpPr/>
          <p:nvPr/>
        </p:nvSpPr>
        <p:spPr>
          <a:xfrm>
            <a:off x="762000" y="304800"/>
            <a:ext cx="8382000" cy="1295400"/>
          </a:xfrm>
          <a:prstGeom prst="rect">
            <a:avLst/>
          </a:prstGeom>
          <a:noFill/>
          <a:ln>
            <a:noFill/>
          </a:ln>
        </p:spPr>
        <p:txBody>
          <a:bodyPr spcFirstLastPara="1" wrap="square" lIns="92075" tIns="46025" rIns="92075" bIns="46025" anchor="ctr" anchorCtr="0">
            <a:noAutofit/>
          </a:bodyPr>
          <a:lstStyle/>
          <a:p>
            <a:pPr lvl="0">
              <a:buSzPts val="3600"/>
            </a:pPr>
            <a:r>
              <a:rPr lang="fr-FR" sz="3600" b="1" dirty="0">
                <a:solidFill>
                  <a:schemeClr val="dk2"/>
                </a:solidFill>
              </a:rPr>
              <a:t>2. Focaliser l’attention : </a:t>
            </a:r>
            <a:r>
              <a:rPr lang="fr-FR" sz="3600" b="1" i="0" u="none" strike="noStrike" cap="none" dirty="0">
                <a:solidFill>
                  <a:schemeClr val="dk2"/>
                </a:solidFill>
                <a:latin typeface="Arial"/>
                <a:ea typeface="Arial"/>
                <a:cs typeface="Arial"/>
                <a:sym typeface="Arial"/>
              </a:rPr>
              <a:t>Déterminer l’agenda</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7"/>
          <p:cNvSpPr txBox="1">
            <a:spLocks noGrp="1"/>
          </p:cNvSpPr>
          <p:nvPr>
            <p:ph type="title" idx="4294967295"/>
          </p:nvPr>
        </p:nvSpPr>
        <p:spPr>
          <a:xfrm>
            <a:off x="838200" y="457200"/>
            <a:ext cx="8026831" cy="1066800"/>
          </a:xfrm>
          <a:prstGeom prst="rect">
            <a:avLst/>
          </a:prstGeom>
          <a:noFill/>
          <a:ln>
            <a:noFill/>
          </a:ln>
        </p:spPr>
        <p:txBody>
          <a:bodyPr spcFirstLastPara="1" wrap="square" lIns="92075" tIns="46025" rIns="92075" bIns="46025" anchor="ctr" anchorCtr="0">
            <a:noAutofit/>
          </a:bodyPr>
          <a:lstStyle/>
          <a:p>
            <a:pPr lvl="0"/>
            <a:r>
              <a:rPr lang="fr-FR" dirty="0"/>
              <a:t>2. Focaliser l’attention : Indicateurs crédibles</a:t>
            </a:r>
            <a:endParaRPr dirty="0"/>
          </a:p>
        </p:txBody>
      </p:sp>
      <p:sp>
        <p:nvSpPr>
          <p:cNvPr id="166" name="Google Shape;166;p27"/>
          <p:cNvSpPr txBox="1">
            <a:spLocks noGrp="1"/>
          </p:cNvSpPr>
          <p:nvPr>
            <p:ph type="body" idx="4294967295"/>
          </p:nvPr>
        </p:nvSpPr>
        <p:spPr>
          <a:xfrm>
            <a:off x="914400" y="1898650"/>
            <a:ext cx="7275512" cy="4044950"/>
          </a:xfrm>
          <a:prstGeom prst="rect">
            <a:avLst/>
          </a:prstGeom>
          <a:noFill/>
          <a:ln>
            <a:noFill/>
          </a:ln>
        </p:spPr>
        <p:txBody>
          <a:bodyPr spcFirstLastPara="1" wrap="square" lIns="92075" tIns="46025" rIns="92075" bIns="46025" anchor="t" anchorCtr="0">
            <a:noAutofit/>
          </a:bodyPr>
          <a:lstStyle/>
          <a:p>
            <a:pPr marL="342900" lvl="0" indent="-342900" algn="l" rtl="0">
              <a:lnSpc>
                <a:spcPct val="100000"/>
              </a:lnSpc>
              <a:spcBef>
                <a:spcPts val="0"/>
              </a:spcBef>
              <a:spcAft>
                <a:spcPts val="0"/>
              </a:spcAft>
              <a:buSzPts val="2380"/>
              <a:buChar char="■"/>
            </a:pPr>
            <a:r>
              <a:rPr lang="fr-FR" dirty="0"/>
              <a:t>Donnent de la visibilité aux problèmes ou aux solutions</a:t>
            </a:r>
            <a:endParaRPr dirty="0"/>
          </a:p>
          <a:p>
            <a:pPr marL="342900" lvl="0" indent="-342900" algn="l" rtl="0">
              <a:lnSpc>
                <a:spcPct val="100000"/>
              </a:lnSpc>
              <a:spcBef>
                <a:spcPts val="3000"/>
              </a:spcBef>
              <a:spcAft>
                <a:spcPts val="0"/>
              </a:spcAft>
              <a:buSzPts val="2380"/>
              <a:buChar char="■"/>
            </a:pPr>
            <a:r>
              <a:rPr lang="fr-FR" dirty="0"/>
              <a:t>Donnent de l’importance à un enjeu</a:t>
            </a:r>
            <a:endParaRPr dirty="0"/>
          </a:p>
          <a:p>
            <a:pPr marL="342900" lvl="0" indent="-342900" algn="l" rtl="0">
              <a:lnSpc>
                <a:spcPct val="100000"/>
              </a:lnSpc>
              <a:spcBef>
                <a:spcPts val="3000"/>
              </a:spcBef>
              <a:spcAft>
                <a:spcPts val="0"/>
              </a:spcAft>
              <a:buSzPts val="2380"/>
              <a:buChar char="■"/>
            </a:pPr>
            <a:r>
              <a:rPr lang="fr-FR" dirty="0"/>
              <a:t>Stimulent l’action</a:t>
            </a:r>
            <a:endParaRPr dirty="0"/>
          </a:p>
          <a:p>
            <a:pPr marL="742950" lvl="1" indent="-41909" algn="l" rtl="0">
              <a:lnSpc>
                <a:spcPct val="100000"/>
              </a:lnSpc>
              <a:spcBef>
                <a:spcPts val="5080"/>
              </a:spcBef>
              <a:spcAft>
                <a:spcPts val="0"/>
              </a:spcAft>
              <a:buSzPts val="3840"/>
              <a:buNone/>
            </a:pPr>
            <a:endParaRPr sz="3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8"/>
          <p:cNvSpPr txBox="1">
            <a:spLocks noGrp="1"/>
          </p:cNvSpPr>
          <p:nvPr>
            <p:ph type="title"/>
          </p:nvPr>
        </p:nvSpPr>
        <p:spPr>
          <a:xfrm>
            <a:off x="838200" y="381000"/>
            <a:ext cx="8610600" cy="1143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dirty="0"/>
              <a:t>2. Focaliser l’attention : Influences transnationales</a:t>
            </a:r>
            <a:endParaRPr dirty="0"/>
          </a:p>
        </p:txBody>
      </p:sp>
      <p:sp>
        <p:nvSpPr>
          <p:cNvPr id="173" name="Google Shape;173;p28"/>
          <p:cNvSpPr txBox="1">
            <a:spLocks noGrp="1"/>
          </p:cNvSpPr>
          <p:nvPr>
            <p:ph type="body" idx="1"/>
          </p:nvPr>
        </p:nvSpPr>
        <p:spPr>
          <a:xfrm>
            <a:off x="409414" y="1827510"/>
            <a:ext cx="8610600" cy="46482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380"/>
              <a:buChar char="■"/>
            </a:pPr>
            <a:r>
              <a:rPr lang="fr-FR" dirty="0"/>
              <a:t>Efforts des organisations internationales et des défenseurs pour promouvoir les causes qui les concernent</a:t>
            </a:r>
            <a:endParaRPr dirty="0"/>
          </a:p>
          <a:p>
            <a:pPr marL="742950" lvl="1" indent="-285750" algn="l" rtl="0">
              <a:lnSpc>
                <a:spcPct val="100000"/>
              </a:lnSpc>
              <a:spcBef>
                <a:spcPts val="1200"/>
              </a:spcBef>
              <a:spcAft>
                <a:spcPts val="0"/>
              </a:spcAft>
              <a:buSzPts val="2880"/>
              <a:buChar char="o"/>
            </a:pPr>
            <a:r>
              <a:rPr lang="fr-FR" sz="2800" dirty="0"/>
              <a:t>Promotion de normes</a:t>
            </a:r>
            <a:endParaRPr sz="2800" dirty="0"/>
          </a:p>
          <a:p>
            <a:pPr marL="742950" lvl="1" indent="-285750" algn="l" rtl="0">
              <a:lnSpc>
                <a:spcPct val="100000"/>
              </a:lnSpc>
              <a:spcBef>
                <a:spcPts val="1200"/>
              </a:spcBef>
              <a:spcAft>
                <a:spcPts val="0"/>
              </a:spcAft>
              <a:buSzPts val="2880"/>
              <a:buChar char="o"/>
            </a:pPr>
            <a:r>
              <a:rPr lang="fr-FR" sz="2800" dirty="0"/>
              <a:t>Création d’objectifs de développement mondiaux</a:t>
            </a:r>
            <a:endParaRPr sz="2800" dirty="0"/>
          </a:p>
          <a:p>
            <a:pPr marL="742950" lvl="1" indent="-285750" algn="l" rtl="0">
              <a:lnSpc>
                <a:spcPct val="100000"/>
              </a:lnSpc>
              <a:spcBef>
                <a:spcPts val="1200"/>
              </a:spcBef>
              <a:spcAft>
                <a:spcPts val="0"/>
              </a:spcAft>
              <a:buSzPts val="2880"/>
              <a:buChar char="o"/>
            </a:pPr>
            <a:r>
              <a:rPr lang="fr-FR" sz="2800" dirty="0"/>
              <a:t>Incitation à une aide financière et technique</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9"/>
          <p:cNvSpPr txBox="1">
            <a:spLocks noGrp="1"/>
          </p:cNvSpPr>
          <p:nvPr>
            <p:ph type="title" idx="4294967295"/>
          </p:nvPr>
        </p:nvSpPr>
        <p:spPr>
          <a:xfrm>
            <a:off x="914400" y="642334"/>
            <a:ext cx="8120062" cy="609600"/>
          </a:xfrm>
          <a:prstGeom prst="rect">
            <a:avLst/>
          </a:prstGeom>
          <a:noFill/>
          <a:ln>
            <a:noFill/>
          </a:ln>
        </p:spPr>
        <p:txBody>
          <a:bodyPr spcFirstLastPara="1" wrap="square" lIns="92075" tIns="46025" rIns="92075" bIns="46025" anchor="ctr" anchorCtr="0">
            <a:noAutofit/>
          </a:bodyPr>
          <a:lstStyle/>
          <a:p>
            <a:pPr lvl="0"/>
            <a:r>
              <a:rPr lang="fr-FR" dirty="0"/>
              <a:t>2. Focaliser l’attention: Événements</a:t>
            </a:r>
            <a:endParaRPr dirty="0"/>
          </a:p>
        </p:txBody>
      </p:sp>
      <p:sp>
        <p:nvSpPr>
          <p:cNvPr id="180" name="Google Shape;180;p29"/>
          <p:cNvSpPr txBox="1">
            <a:spLocks noGrp="1"/>
          </p:cNvSpPr>
          <p:nvPr>
            <p:ph type="body" idx="4294967295"/>
          </p:nvPr>
        </p:nvSpPr>
        <p:spPr>
          <a:xfrm>
            <a:off x="368357" y="2140727"/>
            <a:ext cx="4125133" cy="3285306"/>
          </a:xfrm>
          <a:prstGeom prst="rect">
            <a:avLst/>
          </a:prstGeom>
          <a:noFill/>
          <a:ln>
            <a:noFill/>
          </a:ln>
        </p:spPr>
        <p:txBody>
          <a:bodyPr spcFirstLastPara="1" wrap="square" lIns="92075" tIns="46025" rIns="92075" bIns="46025" anchor="t" anchorCtr="0">
            <a:noAutofit/>
          </a:bodyPr>
          <a:lstStyle/>
          <a:p>
            <a:pPr marL="342900" lvl="0" indent="-342900" algn="l" rtl="0">
              <a:lnSpc>
                <a:spcPct val="100000"/>
              </a:lnSpc>
              <a:spcBef>
                <a:spcPts val="0"/>
              </a:spcBef>
              <a:spcAft>
                <a:spcPts val="0"/>
              </a:spcAft>
              <a:buSzPts val="2210"/>
              <a:buChar char="■"/>
            </a:pPr>
            <a:r>
              <a:rPr lang="fr-FR" sz="2600" dirty="0"/>
              <a:t>Conférences de presse </a:t>
            </a:r>
            <a:endParaRPr dirty="0"/>
          </a:p>
          <a:p>
            <a:pPr marL="342900" lvl="0" indent="-342900" algn="l" rtl="0">
              <a:lnSpc>
                <a:spcPct val="100000"/>
              </a:lnSpc>
              <a:spcBef>
                <a:spcPts val="600"/>
              </a:spcBef>
              <a:spcAft>
                <a:spcPts val="0"/>
              </a:spcAft>
              <a:buSzPts val="2210"/>
              <a:buChar char="■"/>
            </a:pPr>
            <a:r>
              <a:rPr lang="fr-FR" sz="2600" dirty="0"/>
              <a:t>Événements publics, conférences, séminaires et discours</a:t>
            </a:r>
            <a:endParaRPr dirty="0"/>
          </a:p>
          <a:p>
            <a:pPr marL="342900" lvl="0" indent="-342900" algn="l" rtl="0">
              <a:lnSpc>
                <a:spcPct val="100000"/>
              </a:lnSpc>
              <a:spcBef>
                <a:spcPts val="600"/>
              </a:spcBef>
              <a:spcAft>
                <a:spcPts val="600"/>
              </a:spcAft>
              <a:buSzPts val="2210"/>
              <a:buChar char="■"/>
            </a:pPr>
            <a:r>
              <a:rPr lang="fr-FR" sz="2600" dirty="0"/>
              <a:t>Journées internationales et nationales</a:t>
            </a:r>
            <a:endParaRPr dirty="0"/>
          </a:p>
        </p:txBody>
      </p:sp>
      <p:pic>
        <p:nvPicPr>
          <p:cNvPr id="2" name="Picture 1">
            <a:extLst>
              <a:ext uri="{FF2B5EF4-FFF2-40B4-BE49-F238E27FC236}">
                <a16:creationId xmlns:a16="http://schemas.microsoft.com/office/drawing/2014/main" id="{D75BE3EC-EE29-4BDD-8C07-F32B088FC829}"/>
              </a:ext>
            </a:extLst>
          </p:cNvPr>
          <p:cNvPicPr>
            <a:picLocks noChangeAspect="1"/>
          </p:cNvPicPr>
          <p:nvPr/>
        </p:nvPicPr>
        <p:blipFill rotWithShape="1">
          <a:blip r:embed="rId3">
            <a:extLst>
              <a:ext uri="{28A0092B-C50C-407E-A947-70E740481C1C}">
                <a14:useLocalDpi xmlns:a14="http://schemas.microsoft.com/office/drawing/2010/main"/>
              </a:ext>
            </a:extLst>
          </a:blip>
          <a:srcRect b="-212"/>
          <a:stretch/>
        </p:blipFill>
        <p:spPr>
          <a:xfrm>
            <a:off x="4493490" y="1844633"/>
            <a:ext cx="3871980" cy="3581400"/>
          </a:xfrm>
          <a:prstGeom prst="rect">
            <a:avLst/>
          </a:prstGeom>
          <a:solidFill>
            <a:srgbClr val="FFFFFF">
              <a:shade val="85000"/>
            </a:srgbClr>
          </a:solidFill>
          <a:ln w="6350" cap="sq">
            <a:noFill/>
            <a:miter lim="800000"/>
          </a:ln>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6" name="Google Shape;152;p25">
            <a:extLst>
              <a:ext uri="{FF2B5EF4-FFF2-40B4-BE49-F238E27FC236}">
                <a16:creationId xmlns:a16="http://schemas.microsoft.com/office/drawing/2014/main" id="{96B096D2-82B7-784D-BA51-3E01311FC99F}"/>
              </a:ext>
            </a:extLst>
          </p:cNvPr>
          <p:cNvSpPr txBox="1"/>
          <p:nvPr/>
        </p:nvSpPr>
        <p:spPr>
          <a:xfrm>
            <a:off x="838200" y="413370"/>
            <a:ext cx="8074025" cy="533400"/>
          </a:xfrm>
          <a:prstGeom prst="rect">
            <a:avLst/>
          </a:prstGeom>
          <a:noFill/>
          <a:ln>
            <a:noFill/>
          </a:ln>
        </p:spPr>
        <p:txBody>
          <a:bodyPr spcFirstLastPara="1" wrap="square" lIns="92075" tIns="46025" rIns="92075" bIns="46025" anchor="ctr" anchorCtr="0">
            <a:noAutofit/>
          </a:bodyPr>
          <a:lstStyle/>
          <a:p>
            <a:pPr marL="0" marR="0" lvl="0" indent="0" algn="l" rtl="0">
              <a:lnSpc>
                <a:spcPct val="100000"/>
              </a:lnSpc>
              <a:spcBef>
                <a:spcPts val="0"/>
              </a:spcBef>
              <a:spcAft>
                <a:spcPts val="0"/>
              </a:spcAft>
              <a:buClr>
                <a:srgbClr val="000000"/>
              </a:buClr>
              <a:buSzPts val="3400"/>
              <a:buFont typeface="Arial"/>
              <a:buNone/>
            </a:pPr>
            <a:r>
              <a:rPr lang="fr-FR" sz="3400" b="1" i="0" u="none" strike="noStrike" cap="none" dirty="0">
                <a:solidFill>
                  <a:schemeClr val="dk2"/>
                </a:solidFill>
                <a:latin typeface="Arial"/>
                <a:ea typeface="Arial"/>
                <a:cs typeface="Arial"/>
                <a:sym typeface="Arial"/>
              </a:rPr>
              <a:t>Rapprocher les sphères</a:t>
            </a:r>
            <a:endParaRPr sz="3400" b="0" i="0" u="none" strike="noStrike" cap="none" dirty="0">
              <a:solidFill>
                <a:srgbClr val="000000"/>
              </a:solidFill>
              <a:latin typeface="Arial"/>
              <a:ea typeface="Arial"/>
              <a:cs typeface="Arial"/>
              <a:sym typeface="Arial"/>
            </a:endParaRPr>
          </a:p>
        </p:txBody>
      </p:sp>
      <p:pic>
        <p:nvPicPr>
          <p:cNvPr id="8" name="Image 7">
            <a:extLst>
              <a:ext uri="{FF2B5EF4-FFF2-40B4-BE49-F238E27FC236}">
                <a16:creationId xmlns:a16="http://schemas.microsoft.com/office/drawing/2014/main" id="{666B6C8B-6333-5546-AB10-BDA4DA5BA5F7}"/>
              </a:ext>
            </a:extLst>
          </p:cNvPr>
          <p:cNvPicPr>
            <a:picLocks noChangeAspect="1"/>
          </p:cNvPicPr>
          <p:nvPr/>
        </p:nvPicPr>
        <p:blipFill>
          <a:blip r:embed="rId3"/>
          <a:stretch>
            <a:fillRect/>
          </a:stretch>
        </p:blipFill>
        <p:spPr>
          <a:xfrm>
            <a:off x="2108199" y="1050896"/>
            <a:ext cx="5218875" cy="5393734"/>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1"/>
          <p:cNvSpPr txBox="1">
            <a:spLocks noGrp="1"/>
          </p:cNvSpPr>
          <p:nvPr>
            <p:ph type="title"/>
          </p:nvPr>
        </p:nvSpPr>
        <p:spPr>
          <a:xfrm>
            <a:off x="838200" y="381000"/>
            <a:ext cx="8153400" cy="1219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dirty="0"/>
              <a:t>3. Renforcer la communauté politique</a:t>
            </a:r>
            <a:endParaRPr dirty="0"/>
          </a:p>
        </p:txBody>
      </p:sp>
      <p:sp>
        <p:nvSpPr>
          <p:cNvPr id="196" name="Google Shape;196;p31"/>
          <p:cNvSpPr txBox="1">
            <a:spLocks noGrp="1"/>
          </p:cNvSpPr>
          <p:nvPr>
            <p:ph type="body" idx="1"/>
          </p:nvPr>
        </p:nvSpPr>
        <p:spPr>
          <a:xfrm>
            <a:off x="838200" y="1911457"/>
            <a:ext cx="7729537" cy="329597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380"/>
              <a:buChar char="■"/>
            </a:pPr>
            <a:r>
              <a:rPr lang="fr-FR" dirty="0"/>
              <a:t>Communauté politique : </a:t>
            </a:r>
            <a:endParaRPr dirty="0"/>
          </a:p>
          <a:p>
            <a:pPr marL="457200" lvl="1" indent="0" algn="l" rtl="0">
              <a:lnSpc>
                <a:spcPct val="100000"/>
              </a:lnSpc>
              <a:spcBef>
                <a:spcPts val="1200"/>
              </a:spcBef>
              <a:spcAft>
                <a:spcPts val="0"/>
              </a:spcAft>
              <a:buSzPts val="2880"/>
              <a:buFont typeface="Noto Sans Symbols"/>
              <a:buNone/>
            </a:pPr>
            <a:r>
              <a:rPr lang="fr-FR" sz="2800" dirty="0"/>
              <a:t>Un réseau d’acteurs de différents types d’organisations –  organismes gouvernementaux, corps législatifs, ONG, universités, associations professionnelles – engagées dans une cause commune</a:t>
            </a:r>
            <a:endParaRPr sz="2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2"/>
          <p:cNvSpPr txBox="1">
            <a:spLocks noGrp="1"/>
          </p:cNvSpPr>
          <p:nvPr>
            <p:ph type="title"/>
          </p:nvPr>
        </p:nvSpPr>
        <p:spPr>
          <a:xfrm>
            <a:off x="838200" y="381000"/>
            <a:ext cx="8305800" cy="1143000"/>
          </a:xfrm>
          <a:prstGeom prst="rect">
            <a:avLst/>
          </a:prstGeom>
          <a:noFill/>
          <a:ln>
            <a:noFill/>
          </a:ln>
        </p:spPr>
        <p:txBody>
          <a:bodyPr spcFirstLastPara="1" wrap="square" lIns="91425" tIns="45700" rIns="91425" bIns="45700" anchor="t" anchorCtr="0">
            <a:noAutofit/>
          </a:bodyPr>
          <a:lstStyle/>
          <a:p>
            <a:pPr lvl="0"/>
            <a:r>
              <a:rPr lang="fr-FR" dirty="0"/>
              <a:t>3. Renforcer la communauté politique : Éléments clés</a:t>
            </a:r>
            <a:endParaRPr dirty="0"/>
          </a:p>
        </p:txBody>
      </p:sp>
      <p:sp>
        <p:nvSpPr>
          <p:cNvPr id="202" name="Google Shape;202;p32"/>
          <p:cNvSpPr txBox="1">
            <a:spLocks noGrp="1"/>
          </p:cNvSpPr>
          <p:nvPr>
            <p:ph type="body" idx="1"/>
          </p:nvPr>
        </p:nvSpPr>
        <p:spPr>
          <a:xfrm>
            <a:off x="804862" y="1752600"/>
            <a:ext cx="7729538" cy="4648200"/>
          </a:xfrm>
          <a:prstGeom prst="rect">
            <a:avLst/>
          </a:prstGeom>
          <a:noFill/>
          <a:ln>
            <a:noFill/>
          </a:ln>
        </p:spPr>
        <p:txBody>
          <a:bodyPr spcFirstLastPara="1" wrap="square" lIns="91425" tIns="45700" rIns="91425" bIns="45700" anchor="t" anchorCtr="0">
            <a:noAutofit/>
          </a:bodyPr>
          <a:lstStyle/>
          <a:p>
            <a:pPr marL="571500" lvl="0" indent="-571500" algn="l" rtl="0">
              <a:lnSpc>
                <a:spcPct val="100000"/>
              </a:lnSpc>
              <a:spcBef>
                <a:spcPts val="0"/>
              </a:spcBef>
              <a:spcAft>
                <a:spcPts val="0"/>
              </a:spcAft>
              <a:buSzPts val="2380"/>
              <a:buChar char="■"/>
            </a:pPr>
            <a:r>
              <a:rPr lang="en-US" dirty="0"/>
              <a:t>Accord sur le </a:t>
            </a:r>
            <a:r>
              <a:rPr lang="en-US" dirty="0" err="1"/>
              <a:t>cadrage</a:t>
            </a:r>
            <a:r>
              <a:rPr lang="en-US" dirty="0"/>
              <a:t> des </a:t>
            </a:r>
            <a:r>
              <a:rPr lang="en-US" dirty="0" err="1"/>
              <a:t>enjeux</a:t>
            </a:r>
            <a:endParaRPr dirty="0"/>
          </a:p>
          <a:p>
            <a:pPr marL="571500" lvl="0" indent="-571500" algn="l" rtl="0">
              <a:lnSpc>
                <a:spcPct val="100000"/>
              </a:lnSpc>
              <a:spcBef>
                <a:spcPts val="3000"/>
              </a:spcBef>
              <a:spcAft>
                <a:spcPts val="0"/>
              </a:spcAft>
              <a:buSzPts val="2380"/>
              <a:buChar char="■"/>
            </a:pPr>
            <a:r>
              <a:rPr lang="fr-FR" dirty="0"/>
              <a:t>Confiance et certitude que les pairs sont engagés vers l’objectif commun</a:t>
            </a:r>
            <a:endParaRPr dirty="0"/>
          </a:p>
          <a:p>
            <a:pPr marL="571500" lvl="0" indent="-571500" algn="l" rtl="0">
              <a:lnSpc>
                <a:spcPct val="100000"/>
              </a:lnSpc>
              <a:spcBef>
                <a:spcPts val="3000"/>
              </a:spcBef>
              <a:spcAft>
                <a:spcPts val="0"/>
              </a:spcAft>
              <a:buSzPts val="2380"/>
              <a:buChar char="■"/>
            </a:pPr>
            <a:r>
              <a:rPr lang="fr-FR" dirty="0"/>
              <a:t>Retombées équitables entre les membres des bénéfices de la participation</a:t>
            </a:r>
            <a:endParaRPr dirty="0"/>
          </a:p>
          <a:p>
            <a:pPr marL="571500" lvl="0" indent="-420369" algn="l" rtl="0">
              <a:lnSpc>
                <a:spcPct val="100000"/>
              </a:lnSpc>
              <a:spcBef>
                <a:spcPts val="3000"/>
              </a:spcBef>
              <a:spcAft>
                <a:spcPts val="0"/>
              </a:spcAft>
              <a:buSzPts val="2380"/>
              <a:buNone/>
            </a:pP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3"/>
          <p:cNvSpPr txBox="1">
            <a:spLocks noGrp="1"/>
          </p:cNvSpPr>
          <p:nvPr>
            <p:ph type="title" idx="4294967295"/>
          </p:nvPr>
        </p:nvSpPr>
        <p:spPr>
          <a:xfrm>
            <a:off x="838200" y="304800"/>
            <a:ext cx="8305800" cy="1371600"/>
          </a:xfrm>
          <a:prstGeom prst="rect">
            <a:avLst/>
          </a:prstGeom>
          <a:noFill/>
          <a:ln>
            <a:noFill/>
          </a:ln>
        </p:spPr>
        <p:txBody>
          <a:bodyPr spcFirstLastPara="1" wrap="square" lIns="92075" tIns="46025" rIns="92075" bIns="46025" anchor="ctr" anchorCtr="0">
            <a:noAutofit/>
          </a:bodyPr>
          <a:lstStyle/>
          <a:p>
            <a:pPr lvl="0"/>
            <a:r>
              <a:rPr lang="fr-FR" dirty="0"/>
              <a:t>3. Renforcer la communauté politique : Militants politiques</a:t>
            </a:r>
            <a:endParaRPr dirty="0"/>
          </a:p>
        </p:txBody>
      </p:sp>
      <p:sp>
        <p:nvSpPr>
          <p:cNvPr id="209" name="Google Shape;209;p33"/>
          <p:cNvSpPr txBox="1">
            <a:spLocks noGrp="1"/>
          </p:cNvSpPr>
          <p:nvPr>
            <p:ph type="body" idx="4294967295"/>
          </p:nvPr>
        </p:nvSpPr>
        <p:spPr>
          <a:xfrm>
            <a:off x="914400" y="1905000"/>
            <a:ext cx="8037512" cy="4419600"/>
          </a:xfrm>
          <a:prstGeom prst="rect">
            <a:avLst/>
          </a:prstGeom>
          <a:noFill/>
          <a:ln>
            <a:noFill/>
          </a:ln>
        </p:spPr>
        <p:txBody>
          <a:bodyPr spcFirstLastPara="1" wrap="square" lIns="92075" tIns="46025" rIns="92075" bIns="46025" anchor="t" anchorCtr="0">
            <a:noAutofit/>
          </a:bodyPr>
          <a:lstStyle/>
          <a:p>
            <a:pPr marL="342900" lvl="0" indent="-342900" algn="l" rtl="0">
              <a:lnSpc>
                <a:spcPct val="100000"/>
              </a:lnSpc>
              <a:spcBef>
                <a:spcPts val="0"/>
              </a:spcBef>
              <a:spcAft>
                <a:spcPts val="0"/>
              </a:spcAft>
              <a:buSzPts val="2380"/>
              <a:buFont typeface="Noto Sans Symbols"/>
              <a:buNone/>
            </a:pPr>
            <a:r>
              <a:rPr lang="fr-FR" dirty="0"/>
              <a:t>Individus engagés qui :</a:t>
            </a:r>
            <a:endParaRPr dirty="0"/>
          </a:p>
          <a:p>
            <a:pPr marL="342900" lvl="0" indent="-342900" algn="l" rtl="0">
              <a:lnSpc>
                <a:spcPct val="100000"/>
              </a:lnSpc>
              <a:spcBef>
                <a:spcPts val="3000"/>
              </a:spcBef>
              <a:spcAft>
                <a:spcPts val="0"/>
              </a:spcAft>
              <a:buSzPts val="2380"/>
              <a:buChar char="■"/>
            </a:pPr>
            <a:r>
              <a:rPr lang="fr-FR" dirty="0"/>
              <a:t>Définissent un problème et maintiennent l’attention pendant une longue période</a:t>
            </a:r>
            <a:endParaRPr dirty="0"/>
          </a:p>
          <a:p>
            <a:pPr marL="342900" lvl="0" indent="-342900" algn="l" rtl="0">
              <a:lnSpc>
                <a:spcPct val="100000"/>
              </a:lnSpc>
              <a:spcBef>
                <a:spcPts val="3000"/>
              </a:spcBef>
              <a:spcAft>
                <a:spcPts val="0"/>
              </a:spcAft>
              <a:buSzPts val="2380"/>
              <a:buChar char="■"/>
            </a:pPr>
            <a:r>
              <a:rPr lang="fr-FR" dirty="0"/>
              <a:t>Exercent un leadership dans des environnements formels et informels</a:t>
            </a:r>
            <a:endParaRPr dirty="0"/>
          </a:p>
          <a:p>
            <a:pPr marL="342900" lvl="0" indent="-342900">
              <a:spcBef>
                <a:spcPts val="3000"/>
              </a:spcBef>
            </a:pPr>
            <a:r>
              <a:rPr lang="fr-FR" dirty="0"/>
              <a:t>Plaident en faveur d’alternatives politiques et programmatiques r</a:t>
            </a:r>
            <a:r>
              <a:rPr lang="en-US" dirty="0"/>
              <a:t>é</a:t>
            </a:r>
            <a:r>
              <a:rPr lang="fr-FR" dirty="0" err="1"/>
              <a:t>alisables</a:t>
            </a:r>
            <a:endParaRPr dirty="0"/>
          </a:p>
          <a:p>
            <a:pPr marL="742950" lvl="1" indent="-41909" algn="l" rtl="0">
              <a:lnSpc>
                <a:spcPct val="100000"/>
              </a:lnSpc>
              <a:spcBef>
                <a:spcPts val="5080"/>
              </a:spcBef>
              <a:spcAft>
                <a:spcPts val="0"/>
              </a:spcAft>
              <a:buSzPts val="3840"/>
              <a:buNone/>
            </a:pPr>
            <a:endParaRPr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16"/>
          <p:cNvSpPr txBox="1">
            <a:spLocks noGrp="1"/>
          </p:cNvSpPr>
          <p:nvPr>
            <p:ph type="title"/>
          </p:nvPr>
        </p:nvSpPr>
        <p:spPr>
          <a:xfrm>
            <a:off x="838200" y="381000"/>
            <a:ext cx="7739062" cy="609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dirty="0"/>
              <a:t>La communication doit être stratégique</a:t>
            </a:r>
            <a:br>
              <a:rPr lang="fr-FR" dirty="0"/>
            </a:br>
            <a:br>
              <a:rPr lang="fr-FR" dirty="0"/>
            </a:br>
            <a:endParaRPr dirty="0"/>
          </a:p>
        </p:txBody>
      </p:sp>
      <p:sp>
        <p:nvSpPr>
          <p:cNvPr id="77" name="Google Shape;77;p16"/>
          <p:cNvSpPr txBox="1">
            <a:spLocks noGrp="1"/>
          </p:cNvSpPr>
          <p:nvPr>
            <p:ph type="body" idx="1"/>
          </p:nvPr>
        </p:nvSpPr>
        <p:spPr>
          <a:xfrm>
            <a:off x="914400" y="1818468"/>
            <a:ext cx="7729537" cy="4117383"/>
          </a:xfrm>
          <a:prstGeom prst="rect">
            <a:avLst/>
          </a:prstGeom>
          <a:noFill/>
          <a:ln>
            <a:noFill/>
          </a:ln>
        </p:spPr>
        <p:txBody>
          <a:bodyPr spcFirstLastPara="1" wrap="square" lIns="91425" tIns="45700" rIns="91425" bIns="45700" anchor="t" anchorCtr="0">
            <a:noAutofit/>
          </a:bodyPr>
          <a:lstStyle/>
          <a:p>
            <a:pPr marL="342900" lvl="0" indent="-342900">
              <a:buSzPts val="2380"/>
            </a:pPr>
            <a:r>
              <a:rPr lang="fr-FR" dirty="0"/>
              <a:t>Le processus décisionnel est complexe</a:t>
            </a:r>
            <a:endParaRPr dirty="0"/>
          </a:p>
          <a:p>
            <a:pPr marL="342900" lvl="0" indent="-342900" algn="l" rtl="0">
              <a:lnSpc>
                <a:spcPct val="100000"/>
              </a:lnSpc>
              <a:spcBef>
                <a:spcPts val="3000"/>
              </a:spcBef>
              <a:spcAft>
                <a:spcPts val="0"/>
              </a:spcAft>
              <a:buSzPts val="2380"/>
              <a:buChar char="■"/>
            </a:pPr>
            <a:r>
              <a:rPr lang="fr-FR" sz="2800" dirty="0"/>
              <a:t>Les décideurs politiques prennent en considération de multiples facteurs</a:t>
            </a:r>
            <a:endParaRPr dirty="0"/>
          </a:p>
          <a:p>
            <a:pPr marL="342900" lvl="0" indent="-342900" algn="l" rtl="0">
              <a:lnSpc>
                <a:spcPct val="100000"/>
              </a:lnSpc>
              <a:spcBef>
                <a:spcPts val="3000"/>
              </a:spcBef>
              <a:spcAft>
                <a:spcPts val="0"/>
              </a:spcAft>
              <a:buSzPts val="2380"/>
              <a:buChar char="■"/>
            </a:pPr>
            <a:r>
              <a:rPr lang="fr-FR" sz="2800" dirty="0"/>
              <a:t>Les processus ne sont ni linéaires ni rationnels</a:t>
            </a:r>
            <a:endParaRPr dirty="0"/>
          </a:p>
          <a:p>
            <a:pPr marL="342900" lvl="0" indent="-342900" algn="l" rtl="0">
              <a:lnSpc>
                <a:spcPct val="100000"/>
              </a:lnSpc>
              <a:spcBef>
                <a:spcPts val="3000"/>
              </a:spcBef>
              <a:spcAft>
                <a:spcPts val="0"/>
              </a:spcAft>
              <a:buSzPts val="2380"/>
              <a:buChar char="■"/>
            </a:pPr>
            <a:r>
              <a:rPr lang="fr-FR" sz="2800" dirty="0"/>
              <a:t>La communication stratégique est importante</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grpSp>
        <p:nvGrpSpPr>
          <p:cNvPr id="216" name="Google Shape;216;p34"/>
          <p:cNvGrpSpPr/>
          <p:nvPr/>
        </p:nvGrpSpPr>
        <p:grpSpPr>
          <a:xfrm>
            <a:off x="1885623" y="1565330"/>
            <a:ext cx="5181600" cy="4879486"/>
            <a:chOff x="1066800" y="1673352"/>
            <a:chExt cx="4785360" cy="4663440"/>
          </a:xfrm>
        </p:grpSpPr>
        <p:grpSp>
          <p:nvGrpSpPr>
            <p:cNvPr id="217" name="Google Shape;217;p34"/>
            <p:cNvGrpSpPr/>
            <p:nvPr/>
          </p:nvGrpSpPr>
          <p:grpSpPr>
            <a:xfrm>
              <a:off x="1066800" y="1673352"/>
              <a:ext cx="4785360" cy="4663440"/>
              <a:chOff x="1981200" y="1670304"/>
              <a:chExt cx="5120640" cy="4663440"/>
            </a:xfrm>
          </p:grpSpPr>
          <p:sp>
            <p:nvSpPr>
              <p:cNvPr id="218" name="Google Shape;218;p34"/>
              <p:cNvSpPr/>
              <p:nvPr/>
            </p:nvSpPr>
            <p:spPr>
              <a:xfrm>
                <a:off x="1981200" y="1670304"/>
                <a:ext cx="5120640" cy="4663440"/>
              </a:xfrm>
              <a:prstGeom prst="ellipse">
                <a:avLst/>
              </a:prstGeom>
              <a:solidFill>
                <a:srgbClr val="CADDF3"/>
              </a:solidFill>
              <a:ln w="5715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Noto Sans Symbols"/>
                  <a:buNone/>
                </a:pPr>
                <a:endParaRPr sz="1800" b="0" i="0" u="none" strike="noStrike" cap="none">
                  <a:solidFill>
                    <a:srgbClr val="000000"/>
                  </a:solidFill>
                  <a:latin typeface="Arial Narrow"/>
                  <a:ea typeface="Arial Narrow"/>
                  <a:cs typeface="Arial Narrow"/>
                  <a:sym typeface="Arial Narrow"/>
                </a:endParaRPr>
              </a:p>
            </p:txBody>
          </p:sp>
          <p:sp>
            <p:nvSpPr>
              <p:cNvPr id="219" name="Google Shape;219;p34"/>
              <p:cNvSpPr/>
              <p:nvPr/>
            </p:nvSpPr>
            <p:spPr>
              <a:xfrm>
                <a:off x="3039902" y="2514600"/>
                <a:ext cx="3017520" cy="2743200"/>
              </a:xfrm>
              <a:prstGeom prst="ellipse">
                <a:avLst/>
              </a:prstGeom>
              <a:solidFill>
                <a:srgbClr val="659CDA"/>
              </a:solidFill>
              <a:ln w="57150"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Noto Sans Symbols"/>
                  <a:buNone/>
                </a:pPr>
                <a:endParaRPr sz="1800" b="1" i="0" u="none" strike="noStrike" cap="none">
                  <a:solidFill>
                    <a:srgbClr val="000000"/>
                  </a:solidFill>
                  <a:latin typeface="Arial Narrow"/>
                  <a:ea typeface="Arial Narrow"/>
                  <a:cs typeface="Arial Narrow"/>
                  <a:sym typeface="Arial Narrow"/>
                </a:endParaRPr>
              </a:p>
              <a:p>
                <a:pPr marL="0" marR="0" lvl="0" indent="0" algn="ctr" rtl="0">
                  <a:lnSpc>
                    <a:spcPct val="100000"/>
                  </a:lnSpc>
                  <a:spcBef>
                    <a:spcPts val="0"/>
                  </a:spcBef>
                  <a:spcAft>
                    <a:spcPts val="0"/>
                  </a:spcAft>
                  <a:buClr>
                    <a:schemeClr val="dk1"/>
                  </a:buClr>
                  <a:buSzPts val="1800"/>
                  <a:buFont typeface="Noto Sans Symbols"/>
                  <a:buNone/>
                </a:pPr>
                <a:endParaRPr sz="1800" b="1" i="0" u="none" strike="noStrike" cap="none">
                  <a:solidFill>
                    <a:srgbClr val="000000"/>
                  </a:solidFill>
                  <a:latin typeface="Arial Narrow"/>
                  <a:ea typeface="Arial Narrow"/>
                  <a:cs typeface="Arial Narrow"/>
                  <a:sym typeface="Arial Narrow"/>
                </a:endParaRPr>
              </a:p>
            </p:txBody>
          </p:sp>
          <p:sp>
            <p:nvSpPr>
              <p:cNvPr id="220" name="Google Shape;220;p34"/>
              <p:cNvSpPr/>
              <p:nvPr/>
            </p:nvSpPr>
            <p:spPr>
              <a:xfrm>
                <a:off x="3786662" y="3124200"/>
                <a:ext cx="1524000" cy="1343025"/>
              </a:xfrm>
              <a:prstGeom prst="ellipse">
                <a:avLst/>
              </a:prstGeom>
              <a:solidFill>
                <a:srgbClr val="1C4676"/>
              </a:solidFill>
              <a:ln w="5715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accent1"/>
                  </a:buClr>
                  <a:buSzPts val="1800"/>
                  <a:buFont typeface="Noto Sans Symbols"/>
                  <a:buNone/>
                </a:pPr>
                <a:r>
                  <a:rPr lang="fr-FR" sz="1400" b="1" i="0" u="none" strike="noStrike" cap="none">
                    <a:solidFill>
                      <a:schemeClr val="accent1"/>
                    </a:solidFill>
                    <a:latin typeface="Arial Black"/>
                    <a:ea typeface="Arial Black"/>
                    <a:cs typeface="Arial Black"/>
                    <a:sym typeface="Arial Black"/>
                  </a:rPr>
                  <a:t>Groupe central</a:t>
                </a:r>
                <a:endParaRPr sz="1400" b="0" i="0" u="none" strike="noStrike" cap="none">
                  <a:solidFill>
                    <a:srgbClr val="000000"/>
                  </a:solidFill>
                  <a:latin typeface="Arial"/>
                  <a:ea typeface="Arial"/>
                  <a:cs typeface="Arial"/>
                  <a:sym typeface="Arial"/>
                </a:endParaRPr>
              </a:p>
            </p:txBody>
          </p:sp>
        </p:grpSp>
        <p:sp>
          <p:nvSpPr>
            <p:cNvPr id="221" name="Google Shape;221;p34"/>
            <p:cNvSpPr/>
            <p:nvPr/>
          </p:nvSpPr>
          <p:spPr>
            <a:xfrm>
              <a:off x="2839860" y="4599158"/>
              <a:ext cx="1252587"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chemeClr val="accent5"/>
                  </a:solidFill>
                  <a:latin typeface="Arial Black"/>
                  <a:ea typeface="Arial Black"/>
                  <a:cs typeface="Arial Black"/>
                  <a:sym typeface="Arial Black"/>
                </a:rPr>
                <a:t>Actif</a:t>
              </a:r>
              <a:endParaRPr sz="2400" b="1" i="0" u="none" strike="noStrike" cap="none">
                <a:solidFill>
                  <a:schemeClr val="accent5"/>
                </a:solidFill>
                <a:latin typeface="Arial Black"/>
                <a:ea typeface="Arial Black"/>
                <a:cs typeface="Arial Black"/>
                <a:sym typeface="Arial Black"/>
              </a:endParaRPr>
            </a:p>
          </p:txBody>
        </p:sp>
        <p:sp>
          <p:nvSpPr>
            <p:cNvPr id="222" name="Google Shape;222;p34"/>
            <p:cNvSpPr/>
            <p:nvPr/>
          </p:nvSpPr>
          <p:spPr>
            <a:xfrm>
              <a:off x="1956972" y="5531792"/>
              <a:ext cx="3144566"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a:solidFill>
                    <a:schemeClr val="accent5"/>
                  </a:solidFill>
                  <a:latin typeface="Arial Black"/>
                  <a:ea typeface="Arial Black"/>
                  <a:cs typeface="Arial Black"/>
                  <a:sym typeface="Arial Black"/>
                </a:rPr>
                <a:t>Périphérique</a:t>
              </a:r>
              <a:endParaRPr sz="1400" b="0" i="0" u="none" strike="noStrike" cap="none">
                <a:solidFill>
                  <a:srgbClr val="000000"/>
                </a:solidFill>
                <a:latin typeface="Arial"/>
                <a:ea typeface="Arial"/>
                <a:cs typeface="Arial"/>
                <a:sym typeface="Arial"/>
              </a:endParaRPr>
            </a:p>
          </p:txBody>
        </p:sp>
      </p:grpSp>
      <p:sp>
        <p:nvSpPr>
          <p:cNvPr id="214" name="Google Shape;214;p34"/>
          <p:cNvSpPr txBox="1">
            <a:spLocks noGrp="1"/>
          </p:cNvSpPr>
          <p:nvPr>
            <p:ph type="title"/>
          </p:nvPr>
        </p:nvSpPr>
        <p:spPr>
          <a:xfrm>
            <a:off x="841375" y="377952"/>
            <a:ext cx="8302625" cy="1295400"/>
          </a:xfrm>
          <a:prstGeom prst="rect">
            <a:avLst/>
          </a:prstGeom>
          <a:noFill/>
          <a:ln>
            <a:noFill/>
          </a:ln>
        </p:spPr>
        <p:txBody>
          <a:bodyPr spcFirstLastPara="1" wrap="square" lIns="91425" tIns="45700" rIns="91425" bIns="45700" anchor="t" anchorCtr="0">
            <a:noAutofit/>
          </a:bodyPr>
          <a:lstStyle/>
          <a:p>
            <a:pPr lvl="0"/>
            <a:r>
              <a:rPr lang="fr-FR" dirty="0"/>
              <a:t>3. Renforcer la communauté politique : Niveaux de participation</a:t>
            </a:r>
            <a:endParaRPr dirty="0"/>
          </a:p>
        </p:txBody>
      </p:sp>
      <p:sp>
        <p:nvSpPr>
          <p:cNvPr id="215" name="Google Shape;215;p34"/>
          <p:cNvSpPr txBox="1"/>
          <p:nvPr/>
        </p:nvSpPr>
        <p:spPr>
          <a:xfrm>
            <a:off x="6686223" y="3812515"/>
            <a:ext cx="2362200"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400"/>
              <a:buFont typeface="Noto Sans Symbols"/>
              <a:buNone/>
            </a:pPr>
            <a:r>
              <a:rPr lang="fr-FR" sz="2400" b="1" i="0" u="none" strike="noStrike" cap="none" dirty="0">
                <a:solidFill>
                  <a:schemeClr val="dk1"/>
                </a:solidFill>
                <a:latin typeface="Arial Black"/>
                <a:ea typeface="Arial Black"/>
                <a:cs typeface="Arial Black"/>
                <a:sym typeface="Arial Black"/>
              </a:rPr>
              <a:t>Outsider</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838200" y="228600"/>
            <a:ext cx="8077200" cy="1539081"/>
          </a:xfrm>
        </p:spPr>
        <p:txBody>
          <a:bodyPr lIns="92075" tIns="46038" rIns="92075" bIns="46038" anchor="ctr"/>
          <a:lstStyle/>
          <a:p>
            <a:r>
              <a:rPr lang="fr-FR" dirty="0"/>
              <a:t>3. Renforcer la communauté politique : Activités de soutien</a:t>
            </a:r>
          </a:p>
        </p:txBody>
      </p:sp>
      <p:sp>
        <p:nvSpPr>
          <p:cNvPr id="43011" name="Rectangle 3"/>
          <p:cNvSpPr>
            <a:spLocks noGrp="1" noChangeArrowheads="1"/>
          </p:cNvSpPr>
          <p:nvPr>
            <p:ph type="body" idx="4294967295"/>
          </p:nvPr>
        </p:nvSpPr>
        <p:spPr>
          <a:xfrm>
            <a:off x="369677" y="2041047"/>
            <a:ext cx="4202323" cy="3185320"/>
          </a:xfrm>
        </p:spPr>
        <p:txBody>
          <a:bodyPr lIns="92075" tIns="46038" rIns="92075" bIns="46038"/>
          <a:lstStyle/>
          <a:p>
            <a:r>
              <a:rPr lang="fr-FR" altLang="en-US" sz="2600" dirty="0"/>
              <a:t>Créer, animer et/ou renforcer les coalitions de plaidoyer  </a:t>
            </a:r>
          </a:p>
          <a:p>
            <a:pPr>
              <a:spcAft>
                <a:spcPts val="2400"/>
              </a:spcAft>
            </a:pPr>
            <a:r>
              <a:rPr lang="fr-FR" altLang="en-US" sz="2600" dirty="0"/>
              <a:t>Fournir des informations aux réseaux en place</a:t>
            </a:r>
          </a:p>
        </p:txBody>
      </p:sp>
      <p:pic>
        <p:nvPicPr>
          <p:cNvPr id="3" name="Picture 2"/>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760888" y="1905000"/>
            <a:ext cx="4013435" cy="3457414"/>
          </a:xfrm>
          <a:prstGeom prst="rect">
            <a:avLst/>
          </a:prstGeom>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6"/>
          <p:cNvSpPr txBox="1">
            <a:spLocks noGrp="1"/>
          </p:cNvSpPr>
          <p:nvPr>
            <p:ph type="title"/>
          </p:nvPr>
        </p:nvSpPr>
        <p:spPr>
          <a:xfrm>
            <a:off x="838200" y="381000"/>
            <a:ext cx="6477000" cy="1143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dirty="0"/>
              <a:t>Il est possible d’influer sur le changement politique</a:t>
            </a:r>
            <a:endParaRPr dirty="0"/>
          </a:p>
        </p:txBody>
      </p:sp>
      <p:graphicFrame>
        <p:nvGraphicFramePr>
          <p:cNvPr id="237" name="Google Shape;237;p36"/>
          <p:cNvGraphicFramePr/>
          <p:nvPr>
            <p:extLst>
              <p:ext uri="{D42A27DB-BD31-4B8C-83A1-F6EECF244321}">
                <p14:modId xmlns:p14="http://schemas.microsoft.com/office/powerpoint/2010/main" val="884864692"/>
              </p:ext>
            </p:extLst>
          </p:nvPr>
        </p:nvGraphicFramePr>
        <p:xfrm>
          <a:off x="1676400" y="2209800"/>
          <a:ext cx="5943600" cy="3415800"/>
        </p:xfrm>
        <a:graphic>
          <a:graphicData uri="http://schemas.openxmlformats.org/drawingml/2006/table">
            <a:tbl>
              <a:tblPr firstRow="1" bandRow="1">
                <a:noFill/>
                <a:tableStyleId>{D3514228-2631-4731-9ABE-4F5BD36795CF}</a:tableStyleId>
              </a:tblPr>
              <a:tblGrid>
                <a:gridCol w="2971800">
                  <a:extLst>
                    <a:ext uri="{9D8B030D-6E8A-4147-A177-3AD203B41FA5}">
                      <a16:colId xmlns:a16="http://schemas.microsoft.com/office/drawing/2014/main" val="20000"/>
                    </a:ext>
                  </a:extLst>
                </a:gridCol>
                <a:gridCol w="2971800">
                  <a:extLst>
                    <a:ext uri="{9D8B030D-6E8A-4147-A177-3AD203B41FA5}">
                      <a16:colId xmlns:a16="http://schemas.microsoft.com/office/drawing/2014/main" val="20001"/>
                    </a:ext>
                  </a:extLst>
                </a:gridCol>
              </a:tblGrid>
              <a:tr h="914400">
                <a:tc>
                  <a:txBody>
                    <a:bodyPr/>
                    <a:lstStyle/>
                    <a:p>
                      <a:pPr marL="0" marR="0" lvl="0" indent="0" algn="ctr" rtl="0">
                        <a:lnSpc>
                          <a:spcPct val="100000"/>
                        </a:lnSpc>
                        <a:spcBef>
                          <a:spcPts val="0"/>
                        </a:spcBef>
                        <a:spcAft>
                          <a:spcPts val="0"/>
                        </a:spcAft>
                        <a:buClr>
                          <a:srgbClr val="000000"/>
                        </a:buClr>
                        <a:buSzPts val="1800"/>
                        <a:buFont typeface="Arial"/>
                        <a:buNone/>
                      </a:pPr>
                      <a:r>
                        <a:rPr lang="fr-FR" sz="1800" b="0" u="none" strike="noStrike" cap="none">
                          <a:solidFill>
                            <a:schemeClr val="accent1"/>
                          </a:solidFill>
                        </a:rPr>
                        <a:t>Changement politique possible en présence</a:t>
                      </a:r>
                      <a:endParaRPr sz="1800" b="0" u="none" strike="noStrike" cap="none">
                        <a:solidFill>
                          <a:schemeClr val="accent1"/>
                        </a:solidFill>
                      </a:endParaRPr>
                    </a:p>
                  </a:txBody>
                  <a:tcPr marL="91450" marR="91450" marT="45725" marB="45725" anchor="ctr">
                    <a:solidFill>
                      <a:srgbClr val="66BC29"/>
                    </a:solidFill>
                  </a:tcPr>
                </a:tc>
                <a:tc>
                  <a:txBody>
                    <a:bodyPr/>
                    <a:lstStyle/>
                    <a:p>
                      <a:pPr marL="0" marR="0" lvl="0" indent="0" algn="ctr" rtl="0">
                        <a:lnSpc>
                          <a:spcPct val="100000"/>
                        </a:lnSpc>
                        <a:spcBef>
                          <a:spcPts val="0"/>
                        </a:spcBef>
                        <a:spcAft>
                          <a:spcPts val="0"/>
                        </a:spcAft>
                        <a:buClr>
                          <a:schemeClr val="accent1"/>
                        </a:buClr>
                        <a:buSzPts val="1800"/>
                        <a:buFont typeface="Arial"/>
                        <a:buNone/>
                      </a:pPr>
                      <a:r>
                        <a:rPr lang="fr-FR" sz="1800" b="0" u="none" strike="noStrike" cap="none" dirty="0">
                          <a:solidFill>
                            <a:schemeClr val="accent1"/>
                          </a:solidFill>
                        </a:rPr>
                        <a:t>Vous pouvez y parvenir</a:t>
                      </a:r>
                    </a:p>
                    <a:p>
                      <a:pPr marL="0" marR="0" lvl="0" indent="0" algn="ctr" rtl="0">
                        <a:lnSpc>
                          <a:spcPct val="100000"/>
                        </a:lnSpc>
                        <a:spcBef>
                          <a:spcPts val="0"/>
                        </a:spcBef>
                        <a:spcAft>
                          <a:spcPts val="0"/>
                        </a:spcAft>
                        <a:buClr>
                          <a:schemeClr val="accent1"/>
                        </a:buClr>
                        <a:buSzPts val="1800"/>
                        <a:buFont typeface="Arial"/>
                        <a:buNone/>
                      </a:pPr>
                      <a:r>
                        <a:rPr lang="fr-FR" sz="1800" b="0" u="none" strike="noStrike" cap="none" dirty="0">
                          <a:solidFill>
                            <a:schemeClr val="accent1"/>
                          </a:solidFill>
                        </a:rPr>
                        <a:t>en:</a:t>
                      </a:r>
                      <a:endParaRPr sz="1800" u="none" strike="noStrike" cap="none" dirty="0">
                        <a:solidFill>
                          <a:schemeClr val="accent5"/>
                        </a:solidFill>
                      </a:endParaRPr>
                    </a:p>
                  </a:txBody>
                  <a:tcPr marL="91450" marR="91450" marT="45725" marB="45725" anchor="ctr">
                    <a:solidFill>
                      <a:srgbClr val="66BC29"/>
                    </a:solidFill>
                  </a:tcPr>
                </a:tc>
                <a:extLst>
                  <a:ext uri="{0D108BD9-81ED-4DB2-BD59-A6C34878D82A}">
                    <a16:rowId xmlns:a16="http://schemas.microsoft.com/office/drawing/2014/main" val="10000"/>
                  </a:ext>
                </a:extLst>
              </a:tr>
              <a:tr h="2501400">
                <a:tc>
                  <a:txBody>
                    <a:bodyPr/>
                    <a:lstStyle/>
                    <a:p>
                      <a:pPr marL="285750" marR="0" lvl="0" indent="-285750" algn="l" rtl="0">
                        <a:lnSpc>
                          <a:spcPct val="100000"/>
                        </a:lnSpc>
                        <a:spcBef>
                          <a:spcPts val="0"/>
                        </a:spcBef>
                        <a:spcAft>
                          <a:spcPts val="0"/>
                        </a:spcAft>
                        <a:buClr>
                          <a:srgbClr val="D6492A"/>
                        </a:buClr>
                        <a:buSzPts val="1920"/>
                        <a:buFont typeface="Courier New"/>
                        <a:buChar char="o"/>
                      </a:pPr>
                      <a:r>
                        <a:rPr lang="fr-FR" sz="1600" u="none" strike="noStrike" cap="none" dirty="0"/>
                        <a:t>D’un problème clairement articulé</a:t>
                      </a:r>
                      <a:endParaRPr sz="1400" u="none" strike="noStrike" cap="none" dirty="0"/>
                    </a:p>
                    <a:p>
                      <a:pPr marL="285750" marR="0" lvl="0" indent="-285750" algn="l" rtl="0">
                        <a:lnSpc>
                          <a:spcPct val="100000"/>
                        </a:lnSpc>
                        <a:spcBef>
                          <a:spcPts val="1800"/>
                        </a:spcBef>
                        <a:spcAft>
                          <a:spcPts val="0"/>
                        </a:spcAft>
                        <a:buClr>
                          <a:srgbClr val="D6492A"/>
                        </a:buClr>
                        <a:buSzPts val="1920"/>
                        <a:buFont typeface="Courier New"/>
                        <a:buChar char="o"/>
                      </a:pPr>
                      <a:r>
                        <a:rPr lang="fr-FR" sz="1600" u="none" strike="noStrike" cap="none" dirty="0"/>
                        <a:t>De solutions pratiques et </a:t>
                      </a:r>
                      <a:r>
                        <a:rPr lang="en-US" sz="1600" b="0" i="0" u="none" strike="noStrike" cap="none" dirty="0" err="1">
                          <a:solidFill>
                            <a:schemeClr val="dk1"/>
                          </a:solidFill>
                          <a:latin typeface="Arial"/>
                          <a:ea typeface="Arial"/>
                          <a:cs typeface="Arial"/>
                          <a:sym typeface="Arial"/>
                        </a:rPr>
                        <a:t>réalisables</a:t>
                      </a:r>
                      <a:endParaRPr sz="1400" u="none" strike="noStrike" cap="none" dirty="0"/>
                    </a:p>
                    <a:p>
                      <a:pPr marL="285750" marR="0" lvl="0" indent="-285750" algn="l" rtl="0">
                        <a:lnSpc>
                          <a:spcPct val="100000"/>
                        </a:lnSpc>
                        <a:spcBef>
                          <a:spcPts val="1800"/>
                        </a:spcBef>
                        <a:spcAft>
                          <a:spcPts val="0"/>
                        </a:spcAft>
                        <a:buClr>
                          <a:srgbClr val="D6492A"/>
                        </a:buClr>
                        <a:buSzPts val="1920"/>
                        <a:buFont typeface="Courier New"/>
                        <a:buChar char="o"/>
                      </a:pPr>
                      <a:r>
                        <a:rPr lang="fr-FR" sz="1600" u="none" strike="noStrike" cap="none" dirty="0"/>
                        <a:t>D’un climat politique mûr pour l’action</a:t>
                      </a:r>
                      <a:endParaRPr sz="1400" u="none" strike="noStrike" cap="none" dirty="0"/>
                    </a:p>
                    <a:p>
                      <a:pPr marL="0" marR="0" lvl="0" indent="0" algn="l" rtl="0">
                        <a:lnSpc>
                          <a:spcPct val="100000"/>
                        </a:lnSpc>
                        <a:spcBef>
                          <a:spcPts val="1800"/>
                        </a:spcBef>
                        <a:spcAft>
                          <a:spcPts val="0"/>
                        </a:spcAft>
                        <a:buClr>
                          <a:srgbClr val="000000"/>
                        </a:buClr>
                        <a:buSzPts val="1600"/>
                        <a:buFont typeface="Arial"/>
                        <a:buNone/>
                      </a:pPr>
                      <a:endParaRPr sz="1600" u="none" strike="noStrike" cap="none" dirty="0"/>
                    </a:p>
                  </a:txBody>
                  <a:tcPr marL="91450" marR="91450" marT="45725" marB="45725" anchor="ctr">
                    <a:solidFill>
                      <a:srgbClr val="F2F2F2">
                        <a:alpha val="40000"/>
                      </a:srgbClr>
                    </a:solidFill>
                  </a:tcPr>
                </a:tc>
                <a:tc>
                  <a:txBody>
                    <a:bodyPr/>
                    <a:lstStyle/>
                    <a:p>
                      <a:pPr marL="285750" marR="0" lvl="0" indent="-285750" algn="l" rtl="0">
                        <a:lnSpc>
                          <a:spcPct val="100000"/>
                        </a:lnSpc>
                        <a:spcBef>
                          <a:spcPts val="0"/>
                        </a:spcBef>
                        <a:spcAft>
                          <a:spcPts val="0"/>
                        </a:spcAft>
                        <a:buClr>
                          <a:srgbClr val="D6492A"/>
                        </a:buClr>
                        <a:buSzPts val="1920"/>
                        <a:buFont typeface="Courier New"/>
                        <a:buChar char="o"/>
                      </a:pPr>
                      <a:r>
                        <a:rPr lang="fr-FR" sz="1600" u="none" strike="noStrike" cap="none" dirty="0"/>
                        <a:t>Informant les politiques</a:t>
                      </a:r>
                      <a:endParaRPr sz="1400" u="none" strike="noStrike" cap="none" dirty="0"/>
                    </a:p>
                    <a:p>
                      <a:pPr marL="285750" marR="0" lvl="0" indent="-285750" algn="l" rtl="0">
                        <a:lnSpc>
                          <a:spcPct val="100000"/>
                        </a:lnSpc>
                        <a:spcBef>
                          <a:spcPts val="1800"/>
                        </a:spcBef>
                        <a:spcAft>
                          <a:spcPts val="0"/>
                        </a:spcAft>
                        <a:buClr>
                          <a:srgbClr val="D6492A"/>
                        </a:buClr>
                        <a:buSzPts val="1920"/>
                        <a:buFont typeface="Courier New"/>
                        <a:buChar char="o"/>
                      </a:pPr>
                      <a:r>
                        <a:rPr lang="fr-FR" sz="1600" u="none" strike="noStrike" cap="none" dirty="0"/>
                        <a:t>Focalisant l’attention</a:t>
                      </a:r>
                      <a:endParaRPr sz="1400" u="none" strike="noStrike" cap="none" dirty="0"/>
                    </a:p>
                    <a:p>
                      <a:pPr marL="285750" marR="0" lvl="0" indent="-285750" algn="l" rtl="0">
                        <a:lnSpc>
                          <a:spcPct val="100000"/>
                        </a:lnSpc>
                        <a:spcBef>
                          <a:spcPts val="1800"/>
                        </a:spcBef>
                        <a:spcAft>
                          <a:spcPts val="0"/>
                        </a:spcAft>
                        <a:buClr>
                          <a:srgbClr val="D6492A"/>
                        </a:buClr>
                        <a:buSzPts val="1920"/>
                        <a:buFont typeface="Courier New"/>
                        <a:buChar char="o"/>
                      </a:pPr>
                      <a:r>
                        <a:rPr lang="fr-FR" sz="1600" u="none" strike="noStrike" cap="none" dirty="0"/>
                        <a:t>Renforçant  la communauté politique</a:t>
                      </a:r>
                      <a:endParaRPr sz="1400" u="none" strike="noStrike" cap="none" dirty="0"/>
                    </a:p>
                    <a:p>
                      <a:pPr marL="0" marR="0" lvl="0" indent="0" algn="l" rtl="0">
                        <a:lnSpc>
                          <a:spcPct val="100000"/>
                        </a:lnSpc>
                        <a:spcBef>
                          <a:spcPts val="1800"/>
                        </a:spcBef>
                        <a:spcAft>
                          <a:spcPts val="0"/>
                        </a:spcAft>
                        <a:buClr>
                          <a:srgbClr val="D6492A"/>
                        </a:buClr>
                        <a:buSzPts val="1600"/>
                        <a:buFont typeface="Arial"/>
                        <a:buNone/>
                      </a:pPr>
                      <a:endParaRPr sz="1600" u="none" strike="noStrike" cap="none" dirty="0"/>
                    </a:p>
                    <a:p>
                      <a:pPr marL="0" marR="0" lvl="0" indent="0" algn="l" rtl="0">
                        <a:lnSpc>
                          <a:spcPct val="100000"/>
                        </a:lnSpc>
                        <a:spcBef>
                          <a:spcPts val="0"/>
                        </a:spcBef>
                        <a:spcAft>
                          <a:spcPts val="0"/>
                        </a:spcAft>
                        <a:buClr>
                          <a:srgbClr val="000000"/>
                        </a:buClr>
                        <a:buSzPts val="1600"/>
                        <a:buFont typeface="Arial"/>
                        <a:buNone/>
                      </a:pPr>
                      <a:endParaRPr sz="1600" u="none" strike="noStrike" cap="none" dirty="0"/>
                    </a:p>
                  </a:txBody>
                  <a:tcPr marL="91450" marR="91450" marT="45725" marB="45725" anchor="ctr">
                    <a:solidFill>
                      <a:srgbClr val="F2F2F2">
                        <a:alpha val="40000"/>
                      </a:srgbClr>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Google Shape;244;p37"/>
          <p:cNvSpPr txBox="1"/>
          <p:nvPr/>
        </p:nvSpPr>
        <p:spPr>
          <a:xfrm>
            <a:off x="520484" y="1682368"/>
            <a:ext cx="3819041" cy="349326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fr-FR" sz="2800" b="0" i="0" u="none" strike="noStrike" cap="none" dirty="0">
                <a:solidFill>
                  <a:schemeClr val="dk1"/>
                </a:solidFill>
                <a:latin typeface="Arial"/>
                <a:ea typeface="Arial"/>
                <a:cs typeface="Arial"/>
                <a:sym typeface="Arial"/>
              </a:rPr>
              <a:t>Il y a un rôle pour vous dans chacun de ces domaines.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3000"/>
              </a:spcBef>
              <a:spcAft>
                <a:spcPts val="0"/>
              </a:spcAft>
              <a:buClr>
                <a:srgbClr val="000000"/>
              </a:buClr>
              <a:buSzPts val="2800"/>
              <a:buFont typeface="Arial"/>
              <a:buNone/>
            </a:pPr>
            <a:r>
              <a:rPr lang="fr-FR" sz="2800" b="0" i="0" u="none" strike="noStrike" cap="none" dirty="0">
                <a:solidFill>
                  <a:schemeClr val="dk1"/>
                </a:solidFill>
                <a:latin typeface="Arial"/>
                <a:ea typeface="Arial"/>
                <a:cs typeface="Arial"/>
                <a:sym typeface="Arial"/>
              </a:rPr>
              <a:t>Vous pouvez aider à créer une fenêtre d’opportunité pour un changement politique !</a:t>
            </a:r>
            <a:endParaRPr sz="1400" b="0" i="0" u="none" strike="noStrike" cap="none" dirty="0">
              <a:solidFill>
                <a:srgbClr val="000000"/>
              </a:solidFill>
              <a:latin typeface="Arial"/>
              <a:ea typeface="Arial"/>
              <a:cs typeface="Arial"/>
              <a:sym typeface="Arial"/>
            </a:endParaRPr>
          </a:p>
        </p:txBody>
      </p:sp>
      <p:pic>
        <p:nvPicPr>
          <p:cNvPr id="3" name="Image 2">
            <a:extLst>
              <a:ext uri="{FF2B5EF4-FFF2-40B4-BE49-F238E27FC236}">
                <a16:creationId xmlns:a16="http://schemas.microsoft.com/office/drawing/2014/main" id="{89A0D0EE-5E72-CC45-8125-8C71BA33AC88}"/>
              </a:ext>
            </a:extLst>
          </p:cNvPr>
          <p:cNvPicPr>
            <a:picLocks noChangeAspect="1"/>
          </p:cNvPicPr>
          <p:nvPr/>
        </p:nvPicPr>
        <p:blipFill>
          <a:blip r:embed="rId3"/>
          <a:stretch>
            <a:fillRect/>
          </a:stretch>
        </p:blipFill>
        <p:spPr>
          <a:xfrm>
            <a:off x="4572000" y="1107649"/>
            <a:ext cx="4572000" cy="4642701"/>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title" idx="4294967295"/>
          </p:nvPr>
        </p:nvSpPr>
        <p:spPr>
          <a:xfrm>
            <a:off x="838200" y="381000"/>
            <a:ext cx="7739062" cy="700881"/>
          </a:xfrm>
          <a:prstGeom prst="rect">
            <a:avLst/>
          </a:prstGeom>
          <a:noFill/>
          <a:ln>
            <a:noFill/>
          </a:ln>
        </p:spPr>
        <p:txBody>
          <a:bodyPr spcFirstLastPara="1" wrap="square" lIns="92075" tIns="46025" rIns="92075" bIns="46025" anchor="ctr" anchorCtr="0">
            <a:noAutofit/>
          </a:bodyPr>
          <a:lstStyle/>
          <a:p>
            <a:pPr marL="0" lvl="0" indent="0" algn="l" rtl="0">
              <a:lnSpc>
                <a:spcPct val="100000"/>
              </a:lnSpc>
              <a:spcBef>
                <a:spcPts val="0"/>
              </a:spcBef>
              <a:spcAft>
                <a:spcPts val="0"/>
              </a:spcAft>
              <a:buSzPts val="1400"/>
              <a:buNone/>
            </a:pPr>
            <a:r>
              <a:rPr lang="fr-FR"/>
              <a:t>En savoir davantage</a:t>
            </a:r>
            <a:endParaRPr/>
          </a:p>
        </p:txBody>
      </p:sp>
      <p:sp>
        <p:nvSpPr>
          <p:cNvPr id="251" name="Google Shape;251;p38"/>
          <p:cNvSpPr txBox="1">
            <a:spLocks noGrp="1"/>
          </p:cNvSpPr>
          <p:nvPr>
            <p:ph type="body" idx="4294967295"/>
          </p:nvPr>
        </p:nvSpPr>
        <p:spPr>
          <a:xfrm>
            <a:off x="914401" y="1295400"/>
            <a:ext cx="7315200" cy="4648200"/>
          </a:xfrm>
          <a:prstGeom prst="rect">
            <a:avLst/>
          </a:prstGeom>
          <a:noFill/>
          <a:ln>
            <a:noFill/>
          </a:ln>
        </p:spPr>
        <p:txBody>
          <a:bodyPr spcFirstLastPara="1" wrap="square" lIns="92075" tIns="46025" rIns="92075" bIns="46025" anchor="t" anchorCtr="0">
            <a:noAutofit/>
          </a:bodyPr>
          <a:lstStyle/>
          <a:p>
            <a:pPr marL="342900" lvl="0" indent="-342900" algn="l" rtl="0">
              <a:lnSpc>
                <a:spcPct val="100000"/>
              </a:lnSpc>
              <a:spcBef>
                <a:spcPts val="0"/>
              </a:spcBef>
              <a:spcAft>
                <a:spcPts val="0"/>
              </a:spcAft>
              <a:buSzPts val="1190"/>
              <a:buChar char="■"/>
            </a:pPr>
            <a:r>
              <a:rPr lang="fr-FR" sz="1400"/>
              <a:t>Lori S. Ashford et al., </a:t>
            </a:r>
            <a:r>
              <a:rPr lang="fr-FR" sz="1400" i="1"/>
              <a:t>“Creating Windows of Opportunity for Social Change: Incorporating Evidence Into Decentralized Planning in Kenya,”</a:t>
            </a:r>
            <a:r>
              <a:rPr lang="fr-FR" sz="1400"/>
              <a:t> </a:t>
            </a:r>
            <a:r>
              <a:rPr lang="fr-FR" sz="1400" i="1"/>
              <a:t>Bulletin of World Health Organization </a:t>
            </a:r>
            <a:r>
              <a:rPr lang="fr-FR" sz="1400"/>
              <a:t>84</a:t>
            </a:r>
            <a:r>
              <a:rPr lang="fr-FR" sz="1400" i="1"/>
              <a:t> (</a:t>
            </a:r>
            <a:r>
              <a:rPr lang="fr-FR" sz="1400"/>
              <a:t>2006): 669-72.</a:t>
            </a:r>
            <a:endParaRPr/>
          </a:p>
          <a:p>
            <a:pPr marL="342900" lvl="0" indent="-342900" algn="l" rtl="0">
              <a:lnSpc>
                <a:spcPct val="100000"/>
              </a:lnSpc>
              <a:spcBef>
                <a:spcPts val="1800"/>
              </a:spcBef>
              <a:spcAft>
                <a:spcPts val="0"/>
              </a:spcAft>
              <a:buSzPts val="1190"/>
              <a:buChar char="■"/>
            </a:pPr>
            <a:r>
              <a:rPr lang="fr-FR" sz="1400"/>
              <a:t>John W. Kingdon, </a:t>
            </a:r>
            <a:r>
              <a:rPr lang="fr-FR" sz="1400" i="1"/>
              <a:t>Agendas, Alternatives, and Public Policies </a:t>
            </a:r>
            <a:r>
              <a:rPr lang="fr-FR" sz="1400"/>
              <a:t>(Boston: Little, Brown, and Company, 1984).</a:t>
            </a:r>
            <a:endParaRPr/>
          </a:p>
          <a:p>
            <a:pPr marL="342900" lvl="0" indent="-342900" algn="l" rtl="0">
              <a:lnSpc>
                <a:spcPct val="100000"/>
              </a:lnSpc>
              <a:spcBef>
                <a:spcPts val="1800"/>
              </a:spcBef>
              <a:spcAft>
                <a:spcPts val="0"/>
              </a:spcAft>
              <a:buSzPts val="1190"/>
              <a:buChar char="■"/>
            </a:pPr>
            <a:r>
              <a:rPr lang="fr-FR" sz="1400"/>
              <a:t>Robert W. Porter</a:t>
            </a:r>
            <a:r>
              <a:rPr lang="fr-FR" sz="1400" i="1"/>
              <a:t>, “Knowledge Utilization and the Process of Policy Formation: Toward a Framework for Africa,”</a:t>
            </a:r>
            <a:r>
              <a:rPr lang="fr-FR" sz="1400"/>
              <a:t> (1995) aconsulté sur www.path.org/vaccineresources/files/Knowledge_utilization_policy_formation_USAID.pdf. </a:t>
            </a:r>
            <a:endParaRPr/>
          </a:p>
          <a:p>
            <a:pPr marL="342900" lvl="0" indent="-342900" algn="l" rtl="0">
              <a:lnSpc>
                <a:spcPct val="100000"/>
              </a:lnSpc>
              <a:spcBef>
                <a:spcPts val="1800"/>
              </a:spcBef>
              <a:spcAft>
                <a:spcPts val="0"/>
              </a:spcAft>
              <a:buSzPts val="1190"/>
              <a:buChar char="■"/>
            </a:pPr>
            <a:r>
              <a:rPr lang="fr-FR" sz="1400"/>
              <a:t>Jeremy Shiffman et Sharmina Sultana, </a:t>
            </a:r>
            <a:r>
              <a:rPr lang="fr-FR" sz="1400" i="1"/>
              <a:t>“Generating Political Priority for Neonatal Mortality Reduction in Bangladesh,” American Journal of Public Health</a:t>
            </a:r>
            <a:r>
              <a:rPr lang="fr-FR" sz="1400"/>
              <a:t> 103, no. 4 (2013): 623-31.</a:t>
            </a:r>
            <a:endParaRPr/>
          </a:p>
          <a:p>
            <a:pPr marL="342900" lvl="0" indent="-342900" algn="l" rtl="0">
              <a:lnSpc>
                <a:spcPct val="100000"/>
              </a:lnSpc>
              <a:spcBef>
                <a:spcPts val="1800"/>
              </a:spcBef>
              <a:spcAft>
                <a:spcPts val="0"/>
              </a:spcAft>
              <a:buSzPts val="1190"/>
              <a:buChar char="■"/>
            </a:pPr>
            <a:r>
              <a:rPr lang="fr-FR" sz="1400"/>
              <a:t>Jeremy Shiffman</a:t>
            </a:r>
            <a:r>
              <a:rPr lang="fr-FR" sz="1400" i="1"/>
              <a:t>, “Generating Political Will for Safe Motherhood in Indonesia,”</a:t>
            </a:r>
            <a:r>
              <a:rPr lang="fr-FR" sz="1400"/>
              <a:t> </a:t>
            </a:r>
            <a:r>
              <a:rPr lang="fr-FR" sz="1400" i="1"/>
              <a:t>Social Science &amp; Medicine</a:t>
            </a:r>
            <a:r>
              <a:rPr lang="fr-FR" sz="1400"/>
              <a:t> 56, no. 6 (2003): 1197-1207.</a:t>
            </a:r>
            <a:endParaRPr/>
          </a:p>
          <a:p>
            <a:pPr marL="342900" lvl="0" indent="-240347" algn="l" rtl="0">
              <a:lnSpc>
                <a:spcPct val="100000"/>
              </a:lnSpc>
              <a:spcBef>
                <a:spcPts val="1800"/>
              </a:spcBef>
              <a:spcAft>
                <a:spcPts val="0"/>
              </a:spcAft>
              <a:buSzPts val="1615"/>
              <a:buNone/>
            </a:pPr>
            <a:endParaRPr sz="1900"/>
          </a:p>
          <a:p>
            <a:pPr marL="342900" lvl="0" indent="-240347" algn="l" rtl="0">
              <a:lnSpc>
                <a:spcPct val="100000"/>
              </a:lnSpc>
              <a:spcBef>
                <a:spcPts val="1200"/>
              </a:spcBef>
              <a:spcAft>
                <a:spcPts val="0"/>
              </a:spcAft>
              <a:buSzPts val="1615"/>
              <a:buNone/>
            </a:pPr>
            <a:endParaRPr sz="1900"/>
          </a:p>
          <a:p>
            <a:pPr marL="342900" lvl="0" indent="-240347" algn="l" rtl="0">
              <a:lnSpc>
                <a:spcPct val="100000"/>
              </a:lnSpc>
              <a:spcBef>
                <a:spcPts val="1200"/>
              </a:spcBef>
              <a:spcAft>
                <a:spcPts val="0"/>
              </a:spcAft>
              <a:buSzPts val="1615"/>
              <a:buNone/>
            </a:pPr>
            <a:endParaRPr sz="19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7"/>
          <p:cNvSpPr txBox="1"/>
          <p:nvPr/>
        </p:nvSpPr>
        <p:spPr>
          <a:xfrm>
            <a:off x="903224" y="429165"/>
            <a:ext cx="7797800" cy="949638"/>
          </a:xfrm>
          <a:prstGeom prst="rect">
            <a:avLst/>
          </a:prstGeom>
          <a:noFill/>
          <a:ln>
            <a:noFill/>
          </a:ln>
        </p:spPr>
        <p:txBody>
          <a:bodyPr spcFirstLastPara="1" wrap="square" lIns="92075" tIns="46025" rIns="92075" bIns="46025" anchor="ctr" anchorCtr="0">
            <a:noAutofit/>
          </a:bodyPr>
          <a:lstStyle/>
          <a:p>
            <a:pPr>
              <a:buClr>
                <a:schemeClr val="dk2"/>
              </a:buClr>
              <a:buSzPts val="3600"/>
            </a:pPr>
            <a:r>
              <a:rPr lang="fr-FR" sz="3600" b="1" i="0" u="none" strike="noStrike" cap="none" dirty="0">
                <a:solidFill>
                  <a:schemeClr val="dk2"/>
                </a:solidFill>
                <a:latin typeface="Arial"/>
                <a:ea typeface="Arial"/>
                <a:cs typeface="Arial"/>
                <a:sym typeface="Arial"/>
              </a:rPr>
              <a:t>U</a:t>
            </a:r>
            <a:r>
              <a:rPr lang="fr-FR" sz="3600" b="1" dirty="0">
                <a:solidFill>
                  <a:srgbClr val="265E9E"/>
                </a:solidFill>
              </a:rPr>
              <a:t>ne fenêtre d’opportunité pour le changement de politique</a:t>
            </a:r>
          </a:p>
          <a:p>
            <a:pPr marL="0" marR="0" lvl="0" indent="0" algn="l" rtl="0">
              <a:lnSpc>
                <a:spcPct val="100000"/>
              </a:lnSpc>
              <a:spcBef>
                <a:spcPts val="0"/>
              </a:spcBef>
              <a:spcAft>
                <a:spcPts val="0"/>
              </a:spcAft>
              <a:buClr>
                <a:schemeClr val="dk2"/>
              </a:buClr>
              <a:buSzPts val="3600"/>
              <a:buFont typeface="Noto Sans Symbols"/>
              <a:buNone/>
            </a:pPr>
            <a:endParaRPr sz="1400" b="0" i="0" u="none" strike="noStrike" cap="none" dirty="0">
              <a:solidFill>
                <a:srgbClr val="265E9E"/>
              </a:solidFill>
              <a:latin typeface="Arial"/>
              <a:ea typeface="Arial"/>
              <a:cs typeface="Arial"/>
              <a:sym typeface="Arial"/>
            </a:endParaRPr>
          </a:p>
        </p:txBody>
      </p:sp>
      <p:sp>
        <p:nvSpPr>
          <p:cNvPr id="32" name="Oval 31">
            <a:extLst>
              <a:ext uri="{FF2B5EF4-FFF2-40B4-BE49-F238E27FC236}">
                <a16:creationId xmlns:a16="http://schemas.microsoft.com/office/drawing/2014/main" id="{E95C3D73-06AC-624D-90E3-F4BC87D007E1}"/>
              </a:ext>
            </a:extLst>
          </p:cNvPr>
          <p:cNvSpPr/>
          <p:nvPr/>
        </p:nvSpPr>
        <p:spPr>
          <a:xfrm>
            <a:off x="3181096" y="1321493"/>
            <a:ext cx="2743200" cy="2743200"/>
          </a:xfrm>
          <a:prstGeom prst="ellipse">
            <a:avLst/>
          </a:prstGeom>
          <a:gradFill rotWithShape="1">
            <a:gsLst>
              <a:gs pos="0">
                <a:srgbClr val="44546A">
                  <a:alpha val="50000"/>
                  <a:hueOff val="0"/>
                  <a:satOff val="0"/>
                  <a:lumOff val="0"/>
                  <a:alphaOff val="0"/>
                  <a:lumMod val="110000"/>
                  <a:satMod val="105000"/>
                  <a:tint val="67000"/>
                </a:srgbClr>
              </a:gs>
              <a:gs pos="50000">
                <a:srgbClr val="44546A">
                  <a:alpha val="50000"/>
                  <a:hueOff val="0"/>
                  <a:satOff val="0"/>
                  <a:lumOff val="0"/>
                  <a:alphaOff val="0"/>
                  <a:lumMod val="105000"/>
                  <a:satMod val="103000"/>
                  <a:tint val="73000"/>
                </a:srgbClr>
              </a:gs>
              <a:gs pos="100000">
                <a:srgbClr val="44546A">
                  <a:alpha val="50000"/>
                  <a:hueOff val="0"/>
                  <a:satOff val="0"/>
                  <a:lumOff val="0"/>
                  <a:alphaOff val="0"/>
                  <a:lumMod val="105000"/>
                  <a:satMod val="109000"/>
                  <a:tint val="81000"/>
                </a:srgbClr>
              </a:gs>
            </a:gsLst>
            <a:lin ang="5400000" scaled="0"/>
          </a:gradFill>
          <a:ln>
            <a:noFill/>
          </a:ln>
          <a:effectLst/>
          <a:scene3d>
            <a:camera prst="orthographicFront"/>
            <a:lightRig rig="flat" dir="t"/>
          </a:scene3d>
          <a:sp3d prstMaterial="dkEdge">
            <a:bevelT w="8200" h="38100"/>
          </a:sp3d>
        </p:spPr>
        <p:txBody>
          <a:bodyPr lIns="0" tIns="0" rIns="0" bIns="0" anchor="t" anchorCtr="0"/>
          <a:lstStyle/>
          <a:p>
            <a:pPr algn="ctr"/>
            <a:r>
              <a:rPr lang="fr-FR" sz="2000" b="1" kern="1200" dirty="0">
                <a:solidFill>
                  <a:srgbClr val="4472C4"/>
                </a:solidFill>
                <a:latin typeface="Arial" panose="020B0604020202020204" pitchFamily="34" charset="0"/>
                <a:cs typeface="Arial" panose="020B0604020202020204" pitchFamily="34" charset="0"/>
              </a:rPr>
              <a:t>Environnement Politique </a:t>
            </a:r>
            <a:endParaRPr lang="en-US" sz="2000" b="1" kern="1200" dirty="0">
              <a:solidFill>
                <a:srgbClr val="4472C4"/>
              </a:solidFill>
              <a:latin typeface="Arial" panose="020B0604020202020204" pitchFamily="34" charset="0"/>
              <a:cs typeface="Arial" panose="020B0604020202020204" pitchFamily="34" charset="0"/>
            </a:endParaRPr>
          </a:p>
        </p:txBody>
      </p:sp>
      <p:sp>
        <p:nvSpPr>
          <p:cNvPr id="12" name="Oval 31">
            <a:extLst>
              <a:ext uri="{FF2B5EF4-FFF2-40B4-BE49-F238E27FC236}">
                <a16:creationId xmlns:a16="http://schemas.microsoft.com/office/drawing/2014/main" id="{D60C12BB-E30C-0942-A89F-D4817FB496A6}"/>
              </a:ext>
            </a:extLst>
          </p:cNvPr>
          <p:cNvSpPr/>
          <p:nvPr/>
        </p:nvSpPr>
        <p:spPr>
          <a:xfrm>
            <a:off x="5756132" y="3160042"/>
            <a:ext cx="2743200" cy="2743200"/>
          </a:xfrm>
          <a:prstGeom prst="ellipse">
            <a:avLst/>
          </a:prstGeom>
          <a:gradFill rotWithShape="1">
            <a:gsLst>
              <a:gs pos="0">
                <a:srgbClr val="44546A">
                  <a:alpha val="50000"/>
                  <a:hueOff val="0"/>
                  <a:satOff val="0"/>
                  <a:lumOff val="0"/>
                  <a:alphaOff val="0"/>
                  <a:lumMod val="110000"/>
                  <a:satMod val="105000"/>
                  <a:tint val="67000"/>
                </a:srgbClr>
              </a:gs>
              <a:gs pos="50000">
                <a:srgbClr val="44546A">
                  <a:alpha val="50000"/>
                  <a:hueOff val="0"/>
                  <a:satOff val="0"/>
                  <a:lumOff val="0"/>
                  <a:alphaOff val="0"/>
                  <a:lumMod val="105000"/>
                  <a:satMod val="103000"/>
                  <a:tint val="73000"/>
                </a:srgbClr>
              </a:gs>
              <a:gs pos="100000">
                <a:srgbClr val="44546A">
                  <a:alpha val="50000"/>
                  <a:hueOff val="0"/>
                  <a:satOff val="0"/>
                  <a:lumOff val="0"/>
                  <a:alphaOff val="0"/>
                  <a:lumMod val="105000"/>
                  <a:satMod val="109000"/>
                  <a:tint val="81000"/>
                </a:srgbClr>
              </a:gs>
            </a:gsLst>
            <a:lin ang="5400000" scaled="0"/>
          </a:gradFill>
          <a:ln>
            <a:noFill/>
          </a:ln>
          <a:effectLst/>
          <a:scene3d>
            <a:camera prst="orthographicFront"/>
            <a:lightRig rig="flat" dir="t"/>
          </a:scene3d>
          <a:sp3d prstMaterial="dkEdge">
            <a:bevelT w="8200" h="38100"/>
          </a:sp3d>
        </p:spPr>
        <p:txBody>
          <a:bodyPr lIns="0" tIns="0" rIns="0" bIns="0" anchor="ctr" anchorCtr="0"/>
          <a:lstStyle/>
          <a:p>
            <a:pPr algn="r"/>
            <a:r>
              <a:rPr lang="fr-FR" sz="2000" b="1" kern="1200" dirty="0">
                <a:solidFill>
                  <a:srgbClr val="4472C4"/>
                </a:solidFill>
                <a:latin typeface="Arial" panose="020B0604020202020204" pitchFamily="34" charset="0"/>
                <a:cs typeface="Arial" panose="020B0604020202020204" pitchFamily="34" charset="0"/>
              </a:rPr>
              <a:t>Solutions</a:t>
            </a:r>
            <a:endParaRPr lang="fr-FR" sz="2000" dirty="0">
              <a:latin typeface="Arial" panose="020B0604020202020204" pitchFamily="34" charset="0"/>
              <a:cs typeface="Arial" panose="020B0604020202020204" pitchFamily="34" charset="0"/>
            </a:endParaRPr>
          </a:p>
        </p:txBody>
      </p:sp>
      <p:sp>
        <p:nvSpPr>
          <p:cNvPr id="15" name="Oval 31">
            <a:extLst>
              <a:ext uri="{FF2B5EF4-FFF2-40B4-BE49-F238E27FC236}">
                <a16:creationId xmlns:a16="http://schemas.microsoft.com/office/drawing/2014/main" id="{38DFE6E5-D1A9-0F43-A756-A7C249D726C6}"/>
              </a:ext>
            </a:extLst>
          </p:cNvPr>
          <p:cNvSpPr/>
          <p:nvPr/>
        </p:nvSpPr>
        <p:spPr>
          <a:xfrm>
            <a:off x="686058" y="3160042"/>
            <a:ext cx="2743200" cy="2743200"/>
          </a:xfrm>
          <a:prstGeom prst="ellipse">
            <a:avLst/>
          </a:prstGeom>
          <a:gradFill rotWithShape="1">
            <a:gsLst>
              <a:gs pos="0">
                <a:srgbClr val="44546A">
                  <a:alpha val="50000"/>
                  <a:hueOff val="0"/>
                  <a:satOff val="0"/>
                  <a:lumOff val="0"/>
                  <a:alphaOff val="0"/>
                  <a:lumMod val="110000"/>
                  <a:satMod val="105000"/>
                  <a:tint val="67000"/>
                </a:srgbClr>
              </a:gs>
              <a:gs pos="50000">
                <a:srgbClr val="44546A">
                  <a:alpha val="50000"/>
                  <a:hueOff val="0"/>
                  <a:satOff val="0"/>
                  <a:lumOff val="0"/>
                  <a:alphaOff val="0"/>
                  <a:lumMod val="105000"/>
                  <a:satMod val="103000"/>
                  <a:tint val="73000"/>
                </a:srgbClr>
              </a:gs>
              <a:gs pos="100000">
                <a:srgbClr val="44546A">
                  <a:alpha val="50000"/>
                  <a:hueOff val="0"/>
                  <a:satOff val="0"/>
                  <a:lumOff val="0"/>
                  <a:alphaOff val="0"/>
                  <a:lumMod val="105000"/>
                  <a:satMod val="109000"/>
                  <a:tint val="81000"/>
                </a:srgbClr>
              </a:gs>
            </a:gsLst>
            <a:lin ang="5400000" scaled="0"/>
          </a:gradFill>
          <a:ln>
            <a:noFill/>
          </a:ln>
          <a:effectLst/>
          <a:scene3d>
            <a:camera prst="orthographicFront"/>
            <a:lightRig rig="flat" dir="t"/>
          </a:scene3d>
          <a:sp3d prstMaterial="dkEdge">
            <a:bevelT w="8200" h="38100"/>
          </a:sp3d>
        </p:spPr>
        <p:txBody>
          <a:bodyPr lIns="0" tIns="0" rIns="0" bIns="0" anchor="ctr" anchorCtr="0"/>
          <a:lstStyle/>
          <a:p>
            <a:r>
              <a:rPr lang="fr-FR" sz="2000" b="1" kern="1200" dirty="0">
                <a:solidFill>
                  <a:srgbClr val="4472C4"/>
                </a:solidFill>
                <a:latin typeface="Arial" panose="020B0604020202020204" pitchFamily="34" charset="0"/>
                <a:cs typeface="Arial" panose="020B0604020202020204" pitchFamily="34" charset="0"/>
              </a:rPr>
              <a:t>Problèmes</a:t>
            </a:r>
            <a:endParaRPr lang="fr-FR" sz="20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E317C12-A901-CE4B-94D9-53BA41272508}"/>
              </a:ext>
            </a:extLst>
          </p:cNvPr>
          <p:cNvSpPr txBox="1"/>
          <p:nvPr/>
        </p:nvSpPr>
        <p:spPr>
          <a:xfrm>
            <a:off x="3589512" y="3633006"/>
            <a:ext cx="2166620" cy="830997"/>
          </a:xfrm>
          <a:prstGeom prst="rect">
            <a:avLst/>
          </a:prstGeom>
          <a:noFill/>
        </p:spPr>
        <p:txBody>
          <a:bodyPr wrap="square" rtlCol="0">
            <a:spAutoFit/>
          </a:bodyPr>
          <a:lstStyle/>
          <a:p>
            <a:pPr algn="ctr"/>
            <a:r>
              <a:rPr lang="fr-FR" sz="2400" b="1" dirty="0">
                <a:solidFill>
                  <a:schemeClr val="accent1"/>
                </a:solidFill>
              </a:rPr>
              <a:t>Fenêtre d’opportunité</a:t>
            </a:r>
            <a:endParaRPr lang="en-US" sz="2400" b="1" dirty="0">
              <a:solidFill>
                <a:schemeClr val="accen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2.77556E-17 3.7037E-7 L 0.14896 0.00602 " pathEditMode="relative" rAng="0" ptsTypes="AA">
                                      <p:cBhvr>
                                        <p:cTn id="6" dur="2000" fill="hold"/>
                                        <p:tgtEl>
                                          <p:spTgt spid="15"/>
                                        </p:tgtEl>
                                        <p:attrNameLst>
                                          <p:attrName>ppt_x</p:attrName>
                                          <p:attrName>ppt_y</p:attrName>
                                        </p:attrNameLst>
                                      </p:cBhvr>
                                      <p:rCtr x="7448" y="301"/>
                                    </p:animMotion>
                                  </p:childTnLst>
                                </p:cTn>
                              </p:par>
                              <p:par>
                                <p:cTn id="7" presetID="35" presetClass="path" presetSubtype="0" accel="50000" decel="50000" fill="hold" grpId="0" nodeType="withEffect">
                                  <p:stCondLst>
                                    <p:cond delay="0"/>
                                  </p:stCondLst>
                                  <p:childTnLst>
                                    <p:animMotion origin="layout" path="M -3.88889E-6 3.7037E-7 L -0.16753 0.0081 " pathEditMode="relative" rAng="0" ptsTypes="AA">
                                      <p:cBhvr>
                                        <p:cTn id="8" dur="2000" fill="hold"/>
                                        <p:tgtEl>
                                          <p:spTgt spid="12"/>
                                        </p:tgtEl>
                                        <p:attrNameLst>
                                          <p:attrName>ppt_x</p:attrName>
                                          <p:attrName>ppt_y</p:attrName>
                                        </p:attrNameLst>
                                      </p:cBhvr>
                                      <p:rCtr x="-8385" y="394"/>
                                    </p:animMotion>
                                  </p:childTnLst>
                                </p:cTn>
                              </p:par>
                              <p:par>
                                <p:cTn id="9" presetID="42" presetClass="path" presetSubtype="0" accel="50000" decel="50000" fill="hold" grpId="0" nodeType="withEffect">
                                  <p:stCondLst>
                                    <p:cond delay="0"/>
                                  </p:stCondLst>
                                  <p:childTnLst>
                                    <p:animMotion origin="layout" path="M 3.33333E-6 -2.59259E-6 L 0.00208 0.10741 " pathEditMode="relative" rAng="0" ptsTypes="AA">
                                      <p:cBhvr>
                                        <p:cTn id="10" dur="2000" fill="hold"/>
                                        <p:tgtEl>
                                          <p:spTgt spid="32"/>
                                        </p:tgtEl>
                                        <p:attrNameLst>
                                          <p:attrName>ppt_x</p:attrName>
                                          <p:attrName>ppt_y</p:attrName>
                                        </p:attrNameLst>
                                      </p:cBhvr>
                                      <p:rCtr x="104" y="5370"/>
                                    </p:animMotion>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 grpId="0" animBg="1"/>
      <p:bldP spid="15"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8"/>
          <p:cNvSpPr txBox="1"/>
          <p:nvPr/>
        </p:nvSpPr>
        <p:spPr>
          <a:xfrm>
            <a:off x="838200" y="739026"/>
            <a:ext cx="8153400" cy="480174"/>
          </a:xfrm>
          <a:prstGeom prst="rect">
            <a:avLst/>
          </a:prstGeom>
          <a:noFill/>
          <a:ln>
            <a:noFill/>
          </a:ln>
        </p:spPr>
        <p:txBody>
          <a:bodyPr spcFirstLastPara="1" wrap="square" lIns="92075" tIns="46025" rIns="92075" bIns="46025" anchor="ctr" anchorCtr="0">
            <a:noAutofit/>
          </a:bodyPr>
          <a:lstStyle/>
          <a:p>
            <a:pPr>
              <a:buClr>
                <a:schemeClr val="dk2"/>
              </a:buClr>
              <a:buSzPts val="3600"/>
            </a:pPr>
            <a:r>
              <a:rPr lang="fr-FR" sz="3600" b="1" dirty="0">
                <a:solidFill>
                  <a:schemeClr val="dk2"/>
                </a:solidFill>
              </a:rPr>
              <a:t>U</a:t>
            </a:r>
            <a:r>
              <a:rPr lang="fr-FR" sz="3600" b="1" dirty="0">
                <a:solidFill>
                  <a:srgbClr val="265E9E"/>
                </a:solidFill>
              </a:rPr>
              <a:t>ne fenêtre d’opportunité pour le changement de politique</a:t>
            </a:r>
          </a:p>
        </p:txBody>
      </p:sp>
      <p:cxnSp>
        <p:nvCxnSpPr>
          <p:cNvPr id="98" name="Google Shape;98;p18"/>
          <p:cNvCxnSpPr/>
          <p:nvPr/>
        </p:nvCxnSpPr>
        <p:spPr>
          <a:xfrm flipH="1">
            <a:off x="4470400" y="3026718"/>
            <a:ext cx="2133600" cy="1295400"/>
          </a:xfrm>
          <a:prstGeom prst="straightConnector1">
            <a:avLst/>
          </a:prstGeom>
          <a:solidFill>
            <a:schemeClr val="accent1"/>
          </a:solidFill>
          <a:ln w="38100" cap="flat" cmpd="sng">
            <a:solidFill>
              <a:schemeClr val="dk1"/>
            </a:solidFill>
            <a:prstDash val="solid"/>
            <a:round/>
            <a:headEnd type="none" w="sm" len="sm"/>
            <a:tailEnd type="triangle" w="med" len="med"/>
          </a:ln>
        </p:spPr>
      </p:cxnSp>
      <p:sp>
        <p:nvSpPr>
          <p:cNvPr id="12" name="TextBox 11">
            <a:extLst>
              <a:ext uri="{FF2B5EF4-FFF2-40B4-BE49-F238E27FC236}">
                <a16:creationId xmlns:a16="http://schemas.microsoft.com/office/drawing/2014/main" id="{C36F5F70-B20B-104C-B809-592F776EAE25}"/>
              </a:ext>
            </a:extLst>
          </p:cNvPr>
          <p:cNvSpPr txBox="1"/>
          <p:nvPr/>
        </p:nvSpPr>
        <p:spPr>
          <a:xfrm>
            <a:off x="6533643" y="2393703"/>
            <a:ext cx="2119376" cy="830997"/>
          </a:xfrm>
          <a:prstGeom prst="rect">
            <a:avLst/>
          </a:prstGeom>
          <a:noFill/>
        </p:spPr>
        <p:txBody>
          <a:bodyPr wrap="square" rtlCol="0">
            <a:spAutoFit/>
          </a:bodyPr>
          <a:lstStyle/>
          <a:p>
            <a:pPr algn="ctr"/>
            <a:r>
              <a:rPr lang="fr-FR" sz="2400" dirty="0">
                <a:solidFill>
                  <a:srgbClr val="265E9E"/>
                </a:solidFill>
              </a:rPr>
              <a:t>Fenêtre d’opportunité</a:t>
            </a:r>
            <a:endParaRPr lang="en-US" sz="2400" dirty="0">
              <a:solidFill>
                <a:srgbClr val="265E9E"/>
              </a:solidFill>
            </a:endParaRPr>
          </a:p>
        </p:txBody>
      </p:sp>
      <p:pic>
        <p:nvPicPr>
          <p:cNvPr id="15" name="Picture 14">
            <a:extLst>
              <a:ext uri="{FF2B5EF4-FFF2-40B4-BE49-F238E27FC236}">
                <a16:creationId xmlns:a16="http://schemas.microsoft.com/office/drawing/2014/main" id="{465B2F9A-55DA-5242-B623-E59FC47911B0}"/>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053211" y="3579200"/>
            <a:ext cx="2743200" cy="2743200"/>
          </a:xfrm>
          <a:prstGeom prst="rect">
            <a:avLst/>
          </a:prstGeom>
        </p:spPr>
      </p:pic>
      <p:pic>
        <p:nvPicPr>
          <p:cNvPr id="16" name="Picture 15">
            <a:extLst>
              <a:ext uri="{FF2B5EF4-FFF2-40B4-BE49-F238E27FC236}">
                <a16:creationId xmlns:a16="http://schemas.microsoft.com/office/drawing/2014/main" id="{707DC226-32FA-F64B-8112-CCFEB2B2500D}"/>
              </a:ext>
            </a:extLst>
          </p:cNvPr>
          <p:cNvPicPr>
            <a:picLocks/>
          </p:cNvPicPr>
          <p:nvPr/>
        </p:nvPicPr>
        <p:blipFill rotWithShape="1">
          <a:blip r:embed="rId4">
            <a:extLst>
              <a:ext uri="{28A0092B-C50C-407E-A947-70E740481C1C}">
                <a14:useLocalDpi xmlns:a14="http://schemas.microsoft.com/office/drawing/2010/main"/>
              </a:ext>
            </a:extLst>
          </a:blip>
          <a:srcRect/>
          <a:stretch/>
        </p:blipFill>
        <p:spPr>
          <a:xfrm>
            <a:off x="4191000" y="3579200"/>
            <a:ext cx="2743200" cy="2743200"/>
          </a:xfrm>
          <a:prstGeom prst="rect">
            <a:avLst/>
          </a:prstGeom>
        </p:spPr>
      </p:pic>
      <p:grpSp>
        <p:nvGrpSpPr>
          <p:cNvPr id="17" name="Group 16">
            <a:extLst>
              <a:ext uri="{FF2B5EF4-FFF2-40B4-BE49-F238E27FC236}">
                <a16:creationId xmlns:a16="http://schemas.microsoft.com/office/drawing/2014/main" id="{505851E7-9071-FA47-9EE7-F0F5B7C74322}"/>
              </a:ext>
            </a:extLst>
          </p:cNvPr>
          <p:cNvGrpSpPr/>
          <p:nvPr/>
        </p:nvGrpSpPr>
        <p:grpSpPr>
          <a:xfrm>
            <a:off x="3200400" y="1655118"/>
            <a:ext cx="2743200" cy="2743200"/>
            <a:chOff x="1143000" y="0"/>
            <a:chExt cx="3200400" cy="3200400"/>
          </a:xfrm>
          <a:scene3d>
            <a:camera prst="orthographicFront"/>
            <a:lightRig rig="flat" dir="t"/>
          </a:scene3d>
        </p:grpSpPr>
        <p:sp>
          <p:nvSpPr>
            <p:cNvPr id="18" name="Oval 17">
              <a:extLst>
                <a:ext uri="{FF2B5EF4-FFF2-40B4-BE49-F238E27FC236}">
                  <a16:creationId xmlns:a16="http://schemas.microsoft.com/office/drawing/2014/main" id="{117DA193-5488-0E4A-B0DA-1055BE569EEE}"/>
                </a:ext>
              </a:extLst>
            </p:cNvPr>
            <p:cNvSpPr/>
            <p:nvPr/>
          </p:nvSpPr>
          <p:spPr>
            <a:xfrm>
              <a:off x="1143000" y="0"/>
              <a:ext cx="3200400" cy="3200400"/>
            </a:xfrm>
            <a:prstGeom prst="ellipse">
              <a:avLst/>
            </a:prstGeom>
            <a:gradFill rotWithShape="1">
              <a:gsLst>
                <a:gs pos="0">
                  <a:srgbClr val="44546A">
                    <a:alpha val="50000"/>
                    <a:hueOff val="0"/>
                    <a:satOff val="0"/>
                    <a:lumOff val="0"/>
                    <a:alphaOff val="0"/>
                    <a:lumMod val="110000"/>
                    <a:satMod val="105000"/>
                    <a:tint val="67000"/>
                  </a:srgbClr>
                </a:gs>
                <a:gs pos="50000">
                  <a:srgbClr val="44546A">
                    <a:alpha val="50000"/>
                    <a:hueOff val="0"/>
                    <a:satOff val="0"/>
                    <a:lumOff val="0"/>
                    <a:alphaOff val="0"/>
                    <a:lumMod val="105000"/>
                    <a:satMod val="103000"/>
                    <a:tint val="73000"/>
                  </a:srgbClr>
                </a:gs>
                <a:gs pos="100000">
                  <a:srgbClr val="44546A">
                    <a:alpha val="50000"/>
                    <a:hueOff val="0"/>
                    <a:satOff val="0"/>
                    <a:lumOff val="0"/>
                    <a:alphaOff val="0"/>
                    <a:lumMod val="105000"/>
                    <a:satMod val="109000"/>
                    <a:tint val="81000"/>
                  </a:srgbClr>
                </a:gs>
              </a:gsLst>
              <a:lin ang="5400000" scaled="0"/>
            </a:gradFill>
            <a:ln>
              <a:noFill/>
            </a:ln>
            <a:effectLst/>
            <a:sp3d prstMaterial="dkEdge">
              <a:bevelT w="8200" h="38100"/>
            </a:sp3d>
          </p:spPr>
        </p:sp>
        <p:sp>
          <p:nvSpPr>
            <p:cNvPr id="19" name="Oval 4">
              <a:extLst>
                <a:ext uri="{FF2B5EF4-FFF2-40B4-BE49-F238E27FC236}">
                  <a16:creationId xmlns:a16="http://schemas.microsoft.com/office/drawing/2014/main" id="{787C4BBA-0041-FE42-9010-4A869EB840D0}"/>
                </a:ext>
              </a:extLst>
            </p:cNvPr>
            <p:cNvSpPr txBox="1"/>
            <p:nvPr/>
          </p:nvSpPr>
          <p:spPr>
            <a:xfrm>
              <a:off x="1540568" y="421275"/>
              <a:ext cx="2489200" cy="2263024"/>
            </a:xfrm>
            <a:prstGeom prst="rect">
              <a:avLst/>
            </a:prstGeom>
            <a:noFill/>
            <a:ln>
              <a:noFill/>
            </a:ln>
            <a:effectLst/>
            <a:sp3d/>
          </p:spPr>
          <p:txBody>
            <a:bodyPr spcFirstLastPara="0" vert="horz" wrap="square" lIns="0" tIns="0" rIns="0" bIns="0" numCol="1" spcCol="1270" anchor="ctr" anchorCtr="0">
              <a:noAutofit/>
            </a:bodyPr>
            <a:lstStyle/>
            <a:p>
              <a:pPr lvl="0" algn="ctr" defTabSz="1066800">
                <a:lnSpc>
                  <a:spcPct val="90000"/>
                </a:lnSpc>
                <a:spcBef>
                  <a:spcPct val="0"/>
                </a:spcBef>
                <a:spcAft>
                  <a:spcPct val="35000"/>
                </a:spcAft>
                <a:buClrTx/>
                <a:defRPr/>
              </a:pPr>
              <a:r>
                <a:rPr lang="fr-FR" sz="2400" b="1" kern="1200" dirty="0">
                  <a:solidFill>
                    <a:srgbClr val="4472C4"/>
                  </a:solidFill>
                  <a:latin typeface="Calibri" panose="020F0502020204030204"/>
                </a:rPr>
                <a:t>Environnement politique </a:t>
              </a:r>
              <a:endParaRPr lang="en-US" sz="2400" b="1" kern="1200" dirty="0">
                <a:solidFill>
                  <a:srgbClr val="4472C4"/>
                </a:solidFill>
                <a:latin typeface="Calibri" panose="020F0502020204030204"/>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838200" y="115570"/>
            <a:ext cx="8305800" cy="1181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dirty="0"/>
              <a:t>Stratégies visant à influencer le processus </a:t>
            </a:r>
            <a:endParaRPr dirty="0"/>
          </a:p>
        </p:txBody>
      </p:sp>
      <p:sp>
        <p:nvSpPr>
          <p:cNvPr id="105" name="Google Shape;105;p19"/>
          <p:cNvSpPr txBox="1">
            <a:spLocks noGrp="1"/>
          </p:cNvSpPr>
          <p:nvPr>
            <p:ph type="body" idx="1"/>
          </p:nvPr>
        </p:nvSpPr>
        <p:spPr>
          <a:xfrm>
            <a:off x="589280" y="1524000"/>
            <a:ext cx="8054657" cy="46482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380"/>
              <a:buChar char="■"/>
            </a:pPr>
            <a:r>
              <a:rPr lang="fr-FR" sz="3200" dirty="0"/>
              <a:t>Les organisations et les individus peuvent influencer activement la politique nationale et internationale par leur engagement stratégique</a:t>
            </a:r>
            <a:endParaRPr sz="3200" dirty="0"/>
          </a:p>
          <a:p>
            <a:pPr marL="342900" lvl="0" indent="-342900">
              <a:spcBef>
                <a:spcPts val="3000"/>
              </a:spcBef>
              <a:buSzPts val="2380"/>
            </a:pPr>
            <a:r>
              <a:rPr lang="fr-FR" sz="3200" dirty="0"/>
              <a:t>Une communication efficace sur la recherche fait souvent partie du processus de création d'une fenêtre d’opportunité de changement politique</a:t>
            </a:r>
            <a:endParaRPr sz="3200" dirty="0"/>
          </a:p>
          <a:p>
            <a:pPr marL="342900" lvl="0" indent="-191770" algn="l" rtl="0">
              <a:lnSpc>
                <a:spcPct val="100000"/>
              </a:lnSpc>
              <a:spcBef>
                <a:spcPts val="3000"/>
              </a:spcBef>
              <a:spcAft>
                <a:spcPts val="0"/>
              </a:spcAft>
              <a:buSzPts val="2380"/>
              <a:buNone/>
            </a:pPr>
            <a:endParaRPr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a:off x="838200" y="381000"/>
            <a:ext cx="7922342" cy="1374058"/>
          </a:xfrm>
          <a:prstGeom prst="rect">
            <a:avLst/>
          </a:prstGeom>
          <a:noFill/>
          <a:ln>
            <a:noFill/>
          </a:ln>
        </p:spPr>
        <p:txBody>
          <a:bodyPr spcFirstLastPara="1" wrap="square" lIns="91425" tIns="45700" rIns="91425" bIns="45700" anchor="t" anchorCtr="0">
            <a:noAutofit/>
          </a:bodyPr>
          <a:lstStyle/>
          <a:p>
            <a:pPr lvl="0"/>
            <a:r>
              <a:rPr lang="fr-FR" dirty="0"/>
              <a:t>Éléments influençant les agendas et le changement politique</a:t>
            </a:r>
            <a:endParaRPr dirty="0"/>
          </a:p>
        </p:txBody>
      </p:sp>
      <p:sp>
        <p:nvSpPr>
          <p:cNvPr id="112" name="Google Shape;112;p20"/>
          <p:cNvSpPr txBox="1">
            <a:spLocks noGrp="1"/>
          </p:cNvSpPr>
          <p:nvPr>
            <p:ph type="body" idx="1"/>
          </p:nvPr>
        </p:nvSpPr>
        <p:spPr>
          <a:xfrm>
            <a:off x="838200" y="2186448"/>
            <a:ext cx="7729538" cy="2485103"/>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380"/>
              <a:buChar char="■"/>
            </a:pPr>
            <a:r>
              <a:rPr lang="fr-FR" dirty="0"/>
              <a:t>Informer les politiques</a:t>
            </a:r>
            <a:endParaRPr dirty="0"/>
          </a:p>
          <a:p>
            <a:pPr marL="342900" lvl="0" indent="-342900" algn="l" rtl="0">
              <a:lnSpc>
                <a:spcPct val="100000"/>
              </a:lnSpc>
              <a:spcBef>
                <a:spcPts val="3000"/>
              </a:spcBef>
              <a:spcAft>
                <a:spcPts val="0"/>
              </a:spcAft>
              <a:buSzPts val="2380"/>
              <a:buChar char="■"/>
            </a:pPr>
            <a:r>
              <a:rPr lang="fr-FR" dirty="0"/>
              <a:t>Focaliser l’attention</a:t>
            </a:r>
            <a:endParaRPr dirty="0"/>
          </a:p>
          <a:p>
            <a:pPr marL="342900" lvl="0" indent="-342900" algn="l" rtl="0">
              <a:lnSpc>
                <a:spcPct val="100000"/>
              </a:lnSpc>
              <a:spcBef>
                <a:spcPts val="3000"/>
              </a:spcBef>
              <a:spcAft>
                <a:spcPts val="0"/>
              </a:spcAft>
              <a:buSzPts val="2380"/>
              <a:buChar char="■"/>
            </a:pPr>
            <a:r>
              <a:rPr lang="fr-FR" dirty="0"/>
              <a:t>Renforcer la communauté politique </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20" name="Google Shape;120;p21"/>
          <p:cNvSpPr txBox="1"/>
          <p:nvPr/>
        </p:nvSpPr>
        <p:spPr>
          <a:xfrm>
            <a:off x="838200" y="277764"/>
            <a:ext cx="8305800" cy="609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fr-FR" sz="3600" b="1" i="0" u="none" strike="noStrike" cap="none" dirty="0">
                <a:solidFill>
                  <a:schemeClr val="dk2"/>
                </a:solidFill>
                <a:latin typeface="Arial"/>
                <a:ea typeface="Arial"/>
                <a:cs typeface="Arial"/>
                <a:sym typeface="Arial"/>
              </a:rPr>
              <a:t>Flux multiples et changement politique</a:t>
            </a:r>
            <a:endParaRPr sz="1400" b="0" i="0" u="none" strike="noStrike" cap="none" dirty="0">
              <a:solidFill>
                <a:srgbClr val="000000"/>
              </a:solidFill>
              <a:latin typeface="Arial"/>
              <a:ea typeface="Arial"/>
              <a:cs typeface="Arial"/>
              <a:sym typeface="Arial"/>
            </a:endParaRPr>
          </a:p>
        </p:txBody>
      </p:sp>
      <p:pic>
        <p:nvPicPr>
          <p:cNvPr id="20" name="Image 19">
            <a:extLst>
              <a:ext uri="{FF2B5EF4-FFF2-40B4-BE49-F238E27FC236}">
                <a16:creationId xmlns:a16="http://schemas.microsoft.com/office/drawing/2014/main" id="{6EB80179-4EDB-A442-9CB5-74551E3290BB}"/>
              </a:ext>
            </a:extLst>
          </p:cNvPr>
          <p:cNvPicPr>
            <a:picLocks noChangeAspect="1"/>
          </p:cNvPicPr>
          <p:nvPr/>
        </p:nvPicPr>
        <p:blipFill>
          <a:blip r:embed="rId3"/>
          <a:stretch>
            <a:fillRect/>
          </a:stretch>
        </p:blipFill>
        <p:spPr>
          <a:xfrm>
            <a:off x="2108200" y="1093070"/>
            <a:ext cx="5191502" cy="527178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22"/>
          <p:cNvSpPr txBox="1">
            <a:spLocks noGrp="1"/>
          </p:cNvSpPr>
          <p:nvPr>
            <p:ph type="title" idx="4294967295"/>
          </p:nvPr>
        </p:nvSpPr>
        <p:spPr>
          <a:xfrm>
            <a:off x="838200" y="533400"/>
            <a:ext cx="8305800" cy="914400"/>
          </a:xfrm>
          <a:prstGeom prst="rect">
            <a:avLst/>
          </a:prstGeom>
          <a:noFill/>
          <a:ln>
            <a:noFill/>
          </a:ln>
        </p:spPr>
        <p:txBody>
          <a:bodyPr spcFirstLastPara="1" wrap="square" lIns="92075" tIns="46025" rIns="92075" bIns="46025" anchor="ctr" anchorCtr="0">
            <a:noAutofit/>
          </a:bodyPr>
          <a:lstStyle/>
          <a:p>
            <a:pPr marL="0" lvl="0" indent="0" algn="l" rtl="0">
              <a:lnSpc>
                <a:spcPct val="100000"/>
              </a:lnSpc>
              <a:spcBef>
                <a:spcPts val="0"/>
              </a:spcBef>
              <a:spcAft>
                <a:spcPts val="0"/>
              </a:spcAft>
              <a:buSzPts val="1400"/>
              <a:buNone/>
            </a:pPr>
            <a:r>
              <a:rPr lang="fr-FR" dirty="0"/>
              <a:t>1. Informer les politiques : Motiver le dialogue et l’action</a:t>
            </a:r>
            <a:endParaRPr dirty="0"/>
          </a:p>
        </p:txBody>
      </p:sp>
      <p:sp>
        <p:nvSpPr>
          <p:cNvPr id="129" name="Google Shape;129;p22"/>
          <p:cNvSpPr txBox="1">
            <a:spLocks noGrp="1"/>
          </p:cNvSpPr>
          <p:nvPr>
            <p:ph type="body" idx="4294967295"/>
          </p:nvPr>
        </p:nvSpPr>
        <p:spPr>
          <a:xfrm>
            <a:off x="914400" y="1905000"/>
            <a:ext cx="7696200" cy="4117428"/>
          </a:xfrm>
          <a:prstGeom prst="rect">
            <a:avLst/>
          </a:prstGeom>
          <a:noFill/>
          <a:ln>
            <a:noFill/>
          </a:ln>
        </p:spPr>
        <p:txBody>
          <a:bodyPr spcFirstLastPara="1" wrap="square" lIns="92075" tIns="46025" rIns="92075" bIns="46025" anchor="t" anchorCtr="0">
            <a:noAutofit/>
          </a:bodyPr>
          <a:lstStyle/>
          <a:p>
            <a:pPr marL="342900" lvl="0" indent="-342900" algn="l" rtl="0">
              <a:lnSpc>
                <a:spcPct val="100000"/>
              </a:lnSpc>
              <a:spcBef>
                <a:spcPts val="0"/>
              </a:spcBef>
              <a:spcAft>
                <a:spcPts val="0"/>
              </a:spcAft>
              <a:buSzPts val="2380"/>
              <a:buChar char="■"/>
            </a:pPr>
            <a:r>
              <a:rPr lang="fr-FR" sz="2600" dirty="0"/>
              <a:t>Aider les décideurs politiques à avoir une image claire du problème</a:t>
            </a:r>
            <a:endParaRPr sz="2600" dirty="0"/>
          </a:p>
          <a:p>
            <a:pPr marL="342900" lvl="0" indent="-342900">
              <a:spcBef>
                <a:spcPts val="1800"/>
              </a:spcBef>
            </a:pPr>
            <a:r>
              <a:rPr lang="fr-FR" altLang="en-US" sz="2400" dirty="0"/>
              <a:t>Veiller à ce que les messages soient accessibles</a:t>
            </a:r>
            <a:endParaRPr dirty="0"/>
          </a:p>
          <a:p>
            <a:pPr marL="342900" lvl="0" indent="-342900" algn="l" rtl="0">
              <a:lnSpc>
                <a:spcPct val="100000"/>
              </a:lnSpc>
              <a:spcBef>
                <a:spcPts val="1800"/>
              </a:spcBef>
              <a:spcAft>
                <a:spcPts val="0"/>
              </a:spcAft>
              <a:buSzPts val="2380"/>
              <a:buChar char="■"/>
            </a:pPr>
            <a:r>
              <a:rPr lang="fr-FR" sz="2600" dirty="0"/>
              <a:t>Créer un espace pour le dialogue politique</a:t>
            </a:r>
            <a:endParaRPr dirty="0"/>
          </a:p>
          <a:p>
            <a:pPr marL="342900" lvl="0" indent="-342900" algn="l" rtl="0">
              <a:lnSpc>
                <a:spcPct val="100000"/>
              </a:lnSpc>
              <a:spcBef>
                <a:spcPts val="1800"/>
              </a:spcBef>
              <a:spcAft>
                <a:spcPts val="0"/>
              </a:spcAft>
              <a:buSzPts val="2380"/>
              <a:buChar char="■"/>
            </a:pPr>
            <a:r>
              <a:rPr lang="fr-FR" sz="2600" dirty="0"/>
              <a:t>Communiquer des informations sur les problèmes et les solutions qui incitent à l’action</a:t>
            </a:r>
            <a:endParaRPr dirty="0"/>
          </a:p>
          <a:p>
            <a:pPr marL="342900" lvl="0" indent="-342900" algn="l" rtl="0">
              <a:lnSpc>
                <a:spcPct val="100000"/>
              </a:lnSpc>
              <a:spcBef>
                <a:spcPts val="1800"/>
              </a:spcBef>
              <a:spcAft>
                <a:spcPts val="1800"/>
              </a:spcAft>
              <a:buSzPts val="2380"/>
              <a:buChar char="■"/>
            </a:pPr>
            <a:r>
              <a:rPr lang="fr-FR" sz="2600" dirty="0"/>
              <a:t>Répéter les messages en continu</a:t>
            </a:r>
            <a:endParaRPr sz="2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3"/>
          <p:cNvSpPr txBox="1">
            <a:spLocks noGrp="1"/>
          </p:cNvSpPr>
          <p:nvPr>
            <p:ph type="title"/>
          </p:nvPr>
        </p:nvSpPr>
        <p:spPr>
          <a:xfrm>
            <a:off x="838200" y="381000"/>
            <a:ext cx="7739062" cy="700881"/>
          </a:xfrm>
          <a:prstGeom prst="rect">
            <a:avLst/>
          </a:prstGeom>
          <a:noFill/>
          <a:ln>
            <a:noFill/>
          </a:ln>
        </p:spPr>
        <p:txBody>
          <a:bodyPr spcFirstLastPara="1" wrap="square" lIns="91425" tIns="45700" rIns="91425" bIns="45700" anchor="t" anchorCtr="0">
            <a:noAutofit/>
          </a:bodyPr>
          <a:lstStyle/>
          <a:p>
            <a:pPr lvl="0"/>
            <a:r>
              <a:rPr lang="fr-FR" dirty="0"/>
              <a:t>1. Informer les politiques : Présentation d’alternatives claires</a:t>
            </a:r>
            <a:endParaRPr dirty="0"/>
          </a:p>
        </p:txBody>
      </p:sp>
      <p:sp>
        <p:nvSpPr>
          <p:cNvPr id="136" name="Google Shape;136;p23"/>
          <p:cNvSpPr txBox="1">
            <a:spLocks noGrp="1"/>
          </p:cNvSpPr>
          <p:nvPr>
            <p:ph type="body" idx="1"/>
          </p:nvPr>
        </p:nvSpPr>
        <p:spPr>
          <a:xfrm>
            <a:off x="1023938" y="1752600"/>
            <a:ext cx="7729537" cy="4570708"/>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380"/>
              <a:buChar char="■"/>
            </a:pPr>
            <a:r>
              <a:rPr lang="fr-FR" dirty="0"/>
              <a:t>Les décideurs politiques ont plus de chance d’agir si on leur présente des solutions claires</a:t>
            </a:r>
            <a:endParaRPr dirty="0"/>
          </a:p>
          <a:p>
            <a:pPr marL="342900" lvl="0" indent="-342900" algn="l" rtl="0">
              <a:lnSpc>
                <a:spcPct val="100000"/>
              </a:lnSpc>
              <a:spcBef>
                <a:spcPts val="3000"/>
              </a:spcBef>
              <a:spcAft>
                <a:spcPts val="0"/>
              </a:spcAft>
              <a:buSzPts val="2380"/>
              <a:buChar char="■"/>
            </a:pPr>
            <a:r>
              <a:rPr lang="fr-FR" dirty="0"/>
              <a:t>Les meilleures alternatives sont :</a:t>
            </a:r>
            <a:endParaRPr dirty="0"/>
          </a:p>
          <a:p>
            <a:pPr marL="742950" lvl="1" indent="-285750" algn="l" rtl="0">
              <a:lnSpc>
                <a:spcPct val="100000"/>
              </a:lnSpc>
              <a:spcBef>
                <a:spcPts val="1200"/>
              </a:spcBef>
              <a:spcAft>
                <a:spcPts val="0"/>
              </a:spcAft>
              <a:buSzPts val="2880"/>
              <a:buChar char="o"/>
            </a:pPr>
            <a:r>
              <a:rPr lang="fr-FR" sz="2800" dirty="0"/>
              <a:t>Assurées de réussir</a:t>
            </a:r>
            <a:endParaRPr sz="2800" dirty="0"/>
          </a:p>
          <a:p>
            <a:pPr marL="742950" lvl="1" indent="-285750" algn="l" rtl="0">
              <a:lnSpc>
                <a:spcPct val="100000"/>
              </a:lnSpc>
              <a:spcBef>
                <a:spcPts val="1200"/>
              </a:spcBef>
              <a:spcAft>
                <a:spcPts val="0"/>
              </a:spcAft>
              <a:buSzPts val="2880"/>
              <a:buChar char="o"/>
            </a:pPr>
            <a:r>
              <a:rPr lang="fr-FR" sz="2800" dirty="0"/>
              <a:t>Rentables </a:t>
            </a:r>
            <a:endParaRPr sz="2800" dirty="0"/>
          </a:p>
          <a:p>
            <a:pPr marL="742950" lvl="1" indent="-285750" algn="l" rtl="0">
              <a:lnSpc>
                <a:spcPct val="100000"/>
              </a:lnSpc>
              <a:spcBef>
                <a:spcPts val="1200"/>
              </a:spcBef>
              <a:spcAft>
                <a:spcPts val="0"/>
              </a:spcAft>
              <a:buSzPts val="2880"/>
              <a:buChar char="o"/>
            </a:pPr>
            <a:r>
              <a:rPr lang="fr-FR" sz="2800" dirty="0"/>
              <a:t>Techniquement faisables</a:t>
            </a:r>
            <a:endParaRPr sz="2800" dirty="0"/>
          </a:p>
          <a:p>
            <a:pPr marL="742950" lvl="1" indent="-285750" algn="l" rtl="0">
              <a:lnSpc>
                <a:spcPct val="100000"/>
              </a:lnSpc>
              <a:spcBef>
                <a:spcPts val="1200"/>
              </a:spcBef>
              <a:spcAft>
                <a:spcPts val="0"/>
              </a:spcAft>
              <a:buSzPts val="2880"/>
              <a:buChar char="o"/>
            </a:pPr>
            <a:r>
              <a:rPr lang="fr-FR" sz="2800" dirty="0"/>
              <a:t>Politiquement faisables</a:t>
            </a:r>
            <a:endParaRPr sz="2800" dirty="0"/>
          </a:p>
        </p:txBody>
      </p:sp>
    </p:spTree>
  </p:cSld>
  <p:clrMapOvr>
    <a:masterClrMapping/>
  </p:clrMapOvr>
</p:sld>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otalTime>5128</TotalTime>
  <Words>3570</Words>
  <Application>Microsoft Macintosh PowerPoint</Application>
  <PresentationFormat>Affichage à l'écran (4:3)</PresentationFormat>
  <Paragraphs>290</Paragraphs>
  <Slides>24</Slides>
  <Notes>24</Notes>
  <HiddenSlides>0</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24</vt:i4>
      </vt:variant>
    </vt:vector>
  </HeadingPairs>
  <TitlesOfParts>
    <vt:vector size="34" baseType="lpstr">
      <vt:lpstr>Arial Narrow</vt:lpstr>
      <vt:lpstr>Times New Roman</vt:lpstr>
      <vt:lpstr>Noto Sans Symbols</vt:lpstr>
      <vt:lpstr>Arial Black</vt:lpstr>
      <vt:lpstr>Calibri</vt:lpstr>
      <vt:lpstr>Arial</vt:lpstr>
      <vt:lpstr>Wingdings</vt:lpstr>
      <vt:lpstr>Courier New</vt:lpstr>
      <vt:lpstr>Bold Stripes</vt:lpstr>
      <vt:lpstr>2_Bold Stripes</vt:lpstr>
      <vt:lpstr>Principes fondamentaux du processus politique</vt:lpstr>
      <vt:lpstr>La communication doit être stratégique  </vt:lpstr>
      <vt:lpstr>Présentation PowerPoint</vt:lpstr>
      <vt:lpstr>Présentation PowerPoint</vt:lpstr>
      <vt:lpstr>Stratégies visant à influencer le processus </vt:lpstr>
      <vt:lpstr>Éléments influençant les agendas et le changement politique</vt:lpstr>
      <vt:lpstr>Présentation PowerPoint</vt:lpstr>
      <vt:lpstr>1. Informer les politiques : Motiver le dialogue et l’action</vt:lpstr>
      <vt:lpstr>1. Informer les politiques : Présentation d’alternatives claires</vt:lpstr>
      <vt:lpstr>Présentation PowerPoint</vt:lpstr>
      <vt:lpstr>Présentation PowerPoint</vt:lpstr>
      <vt:lpstr>Présentation PowerPoint</vt:lpstr>
      <vt:lpstr>2. Focaliser l’attention : Indicateurs crédibles</vt:lpstr>
      <vt:lpstr>2. Focaliser l’attention : Influences transnationales</vt:lpstr>
      <vt:lpstr>2. Focaliser l’attention: Événements</vt:lpstr>
      <vt:lpstr>Présentation PowerPoint</vt:lpstr>
      <vt:lpstr>3. Renforcer la communauté politique</vt:lpstr>
      <vt:lpstr>3. Renforcer la communauté politique : Éléments clés</vt:lpstr>
      <vt:lpstr>3. Renforcer la communauté politique : Militants politiques</vt:lpstr>
      <vt:lpstr>3. Renforcer la communauté politique : Niveaux de participation</vt:lpstr>
      <vt:lpstr>3. Renforcer la communauté politique : Activités de soutien</vt:lpstr>
      <vt:lpstr>Il est possible d’influer sur le changement politique</vt:lpstr>
      <vt:lpstr>Présentation PowerPoint</vt:lpstr>
      <vt:lpstr>En savoir davantage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Fondamentaux du processus politique</dc:title>
  <dc:creator>Cathryn Streifel</dc:creator>
  <cp:lastModifiedBy>Aissata Fall</cp:lastModifiedBy>
  <cp:revision>125</cp:revision>
  <dcterms:modified xsi:type="dcterms:W3CDTF">2020-10-06T18:42:29Z</dcterms:modified>
</cp:coreProperties>
</file>