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slideLayouts/slideLayout20.xml" ContentType="application/vnd.openxmlformats-officedocument.presentationml.slideLayout+xml"/>
  <Override PartName="/ppt/theme/theme7.xml" ContentType="application/vnd.openxmlformats-officedocument.theme+xml"/>
  <Override PartName="/ppt/slideLayouts/slideLayout21.xml" ContentType="application/vnd.openxmlformats-officedocument.presentationml.slideLayout+xml"/>
  <Override PartName="/ppt/theme/theme8.xml" ContentType="application/vnd.openxmlformats-officedocument.theme+xml"/>
  <Override PartName="/ppt/slideLayouts/slideLayout22.xml" ContentType="application/vnd.openxmlformats-officedocument.presentationml.slideLayout+xml"/>
  <Override PartName="/ppt/theme/theme9.xml" ContentType="application/vnd.openxmlformats-officedocument.theme+xml"/>
  <Override PartName="/ppt/slideLayouts/slideLayout23.xml" ContentType="application/vnd.openxmlformats-officedocument.presentationml.slideLayout+xml"/>
  <Override PartName="/ppt/theme/theme10.xml" ContentType="application/vnd.openxmlformats-officedocument.theme+xml"/>
  <Override PartName="/ppt/slideLayouts/slideLayout24.xml" ContentType="application/vnd.openxmlformats-officedocument.presentationml.slideLayout+xml"/>
  <Override PartName="/ppt/theme/theme11.xml" ContentType="application/vnd.openxmlformats-officedocument.theme+xml"/>
  <Override PartName="/ppt/slideLayouts/slideLayout25.xml" ContentType="application/vnd.openxmlformats-officedocument.presentationml.slideLayout+xml"/>
  <Override PartName="/ppt/theme/theme12.xml" ContentType="application/vnd.openxmlformats-officedocument.theme+xml"/>
  <Override PartName="/ppt/slideLayouts/slideLayout26.xml" ContentType="application/vnd.openxmlformats-officedocument.presentationml.slideLayout+xml"/>
  <Override PartName="/ppt/theme/theme13.xml" ContentType="application/vnd.openxmlformats-officedocument.theme+xml"/>
  <Override PartName="/ppt/slideLayouts/slideLayout27.xml" ContentType="application/vnd.openxmlformats-officedocument.presentationml.slideLayout+xml"/>
  <Override PartName="/ppt/theme/theme14.xml" ContentType="application/vnd.openxmlformats-officedocument.theme+xml"/>
  <Override PartName="/ppt/slideLayouts/slideLayout28.xml" ContentType="application/vnd.openxmlformats-officedocument.presentationml.slideLayout+xml"/>
  <Override PartName="/ppt/theme/theme15.xml" ContentType="application/vnd.openxmlformats-officedocument.theme+xml"/>
  <Override PartName="/ppt/slideLayouts/slideLayout29.xml" ContentType="application/vnd.openxmlformats-officedocument.presentationml.slideLayout+xml"/>
  <Override PartName="/ppt/theme/theme16.xml" ContentType="application/vnd.openxmlformats-officedocument.theme+xml"/>
  <Override PartName="/ppt/slideLayouts/slideLayout30.xml" ContentType="application/vnd.openxmlformats-officedocument.presentationml.slideLayout+xml"/>
  <Override PartName="/ppt/theme/theme17.xml" ContentType="application/vnd.openxmlformats-officedocument.theme+xml"/>
  <Override PartName="/ppt/slideLayouts/slideLayout31.xml" ContentType="application/vnd.openxmlformats-officedocument.presentationml.slideLayout+xml"/>
  <Override PartName="/ppt/theme/theme18.xml" ContentType="application/vnd.openxmlformats-officedocument.theme+xml"/>
  <Override PartName="/ppt/slideLayouts/slideLayout32.xml" ContentType="application/vnd.openxmlformats-officedocument.presentationml.slideLayout+xml"/>
  <Override PartName="/ppt/theme/theme19.xml" ContentType="application/vnd.openxmlformats-officedocument.theme+xml"/>
  <Override PartName="/ppt/slideLayouts/slideLayout33.xml" ContentType="application/vnd.openxmlformats-officedocument.presentationml.slideLayout+xml"/>
  <Override PartName="/ppt/theme/theme20.xml" ContentType="application/vnd.openxmlformats-officedocument.theme+xml"/>
  <Override PartName="/ppt/slideLayouts/slideLayout34.xml" ContentType="application/vnd.openxmlformats-officedocument.presentationml.slideLayout+xml"/>
  <Override PartName="/ppt/theme/theme21.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2.xml" ContentType="application/vnd.openxmlformats-officedocument.theme+xml"/>
  <Override PartName="/ppt/theme/themeOverride1.xml" ContentType="application/vnd.openxmlformats-officedocument.themeOverride+xml"/>
  <Override PartName="/ppt/theme/theme2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4" r:id="rId1"/>
    <p:sldMasterId id="2147483685" r:id="rId2"/>
    <p:sldMasterId id="2147483686" r:id="rId3"/>
    <p:sldMasterId id="2147483687" r:id="rId4"/>
    <p:sldMasterId id="2147483688" r:id="rId5"/>
    <p:sldMasterId id="2147483689" r:id="rId6"/>
    <p:sldMasterId id="2147483690" r:id="rId7"/>
    <p:sldMasterId id="2147483691" r:id="rId8"/>
    <p:sldMasterId id="2147483692" r:id="rId9"/>
    <p:sldMasterId id="2147483693" r:id="rId10"/>
    <p:sldMasterId id="2147483694" r:id="rId11"/>
    <p:sldMasterId id="2147483695" r:id="rId12"/>
    <p:sldMasterId id="2147483696" r:id="rId13"/>
    <p:sldMasterId id="2147483697" r:id="rId14"/>
    <p:sldMasterId id="2147483698" r:id="rId15"/>
    <p:sldMasterId id="2147483699" r:id="rId16"/>
    <p:sldMasterId id="2147483700" r:id="rId17"/>
    <p:sldMasterId id="2147483701" r:id="rId18"/>
    <p:sldMasterId id="2147483702" r:id="rId19"/>
    <p:sldMasterId id="2147483703" r:id="rId20"/>
    <p:sldMasterId id="2147483704" r:id="rId21"/>
    <p:sldMasterId id="2147483706" r:id="rId22"/>
  </p:sldMasterIdLst>
  <p:notesMasterIdLst>
    <p:notesMasterId r:id="rId40"/>
  </p:notesMasterIdLst>
  <p:sldIdLst>
    <p:sldId id="358" r:id="rId23"/>
    <p:sldId id="257" r:id="rId24"/>
    <p:sldId id="258" r:id="rId25"/>
    <p:sldId id="259" r:id="rId26"/>
    <p:sldId id="261" r:id="rId27"/>
    <p:sldId id="262" r:id="rId28"/>
    <p:sldId id="263" r:id="rId29"/>
    <p:sldId id="264" r:id="rId30"/>
    <p:sldId id="265" r:id="rId31"/>
    <p:sldId id="266" r:id="rId32"/>
    <p:sldId id="267" r:id="rId33"/>
    <p:sldId id="268" r:id="rId34"/>
    <p:sldId id="269" r:id="rId35"/>
    <p:sldId id="270" r:id="rId36"/>
    <p:sldId id="271" r:id="rId37"/>
    <p:sldId id="272" r:id="rId38"/>
    <p:sldId id="273" r:id="rId39"/>
  </p:sldIdLst>
  <p:sldSz cx="9144000" cy="6858000" type="screen4x3"/>
  <p:notesSz cx="6881813" cy="9296400"/>
  <p:embeddedFontLst>
    <p:embeddedFont>
      <p:font typeface="Arial Black" panose="020B0A04020102020204" pitchFamily="34" charset="0"/>
      <p:regular r:id="rId41"/>
      <p:bold r:id="rId42"/>
    </p:embeddedFont>
    <p:embeddedFont>
      <p:font typeface="Noto Sans Symbols" panose="020B0604020202020204" charset="0"/>
      <p:regular r:id="rId43"/>
      <p:bold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60">
          <p15:clr>
            <a:srgbClr val="000000"/>
          </p15:clr>
        </p15:guide>
        <p15:guide id="2" pos="2880">
          <p15:clr>
            <a:srgbClr val="000000"/>
          </p15:clr>
        </p15:guide>
      </p15:sldGuideLst>
    </p:ext>
    <p:ext uri="{2D200454-40CA-4A62-9FC3-DE9A4176ACB9}">
      <p15:notesGuideLst xmlns:p15="http://schemas.microsoft.com/office/powerpoint/2012/main">
        <p15:guide id="1" orient="horz" pos="2928">
          <p15:clr>
            <a:srgbClr val="000000"/>
          </p15:clr>
        </p15:guide>
        <p15:guide id="2" pos="2168">
          <p15:clr>
            <a:srgbClr val="000000"/>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rminal PINALIE" initials="GP" lastIdx="28" clrIdx="0">
    <p:extLst>
      <p:ext uri="{19B8F6BF-5375-455C-9EA6-DF929625EA0E}">
        <p15:presenceInfo xmlns:p15="http://schemas.microsoft.com/office/powerpoint/2012/main" userId="Germinal PINAL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1"/>
    <p:restoredTop sz="81344" autoAdjust="0"/>
  </p:normalViewPr>
  <p:slideViewPr>
    <p:cSldViewPr snapToGrid="0">
      <p:cViewPr varScale="1">
        <p:scale>
          <a:sx n="76" d="100"/>
          <a:sy n="76" d="100"/>
        </p:scale>
        <p:origin x="1332" y="27"/>
      </p:cViewPr>
      <p:guideLst>
        <p:guide orient="horz" pos="960"/>
        <p:guide pos="2880"/>
      </p:guideLst>
    </p:cSldViewPr>
  </p:slideViewPr>
  <p:notesTextViewPr>
    <p:cViewPr>
      <p:scale>
        <a:sx n="125" d="100"/>
        <a:sy n="125" d="100"/>
      </p:scale>
      <p:origin x="0" y="0"/>
    </p:cViewPr>
  </p:notesTextViewPr>
  <p:notesViewPr>
    <p:cSldViewPr snapToGrid="0">
      <p:cViewPr varScale="1">
        <p:scale>
          <a:sx n="100" d="100"/>
          <a:sy n="100" d="100"/>
        </p:scale>
        <p:origin x="0" y="0"/>
      </p:cViewPr>
      <p:guideLst>
        <p:guide orient="horz" pos="2928"/>
        <p:guide pos="216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4.xml"/><Relationship Id="rId39"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Master" Target="slideMasters/slideMaster21.xml"/><Relationship Id="rId34" Type="http://schemas.openxmlformats.org/officeDocument/2006/relationships/slide" Target="slides/slide12.xml"/><Relationship Id="rId42" Type="http://schemas.openxmlformats.org/officeDocument/2006/relationships/font" Target="fonts/font2.fntdata"/><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3.xml"/><Relationship Id="rId33" Type="http://schemas.openxmlformats.org/officeDocument/2006/relationships/slide" Target="slides/slide11.xml"/><Relationship Id="rId38" Type="http://schemas.openxmlformats.org/officeDocument/2006/relationships/slide" Target="slides/slide1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7.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2.xml"/><Relationship Id="rId32" Type="http://schemas.openxmlformats.org/officeDocument/2006/relationships/slide" Target="slides/slide10.xml"/><Relationship Id="rId37" Type="http://schemas.openxmlformats.org/officeDocument/2006/relationships/slide" Target="slides/slide15.xml"/><Relationship Id="rId40" Type="http://schemas.openxmlformats.org/officeDocument/2006/relationships/notesMaster" Target="notesMasters/notesMaster1.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1.xml"/><Relationship Id="rId28" Type="http://schemas.openxmlformats.org/officeDocument/2006/relationships/slide" Target="slides/slide6.xml"/><Relationship Id="rId36" Type="http://schemas.openxmlformats.org/officeDocument/2006/relationships/slide" Target="slides/slide14.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9.xml"/><Relationship Id="rId44" Type="http://schemas.openxmlformats.org/officeDocument/2006/relationships/font" Target="fonts/font4.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5.xml"/><Relationship Id="rId30" Type="http://schemas.openxmlformats.org/officeDocument/2006/relationships/slide" Target="slides/slide8.xml"/><Relationship Id="rId35" Type="http://schemas.openxmlformats.org/officeDocument/2006/relationships/slide" Target="slides/slide13.xml"/><Relationship Id="rId43" Type="http://schemas.openxmlformats.org/officeDocument/2006/relationships/font" Target="fonts/font3.fntdata"/><Relationship Id="rId48" Type="http://schemas.openxmlformats.org/officeDocument/2006/relationships/theme" Target="theme/theme1.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82912" cy="465137"/>
          </a:xfrm>
          <a:prstGeom prst="rect">
            <a:avLst/>
          </a:prstGeom>
          <a:noFill/>
          <a:ln>
            <a:noFill/>
          </a:ln>
        </p:spPr>
        <p:txBody>
          <a:bodyPr spcFirstLastPara="1" wrap="square" lIns="93175" tIns="46575" rIns="93175" bIns="46575"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98900" y="0"/>
            <a:ext cx="2982912" cy="465137"/>
          </a:xfrm>
          <a:prstGeom prst="rect">
            <a:avLst/>
          </a:prstGeom>
          <a:noFill/>
          <a:ln>
            <a:noFill/>
          </a:ln>
        </p:spPr>
        <p:txBody>
          <a:bodyPr spcFirstLastPara="1" wrap="square" lIns="93175" tIns="46575" rIns="93175" bIns="46575" anchor="t"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17600" y="696912"/>
            <a:ext cx="4646612"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831262"/>
            <a:ext cx="2982912" cy="465137"/>
          </a:xfrm>
          <a:prstGeom prst="rect">
            <a:avLst/>
          </a:prstGeom>
          <a:noFill/>
          <a:ln>
            <a:noFill/>
          </a:ln>
        </p:spPr>
        <p:txBody>
          <a:bodyPr spcFirstLastPara="1" wrap="square" lIns="93175" tIns="46575" rIns="93175" bIns="46575" anchor="b" anchorCtr="0">
            <a:noAutofit/>
          </a:bodyPr>
          <a:lstStyle>
            <a:lvl1pPr marR="0" lvl="0"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98900" y="8831262"/>
            <a:ext cx="2982912" cy="465137"/>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rgbClr val="000000"/>
                </a:solidFill>
                <a:latin typeface="Arial"/>
                <a:ea typeface="Arial"/>
                <a:cs typeface="Arial"/>
                <a:sym typeface="Arial"/>
              </a:rPr>
              <a:t>‹#›</a:t>
            </a:fld>
            <a:endParaRPr sz="14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898900" y="8856663"/>
            <a:ext cx="2982913" cy="461962"/>
          </a:xfrm>
          <a:prstGeom prst="rect">
            <a:avLst/>
          </a:prstGeom>
          <a:noFill/>
          <a:ln w="9525">
            <a:noFill/>
            <a:miter lim="800000"/>
            <a:headEnd/>
            <a:tailEnd/>
          </a:ln>
        </p:spPr>
        <p:txBody>
          <a:bodyPr lIns="93177" tIns="46589" rIns="93177" bIns="46589" anchor="b">
            <a:prstTxWarp prst="textNoShape">
              <a:avLst/>
            </a:prstTxWarp>
          </a:bodyPr>
          <a:lstStyle/>
          <a:p>
            <a:pPr marL="0" marR="0" lvl="0" indent="0" algn="r" defTabSz="914400" rtl="0" eaLnBrk="0" fontAlgn="base" latinLnBrk="0" hangingPunct="0">
              <a:lnSpc>
                <a:spcPct val="100000"/>
              </a:lnSpc>
              <a:spcBef>
                <a:spcPct val="0"/>
              </a:spcBef>
              <a:spcAft>
                <a:spcPct val="0"/>
              </a:spcAft>
              <a:buClrTx/>
              <a:buSzPct val="100000"/>
              <a:buFontTx/>
              <a:buNone/>
              <a:tabLst/>
              <a:defRPr/>
            </a:pPr>
            <a:fld id="{D52B33AD-50EE-024A-A641-A297D8E5469B}" type="slidenum">
              <a:rPr kumimoji="0" lang="en-US" sz="1200" b="0" i="0" u="none" strike="noStrike" kern="1200" cap="none" spc="0" normalizeH="0" baseline="0" noProof="0">
                <a:ln>
                  <a:noFill/>
                </a:ln>
                <a:solidFill>
                  <a:srgbClr val="000000"/>
                </a:solidFill>
                <a:effectLst/>
                <a:uLnTx/>
                <a:uFillTx/>
                <a:latin typeface="Times New Roman" charset="0"/>
                <a:ea typeface="ＭＳ Ｐゴシック" charset="-128"/>
              </a:rPr>
              <a:pPr marL="0" marR="0" lvl="0" indent="0" algn="r" defTabSz="914400" rtl="0" eaLnBrk="0" fontAlgn="base" latinLnBrk="0" hangingPunct="0">
                <a:lnSpc>
                  <a:spcPct val="100000"/>
                </a:lnSpc>
                <a:spcBef>
                  <a:spcPct val="0"/>
                </a:spcBef>
                <a:spcAft>
                  <a:spcPct val="0"/>
                </a:spcAft>
                <a:buClrTx/>
                <a:buSzPct val="100000"/>
                <a:buFontTx/>
                <a:buNone/>
                <a:tabLst/>
                <a:defRPr/>
              </a:pPr>
              <a:t>1</a:t>
            </a:fld>
            <a:endParaRPr kumimoji="0" lang="en-US" sz="1200" b="0" i="0" u="none" strike="noStrike" kern="1200" cap="none" spc="0" normalizeH="0" baseline="0" noProof="0">
              <a:ln>
                <a:noFill/>
              </a:ln>
              <a:solidFill>
                <a:srgbClr val="000000"/>
              </a:solidFill>
              <a:effectLst/>
              <a:uLnTx/>
              <a:uFillTx/>
              <a:latin typeface="Times New Roman" charset="0"/>
              <a:ea typeface="ＭＳ Ｐゴシック" charset="-128"/>
            </a:endParaRPr>
          </a:p>
        </p:txBody>
      </p:sp>
      <p:sp>
        <p:nvSpPr>
          <p:cNvPr id="26626" name="Rectangle 2"/>
          <p:cNvSpPr>
            <a:spLocks noGrp="1" noRot="1" noChangeAspect="1" noChangeArrowheads="1" noTextEdit="1"/>
          </p:cNvSpPr>
          <p:nvPr>
            <p:ph type="sldImg"/>
          </p:nvPr>
        </p:nvSpPr>
        <p:spPr>
          <a:xfrm>
            <a:off x="1335088" y="693738"/>
            <a:ext cx="4154487" cy="3116262"/>
          </a:xfrm>
          <a:ln/>
        </p:spPr>
      </p:sp>
      <p:sp>
        <p:nvSpPr>
          <p:cNvPr id="26627" name="Rectangle 3"/>
          <p:cNvSpPr>
            <a:spLocks noGrp="1" noChangeArrowheads="1"/>
          </p:cNvSpPr>
          <p:nvPr>
            <p:ph type="body" idx="1"/>
          </p:nvPr>
        </p:nvSpPr>
        <p:spPr>
          <a:xfrm>
            <a:off x="822325" y="4038600"/>
            <a:ext cx="5046663" cy="4237038"/>
          </a:xfrm>
          <a:noFill/>
          <a:ln/>
        </p:spPr>
        <p:txBody>
          <a:bodyPr/>
          <a:lstStyle/>
          <a:p>
            <a:pPr marL="0" indent="0"/>
            <a:r>
              <a:rPr lang="fr-FR" sz="1400" dirty="0">
                <a:solidFill>
                  <a:srgbClr val="000000"/>
                </a:solidFill>
                <a:ea typeface="ＭＳ Ｐゴシック" charset="-128"/>
              </a:rPr>
              <a:t>Avant d'aborder les compétences spécifiques de la communication que vous découvrirez pendant cette formation, nous allons voir POURQUOI vous avez besoin de les maitriser.</a:t>
            </a:r>
          </a:p>
          <a:p>
            <a:pPr marL="0" indent="0"/>
            <a:r>
              <a:rPr lang="fr-FR" sz="1400" dirty="0">
                <a:solidFill>
                  <a:srgbClr val="000000"/>
                </a:solidFill>
                <a:ea typeface="ＭＳ Ｐゴシック" charset="-128"/>
              </a:rPr>
              <a:t>Très souvent il existe un fossé entre la recherche et la politique.</a:t>
            </a:r>
          </a:p>
          <a:p>
            <a:pPr marL="0" indent="0"/>
            <a:r>
              <a:rPr lang="fr-FR" sz="1400" dirty="0">
                <a:solidFill>
                  <a:srgbClr val="000000"/>
                </a:solidFill>
                <a:ea typeface="ＭＳ Ｐゴシック" charset="-128"/>
              </a:rPr>
              <a:t>Cette session vous en présente les raisons.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11: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dirty="0">
                <a:latin typeface="Arial" charset="0"/>
                <a:ea typeface="ＭＳ Ｐゴシック" charset="-128"/>
                <a:cs typeface="Arial" charset="0"/>
              </a:rPr>
              <a:t>Les études sont habituellement réalisées par des chercheurs ou des universités et publiées dans des magazines spécialisés internationaux, et elles ne sont donc communiquées ni à l’échelle locale ni à celle du pays</a:t>
            </a:r>
            <a:endParaRPr lang="fr-FR" dirty="0"/>
          </a:p>
          <a:p>
            <a:endParaRPr lang="fr-FR" sz="1800" b="1" i="0" u="none" dirty="0">
              <a:solidFill>
                <a:srgbClr val="FFFFFF"/>
              </a:solidFill>
              <a:latin typeface="Arial"/>
              <a:ea typeface="Arial"/>
              <a:cs typeface="Arial"/>
              <a:sym typeface="Arial"/>
            </a:endParaRPr>
          </a:p>
          <a:p>
            <a:r>
              <a:rPr lang="fr-FR" dirty="0">
                <a:solidFill>
                  <a:srgbClr val="000000"/>
                </a:solidFill>
                <a:ea typeface="ＭＳ Ｐゴシック" charset="-128"/>
              </a:rPr>
              <a:t>Cette citation d’un décideur au Pakistan illustre l'écart lié aux données inaccessibles. </a:t>
            </a:r>
          </a:p>
        </p:txBody>
      </p:sp>
      <p:sp>
        <p:nvSpPr>
          <p:cNvPr id="398" name="Google Shape;398;p11: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2: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dirty="0">
                <a:latin typeface="Arial" charset="0"/>
                <a:ea typeface="ＭＳ Ｐゴシック" charset="-128"/>
                <a:cs typeface="Arial" charset="0"/>
              </a:rPr>
              <a:t>Les rapports sont rédigés sous une forme indigeste, sans analyse pertinente des implications politiques ou programmatiques ; par conséquent, les conclusions sont notées mais ne sont pas suivies d’effet.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800" b="0" dirty="0">
              <a:solidFill>
                <a:srgbClr val="000000"/>
              </a:solidFill>
              <a:latin typeface="Arial" charset="0"/>
              <a:ea typeface="ＭＳ Ｐゴシック" charset="-128"/>
              <a:cs typeface="Arial"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solidFill>
                  <a:srgbClr val="000000"/>
                </a:solidFill>
                <a:ea typeface="ＭＳ Ｐゴシック" charset="-128"/>
              </a:rPr>
              <a:t>Ce </a:t>
            </a:r>
            <a:r>
              <a:rPr lang="en-US" dirty="0" err="1">
                <a:solidFill>
                  <a:srgbClr val="000000"/>
                </a:solidFill>
                <a:ea typeface="ＭＳ Ｐゴシック" charset="-128"/>
              </a:rPr>
              <a:t>décideur</a:t>
            </a:r>
            <a:r>
              <a:rPr lang="en-US" dirty="0">
                <a:solidFill>
                  <a:srgbClr val="000000"/>
                </a:solidFill>
                <a:ea typeface="ＭＳ Ｐゴシック" charset="-128"/>
              </a:rPr>
              <a:t> du </a:t>
            </a:r>
            <a:r>
              <a:rPr lang="fr-FR" dirty="0">
                <a:solidFill>
                  <a:srgbClr val="000000"/>
                </a:solidFill>
                <a:ea typeface="ＭＳ Ｐゴシック" charset="-128"/>
              </a:rPr>
              <a:t>Malawi </a:t>
            </a:r>
            <a:r>
              <a:rPr lang="en-US" dirty="0" err="1">
                <a:solidFill>
                  <a:srgbClr val="000000"/>
                </a:solidFill>
                <a:ea typeface="ＭＳ Ｐゴシック" charset="-128"/>
              </a:rPr>
              <a:t>insiste</a:t>
            </a:r>
            <a:r>
              <a:rPr lang="en-US" dirty="0">
                <a:solidFill>
                  <a:srgbClr val="000000"/>
                </a:solidFill>
                <a:ea typeface="ＭＳ Ｐゴシック" charset="-128"/>
              </a:rPr>
              <a:t> </a:t>
            </a:r>
            <a:r>
              <a:rPr lang="en-US" dirty="0" err="1">
                <a:solidFill>
                  <a:srgbClr val="000000"/>
                </a:solidFill>
                <a:ea typeface="ＭＳ Ｐゴシック" charset="-128"/>
              </a:rPr>
              <a:t>ici</a:t>
            </a:r>
            <a:r>
              <a:rPr lang="en-US" dirty="0">
                <a:solidFill>
                  <a:srgbClr val="000000"/>
                </a:solidFill>
                <a:ea typeface="ＭＳ Ｐゴシック" charset="-128"/>
              </a:rPr>
              <a:t> sur la </a:t>
            </a:r>
            <a:r>
              <a:rPr lang="en-US" dirty="0" err="1">
                <a:solidFill>
                  <a:srgbClr val="000000"/>
                </a:solidFill>
                <a:ea typeface="ＭＳ Ｐゴシック" charset="-128"/>
              </a:rPr>
              <a:t>difficulté</a:t>
            </a:r>
            <a:r>
              <a:rPr lang="en-US" dirty="0">
                <a:solidFill>
                  <a:srgbClr val="000000"/>
                </a:solidFill>
                <a:ea typeface="ＭＳ Ｐゴシック" charset="-128"/>
              </a:rPr>
              <a:t> </a:t>
            </a:r>
            <a:r>
              <a:rPr lang="en-US" dirty="0" err="1">
                <a:solidFill>
                  <a:srgbClr val="000000"/>
                </a:solidFill>
                <a:ea typeface="ＭＳ Ｐゴシック" charset="-128"/>
              </a:rPr>
              <a:t>à</a:t>
            </a:r>
            <a:r>
              <a:rPr lang="en-US" dirty="0">
                <a:solidFill>
                  <a:srgbClr val="000000"/>
                </a:solidFill>
                <a:ea typeface="ＭＳ Ｐゴシック" charset="-128"/>
              </a:rPr>
              <a:t> lire les </a:t>
            </a:r>
            <a:r>
              <a:rPr lang="en-US" dirty="0" err="1">
                <a:solidFill>
                  <a:srgbClr val="000000"/>
                </a:solidFill>
                <a:ea typeface="ＭＳ Ｐゴシック" charset="-128"/>
              </a:rPr>
              <a:t>données</a:t>
            </a:r>
            <a:r>
              <a:rPr lang="en-US" dirty="0">
                <a:solidFill>
                  <a:srgbClr val="000000"/>
                </a:solidFill>
                <a:ea typeface="ＭＳ Ｐゴシック" charset="-128"/>
              </a:rPr>
              <a:t> </a:t>
            </a:r>
            <a:r>
              <a:rPr lang="en-US" dirty="0" err="1">
                <a:solidFill>
                  <a:srgbClr val="000000"/>
                </a:solidFill>
                <a:ea typeface="ＭＳ Ｐゴシック" charset="-128"/>
              </a:rPr>
              <a:t>fournies</a:t>
            </a:r>
            <a:r>
              <a:rPr lang="en-US" dirty="0">
                <a:solidFill>
                  <a:srgbClr val="000000"/>
                </a:solidFill>
                <a:ea typeface="ＭＳ Ｐゴシック" charset="-128"/>
              </a:rPr>
              <a:t>, </a:t>
            </a:r>
            <a:r>
              <a:rPr lang="en-US" dirty="0" err="1">
                <a:solidFill>
                  <a:srgbClr val="000000"/>
                </a:solidFill>
                <a:ea typeface="ＭＳ Ｐゴシック" charset="-128"/>
              </a:rPr>
              <a:t>ainsi</a:t>
            </a:r>
            <a:r>
              <a:rPr lang="en-US" dirty="0">
                <a:solidFill>
                  <a:srgbClr val="000000"/>
                </a:solidFill>
                <a:ea typeface="ＭＳ Ｐゴシック" charset="-128"/>
              </a:rPr>
              <a:t> que sur </a:t>
            </a:r>
            <a:r>
              <a:rPr lang="en-US" dirty="0" err="1">
                <a:solidFill>
                  <a:srgbClr val="000000"/>
                </a:solidFill>
                <a:ea typeface="ＭＳ Ｐゴシック" charset="-128"/>
              </a:rPr>
              <a:t>leur</a:t>
            </a:r>
            <a:r>
              <a:rPr lang="en-US" dirty="0">
                <a:solidFill>
                  <a:srgbClr val="000000"/>
                </a:solidFill>
                <a:ea typeface="ＭＳ Ｐゴシック" charset="-128"/>
              </a:rPr>
              <a:t> </a:t>
            </a:r>
            <a:r>
              <a:rPr lang="en-US" dirty="0" err="1">
                <a:solidFill>
                  <a:srgbClr val="000000"/>
                </a:solidFill>
                <a:ea typeface="ＭＳ Ｐゴシック" charset="-128"/>
              </a:rPr>
              <a:t>inadéquation</a:t>
            </a:r>
            <a:r>
              <a:rPr lang="en-US" dirty="0">
                <a:solidFill>
                  <a:srgbClr val="000000"/>
                </a:solidFill>
                <a:ea typeface="ＭＳ Ｐゴシック" charset="-128"/>
              </a:rPr>
              <a:t> et le manque </a:t>
            </a:r>
            <a:r>
              <a:rPr lang="en-US" dirty="0" err="1">
                <a:solidFill>
                  <a:srgbClr val="000000"/>
                </a:solidFill>
                <a:ea typeface="ＭＳ Ｐゴシック" charset="-128"/>
              </a:rPr>
              <a:t>d'explication</a:t>
            </a:r>
            <a:r>
              <a:rPr lang="en-US" dirty="0">
                <a:solidFill>
                  <a:srgbClr val="000000"/>
                </a:solidFill>
                <a:ea typeface="ＭＳ Ｐゴシック" charset="-128"/>
              </a:rPr>
              <a:t> par rapport aux </a:t>
            </a:r>
            <a:r>
              <a:rPr lang="en-US" dirty="0" err="1">
                <a:solidFill>
                  <a:srgbClr val="000000"/>
                </a:solidFill>
                <a:ea typeface="ＭＳ Ｐゴシック" charset="-128"/>
              </a:rPr>
              <a:t>besoins</a:t>
            </a:r>
            <a:r>
              <a:rPr lang="en-US" dirty="0">
                <a:solidFill>
                  <a:srgbClr val="000000"/>
                </a:solidFill>
                <a:ea typeface="ＭＳ Ｐゴシック" charset="-128"/>
              </a:rPr>
              <a:t> et implications.</a:t>
            </a:r>
            <a:endParaRPr dirty="0"/>
          </a:p>
        </p:txBody>
      </p:sp>
      <p:sp>
        <p:nvSpPr>
          <p:cNvPr id="403" name="Google Shape;403;p12: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13: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r>
              <a:rPr lang="fr-FR" dirty="0">
                <a:solidFill>
                  <a:srgbClr val="000000"/>
                </a:solidFill>
                <a:ea typeface="ＭＳ Ｐゴシック" charset="-128"/>
              </a:rPr>
              <a:t>Pour finir, le fossé entre la pratique et la recherche est également dû en partie aux contraintes physiques. Parmi ces contraintes, on peut relever:</a:t>
            </a:r>
          </a:p>
          <a:p>
            <a:endParaRPr lang="fr-FR" dirty="0">
              <a:solidFill>
                <a:srgbClr val="000000"/>
              </a:solidFill>
              <a:ea typeface="ＭＳ Ｐゴシック" charset="-128"/>
            </a:endParaRPr>
          </a:p>
          <a:p>
            <a:pPr marL="571500" indent="-342900">
              <a:buFont typeface="+mj-lt"/>
              <a:buAutoNum type="arabicPeriod"/>
            </a:pPr>
            <a:r>
              <a:rPr lang="fr-FR" u="sng" dirty="0">
                <a:solidFill>
                  <a:srgbClr val="000000"/>
                </a:solidFill>
                <a:ea typeface="ＭＳ Ｐゴシック" charset="-128"/>
              </a:rPr>
              <a:t>Les calendriers non harmonisés:</a:t>
            </a:r>
            <a:r>
              <a:rPr lang="fr-FR" dirty="0">
                <a:solidFill>
                  <a:srgbClr val="000000"/>
                </a:solidFill>
                <a:ea typeface="ＭＳ Ｐゴシック" charset="-128"/>
              </a:rPr>
              <a:t> les calendriers de recherche, la revue institutionnelle, la collecte de données, l'analyse, la rédaction d’articles et autres démarches prennent souvent du temps et peuvent ne pas coïncider avec les calendriers et processus décisionnels. Tout cela explique que les faits pertinents peuvent difficilement influencer certaines décisions car ces dernières sont souvent prises avant que la recherche ne soit prête. </a:t>
            </a:r>
          </a:p>
          <a:p>
            <a:pPr marL="571500" indent="-342900">
              <a:buFont typeface="+mj-lt"/>
              <a:buAutoNum type="arabicPeriod"/>
            </a:pPr>
            <a:endParaRPr lang="fr-FR" sz="1800" b="0" i="0" u="sng" dirty="0">
              <a:solidFill>
                <a:srgbClr val="000000"/>
              </a:solidFill>
              <a:latin typeface="Arial"/>
              <a:ea typeface="ＭＳ Ｐゴシック" charset="-128"/>
              <a:cs typeface="Arial"/>
              <a:sym typeface="Arial"/>
            </a:endParaRPr>
          </a:p>
          <a:p>
            <a:pPr marL="571500" indent="-342900">
              <a:buFont typeface="+mj-lt"/>
              <a:buAutoNum type="arabicPeriod"/>
            </a:pPr>
            <a:r>
              <a:rPr lang="fr-FR" sz="1800" b="0" i="0" u="sng" dirty="0">
                <a:solidFill>
                  <a:schemeClr val="dk1"/>
                </a:solidFill>
                <a:latin typeface="Arial"/>
                <a:ea typeface="Arial"/>
                <a:cs typeface="Arial"/>
                <a:sym typeface="Arial"/>
              </a:rPr>
              <a:t>Le temps limité pour la prise de décision</a:t>
            </a:r>
            <a:r>
              <a:rPr lang="fr-FR" sz="1800" b="0" i="0" u="none" dirty="0">
                <a:solidFill>
                  <a:srgbClr val="000000"/>
                </a:solidFill>
                <a:latin typeface="Arial"/>
                <a:ea typeface="ＭＳ Ｐゴシック" charset="-128"/>
                <a:cs typeface="Arial"/>
                <a:sym typeface="Arial"/>
              </a:rPr>
              <a:t>:</a:t>
            </a:r>
            <a:r>
              <a:rPr lang="fr-FR" dirty="0">
                <a:solidFill>
                  <a:srgbClr val="000000"/>
                </a:solidFill>
                <a:ea typeface="ＭＳ Ｐゴシック" charset="-128"/>
              </a:rPr>
              <a:t> en lien avec le calendrier. Les décideurs peuvent se voir obligés de faire des choix et mettre en œuvre des projets rapidement sans pouvoir attendre que la procédure de recherche soit terminée ou officialisée. </a:t>
            </a:r>
          </a:p>
          <a:p>
            <a:pPr marL="571500" indent="-342900">
              <a:buFont typeface="+mj-lt"/>
              <a:buAutoNum type="arabicPeriod"/>
            </a:pPr>
            <a:endParaRPr lang="fr-FR" sz="1800" b="0" i="0" u="none" dirty="0">
              <a:solidFill>
                <a:srgbClr val="000000"/>
              </a:solidFill>
              <a:latin typeface="Arial"/>
              <a:ea typeface="ＭＳ Ｐゴシック" charset="-128"/>
              <a:cs typeface="Arial"/>
              <a:sym typeface="Arial"/>
            </a:endParaRPr>
          </a:p>
          <a:p>
            <a:pPr marL="571500" indent="-342900">
              <a:buFont typeface="+mj-lt"/>
              <a:buAutoNum type="arabicPeriod"/>
            </a:pPr>
            <a:r>
              <a:rPr lang="fr-FR" sz="1800" b="0" i="0" u="sng" dirty="0">
                <a:solidFill>
                  <a:srgbClr val="000000"/>
                </a:solidFill>
                <a:latin typeface="Arial"/>
                <a:ea typeface="ＭＳ Ｐゴシック" charset="-128"/>
                <a:cs typeface="Arial"/>
                <a:sym typeface="Arial"/>
              </a:rPr>
              <a:t>Des </a:t>
            </a:r>
            <a:r>
              <a:rPr lang="fr-FR" sz="1800" b="0" i="0" u="sng" dirty="0">
                <a:solidFill>
                  <a:schemeClr val="dk1"/>
                </a:solidFill>
                <a:latin typeface="Arial"/>
                <a:ea typeface="ＭＳ Ｐゴシック" charset="-128"/>
                <a:cs typeface="Arial"/>
                <a:sym typeface="Arial"/>
              </a:rPr>
              <a:t>p</a:t>
            </a:r>
            <a:r>
              <a:rPr lang="fr-FR" sz="1800" b="0" i="0" u="sng" dirty="0">
                <a:solidFill>
                  <a:schemeClr val="dk1"/>
                </a:solidFill>
                <a:latin typeface="Arial"/>
                <a:ea typeface="Arial"/>
                <a:cs typeface="Arial"/>
                <a:sym typeface="Arial"/>
              </a:rPr>
              <a:t>riorités et agendas concurrents</a:t>
            </a:r>
            <a:r>
              <a:rPr lang="fr-FR" sz="1800" b="0" i="0" u="none" dirty="0">
                <a:solidFill>
                  <a:schemeClr val="dk1"/>
                </a:solidFill>
                <a:latin typeface="Arial"/>
                <a:ea typeface="Arial"/>
                <a:cs typeface="Arial"/>
                <a:sym typeface="Arial"/>
              </a:rPr>
              <a:t>: </a:t>
            </a:r>
            <a:r>
              <a:rPr lang="fr-FR" dirty="0">
                <a:solidFill>
                  <a:srgbClr val="000000"/>
                </a:solidFill>
                <a:ea typeface="ＭＳ Ｐゴシック" charset="-128"/>
              </a:rPr>
              <a:t>Lorsqu’ils prennent des décisions, les décideurs tiennent compte de nombreux facteurs, et pas uniquement des faits. Il est donc possible que, même s’ils sont d’accord avec vos recommandations de chercheurs, ils aient d’autres priorités ou des accords en cours qu’ils doivent respecter. </a:t>
            </a:r>
          </a:p>
          <a:p>
            <a:pPr marL="571500" indent="-342900">
              <a:buFont typeface="+mj-lt"/>
              <a:buAutoNum type="arabicPeriod"/>
            </a:pPr>
            <a:endParaRPr lang="fr-FR" dirty="0">
              <a:solidFill>
                <a:srgbClr val="000000"/>
              </a:solidFill>
              <a:ea typeface="ＭＳ Ｐゴシック" charset="-128"/>
            </a:endParaRPr>
          </a:p>
          <a:p>
            <a:pPr marL="571500" indent="-342900">
              <a:buFont typeface="+mj-lt"/>
              <a:buAutoNum type="arabicPeriod"/>
            </a:pPr>
            <a:r>
              <a:rPr lang="fr-FR" u="sng" dirty="0">
                <a:solidFill>
                  <a:srgbClr val="000000"/>
                </a:solidFill>
                <a:ea typeface="ＭＳ Ｐゴシック" charset="-128"/>
              </a:rPr>
              <a:t>Contraintes budgétaires</a:t>
            </a:r>
            <a:r>
              <a:rPr lang="fr-FR" dirty="0">
                <a:solidFill>
                  <a:srgbClr val="000000"/>
                </a:solidFill>
                <a:ea typeface="ＭＳ Ｐゴシック" charset="-128"/>
              </a:rPr>
              <a:t>: Nous savons tous que les budgets sont une forte contrainte qui bloque l’action. Et c’est la même chose pour la politique. Une fois de plus, les décideurs peuvent aimer votre idée mais n’ont peut-être pas les fonds pour les mettre en œuvre. </a:t>
            </a:r>
          </a:p>
          <a:p>
            <a:pPr marL="0" lvl="0" indent="0" algn="l" rtl="0">
              <a:lnSpc>
                <a:spcPct val="100000"/>
              </a:lnSpc>
              <a:spcBef>
                <a:spcPts val="0"/>
              </a:spcBef>
              <a:spcAft>
                <a:spcPts val="0"/>
              </a:spcAft>
              <a:buSzPts val="1400"/>
              <a:buNone/>
            </a:pPr>
            <a:endParaRPr dirty="0"/>
          </a:p>
        </p:txBody>
      </p:sp>
      <p:sp>
        <p:nvSpPr>
          <p:cNvPr id="408" name="Google Shape;408;p13: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4: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r>
              <a:rPr lang="fr-FR" dirty="0">
                <a:solidFill>
                  <a:srgbClr val="000000"/>
                </a:solidFill>
                <a:ea typeface="ＭＳ Ｐゴシック" charset="-128"/>
              </a:rPr>
              <a:t>Comme vous le voyez, le fossé qui sépare la politique de la recherche est complexe et dépend de multiples facteurs. </a:t>
            </a:r>
          </a:p>
          <a:p>
            <a:endParaRPr lang="fr-FR" dirty="0">
              <a:solidFill>
                <a:srgbClr val="000000"/>
              </a:solidFill>
              <a:ea typeface="ＭＳ Ｐゴシック" charset="-128"/>
            </a:endParaRPr>
          </a:p>
          <a:p>
            <a:r>
              <a:rPr lang="fr-FR" dirty="0">
                <a:solidFill>
                  <a:srgbClr val="000000"/>
                </a:solidFill>
                <a:ea typeface="ＭＳ Ｐゴシック" charset="-128"/>
              </a:rPr>
              <a:t>Quand il s’agit de combler ce fossé, certaines choses sont plus faciles à contrôler que d’autres. </a:t>
            </a:r>
          </a:p>
          <a:p>
            <a:r>
              <a:rPr lang="fr-FR" dirty="0">
                <a:solidFill>
                  <a:srgbClr val="000000"/>
                </a:solidFill>
                <a:ea typeface="ＭＳ Ｐゴシック" charset="-128"/>
              </a:rPr>
              <a:t>Et nous ne pouvons pas tout faire.</a:t>
            </a:r>
          </a:p>
          <a:p>
            <a:r>
              <a:rPr lang="fr-FR" dirty="0">
                <a:solidFill>
                  <a:srgbClr val="000000"/>
                </a:solidFill>
                <a:ea typeface="ＭＳ Ｐゴシック" charset="-128"/>
              </a:rPr>
              <a:t>Les trois choses auxquelles il faut penser qui peuvent nous sont de: </a:t>
            </a:r>
          </a:p>
          <a:p>
            <a:endParaRPr lang="fr-FR" dirty="0">
              <a:solidFill>
                <a:srgbClr val="000000"/>
              </a:solidFill>
              <a:ea typeface="ＭＳ Ｐゴシック" charset="-128"/>
            </a:endParaRPr>
          </a:p>
          <a:p>
            <a:pPr lvl="1"/>
            <a:r>
              <a:rPr lang="fr-FR" dirty="0">
                <a:solidFill>
                  <a:srgbClr val="000000"/>
                </a:solidFill>
              </a:rPr>
              <a:t>- Planifier pour que la recherche soit utilisée </a:t>
            </a:r>
          </a:p>
          <a:p>
            <a:pPr lvl="1"/>
            <a:r>
              <a:rPr lang="fr-FR" dirty="0">
                <a:solidFill>
                  <a:srgbClr val="000000"/>
                </a:solidFill>
              </a:rPr>
              <a:t>- Mobiliser les décideurs</a:t>
            </a:r>
          </a:p>
          <a:p>
            <a:pPr lvl="1"/>
            <a:r>
              <a:rPr lang="fr-FR" dirty="0">
                <a:solidFill>
                  <a:srgbClr val="000000"/>
                </a:solidFill>
              </a:rPr>
              <a:t>- Communiquer stratégiquement</a:t>
            </a:r>
          </a:p>
          <a:p>
            <a:pPr marL="0" lvl="0" indent="0" algn="l" rtl="0">
              <a:lnSpc>
                <a:spcPct val="100000"/>
              </a:lnSpc>
              <a:spcBef>
                <a:spcPts val="0"/>
              </a:spcBef>
              <a:spcAft>
                <a:spcPts val="0"/>
              </a:spcAft>
              <a:buSzPts val="1400"/>
              <a:buNone/>
            </a:pPr>
            <a:endParaRPr dirty="0"/>
          </a:p>
        </p:txBody>
      </p:sp>
      <p:sp>
        <p:nvSpPr>
          <p:cNvPr id="414" name="Google Shape;414;p14: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15: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r>
              <a:rPr lang="fr-FR" dirty="0">
                <a:solidFill>
                  <a:srgbClr val="000000"/>
                </a:solidFill>
                <a:ea typeface="ＭＳ Ｐゴシック" charset="-128"/>
              </a:rPr>
              <a:t>Un moyen de commencer à combler le fossé est de planifier suffisamment à l’avance pour que les décideurs utilisent la recherche.</a:t>
            </a:r>
          </a:p>
          <a:p>
            <a:r>
              <a:rPr lang="fr-FR" dirty="0">
                <a:solidFill>
                  <a:srgbClr val="000000"/>
                </a:solidFill>
                <a:ea typeface="ＭＳ Ｐゴシック" charset="-128"/>
              </a:rPr>
              <a:t>Vous n’avez pas toujours la possibilité de le faire, mais une chose dont il faudra vous souvenir lorsque vous avancerez dans votre carrière de chercheur.</a:t>
            </a:r>
          </a:p>
          <a:p>
            <a:r>
              <a:rPr lang="fr-FR" dirty="0">
                <a:solidFill>
                  <a:srgbClr val="000000"/>
                </a:solidFill>
                <a:ea typeface="ＭＳ Ｐゴシック" charset="-128"/>
              </a:rPr>
              <a:t>Si les études sont conçues et planifiées dès le départ comme il convient, les chances que les décideurs adoptent vos recommandations finales seront meilleures. </a:t>
            </a:r>
          </a:p>
          <a:p>
            <a:endParaRPr lang="fr-FR" dirty="0">
              <a:solidFill>
                <a:srgbClr val="000000"/>
              </a:solidFill>
              <a:ea typeface="ＭＳ Ｐゴシック" charset="-128"/>
            </a:endParaRPr>
          </a:p>
          <a:p>
            <a:r>
              <a:rPr lang="fr-FR" dirty="0">
                <a:solidFill>
                  <a:srgbClr val="000000"/>
                </a:solidFill>
                <a:ea typeface="ＭＳ Ｐゴシック" charset="-128"/>
              </a:rPr>
              <a:t>Quelques</a:t>
            </a:r>
            <a:r>
              <a:rPr lang="fr-FR" baseline="0" dirty="0">
                <a:solidFill>
                  <a:srgbClr val="000000"/>
                </a:solidFill>
                <a:ea typeface="ＭＳ Ｐゴシック" charset="-128"/>
              </a:rPr>
              <a:t> </a:t>
            </a:r>
            <a:r>
              <a:rPr lang="fr-FR" dirty="0">
                <a:solidFill>
                  <a:srgbClr val="000000"/>
                </a:solidFill>
                <a:ea typeface="ＭＳ Ｐゴシック" charset="-128"/>
              </a:rPr>
              <a:t>étapes importantes : </a:t>
            </a:r>
          </a:p>
          <a:p>
            <a:r>
              <a:rPr lang="fr-FR" dirty="0">
                <a:solidFill>
                  <a:srgbClr val="000000"/>
                </a:solidFill>
                <a:ea typeface="ＭＳ Ｐゴシック" charset="-128"/>
              </a:rPr>
              <a:t> </a:t>
            </a:r>
          </a:p>
          <a:p>
            <a:pPr marL="228600" lvl="0" indent="0">
              <a:buFont typeface="Arial" panose="020B0604020202020204" pitchFamily="34" charset="0"/>
              <a:buNone/>
            </a:pPr>
            <a:r>
              <a:rPr lang="fr-FR" dirty="0">
                <a:solidFill>
                  <a:srgbClr val="000000"/>
                </a:solidFill>
                <a:ea typeface="ＭＳ Ｐゴシック" charset="-128"/>
              </a:rPr>
              <a:t>1) Concevoir des études qui répondent aux questions auxquelles les décideurs voudraient trouver des réponses, au lieu de simplement considérer vos propres intérêts de chercheur. Vous devrez peut-être mener quelques investigations pour trouver leurs centres d'intérêt, en posant des questions comme : </a:t>
            </a:r>
          </a:p>
          <a:p>
            <a:pPr marL="971550" lvl="1" indent="-285750">
              <a:buFont typeface="Arial" panose="020B0604020202020204" pitchFamily="34" charset="0"/>
              <a:buChar char="•"/>
            </a:pPr>
            <a:r>
              <a:rPr lang="fr-FR" dirty="0">
                <a:solidFill>
                  <a:srgbClr val="000000"/>
                </a:solidFill>
                <a:ea typeface="ＭＳ Ｐゴシック" charset="-128"/>
              </a:rPr>
              <a:t>Quels sont les questions ou problèmes politiques?</a:t>
            </a:r>
          </a:p>
          <a:p>
            <a:pPr marL="971550" lvl="1" indent="-285750">
              <a:buFont typeface="Arial" panose="020B0604020202020204" pitchFamily="34" charset="0"/>
              <a:buChar char="•"/>
            </a:pPr>
            <a:r>
              <a:rPr lang="fr-FR" dirty="0">
                <a:solidFill>
                  <a:srgbClr val="000000"/>
                </a:solidFill>
                <a:ea typeface="ＭＳ Ｐゴシック" charset="-128"/>
              </a:rPr>
              <a:t>Quels sont les intérêts et priorités des décideurs ? </a:t>
            </a:r>
          </a:p>
          <a:p>
            <a:pPr marL="971550" lvl="1" indent="-285750">
              <a:buFont typeface="Arial" panose="020B0604020202020204" pitchFamily="34" charset="0"/>
              <a:buChar char="•"/>
            </a:pPr>
            <a:r>
              <a:rPr lang="fr-FR" dirty="0">
                <a:solidFill>
                  <a:srgbClr val="000000"/>
                </a:solidFill>
                <a:ea typeface="ＭＳ Ｐゴシック" charset="-128"/>
              </a:rPr>
              <a:t>Quelles sont les plus grandes carences en termes de données ?</a:t>
            </a:r>
          </a:p>
          <a:p>
            <a:pPr marL="971550" lvl="1" indent="-285750">
              <a:buFont typeface="Arial" panose="020B0604020202020204" pitchFamily="34" charset="0"/>
              <a:buChar char="•"/>
            </a:pPr>
            <a:r>
              <a:rPr lang="fr-FR" dirty="0">
                <a:solidFill>
                  <a:srgbClr val="000000"/>
                </a:solidFill>
                <a:ea typeface="ＭＳ Ｐゴシック" charset="-128"/>
              </a:rPr>
              <a:t>Certaines zones géographiques sont-elles particulièrement préoccupantes ou manquent-elles de données ?</a:t>
            </a:r>
          </a:p>
          <a:p>
            <a:pPr marL="971550" lvl="1" indent="-285750">
              <a:buFont typeface="Arial" panose="020B0604020202020204" pitchFamily="34" charset="0"/>
              <a:buChar char="•"/>
            </a:pPr>
            <a:r>
              <a:rPr lang="fr-FR" dirty="0">
                <a:solidFill>
                  <a:srgbClr val="000000"/>
                </a:solidFill>
                <a:ea typeface="ＭＳ Ｐゴシック" charset="-128"/>
              </a:rPr>
              <a:t>Quelles sont les alternatives qui existent ou sont étudiées ?</a:t>
            </a:r>
          </a:p>
          <a:p>
            <a:pPr marL="971550" lvl="1" indent="-285750">
              <a:buFont typeface="Arial" panose="020B0604020202020204" pitchFamily="34" charset="0"/>
              <a:buChar char="•"/>
            </a:pPr>
            <a:r>
              <a:rPr lang="fr-FR" dirty="0">
                <a:solidFill>
                  <a:srgbClr val="000000"/>
                </a:solidFill>
                <a:ea typeface="ＭＳ Ｐゴシック" charset="-128"/>
              </a:rPr>
              <a:t>Y a-t-il des questions auxquelles vous pourriez contribuer à apporter des réponses à court terme ?</a:t>
            </a:r>
          </a:p>
          <a:p>
            <a:pPr marL="685800" lvl="1" indent="0">
              <a:buFont typeface="Arial" panose="020B0604020202020204" pitchFamily="34" charset="0"/>
              <a:buNone/>
            </a:pPr>
            <a:endParaRPr lang="fr-FR" dirty="0">
              <a:solidFill>
                <a:srgbClr val="000000"/>
              </a:solidFill>
              <a:ea typeface="ＭＳ Ｐゴシック" charset="-128"/>
            </a:endParaRPr>
          </a:p>
          <a:p>
            <a:pPr marL="228600" lvl="0" indent="0">
              <a:buFont typeface="Arial" panose="020B0604020202020204" pitchFamily="34" charset="0"/>
              <a:buNone/>
            </a:pPr>
            <a:r>
              <a:rPr lang="fr-FR" dirty="0">
                <a:solidFill>
                  <a:srgbClr val="000000"/>
                </a:solidFill>
                <a:ea typeface="ＭＳ Ｐゴシック" charset="-128"/>
              </a:rPr>
              <a:t>2) Vous devez aussi vous assurer que vous comprenez ce que les décideurs veulent et ce qu'ils ont besoin de savoir.</a:t>
            </a:r>
          </a:p>
          <a:p>
            <a:pPr marL="514350" lvl="0" indent="-285750">
              <a:buFont typeface="Arial" panose="020B0604020202020204" pitchFamily="34" charset="0"/>
              <a:buChar char="•"/>
            </a:pPr>
            <a:r>
              <a:rPr lang="fr-FR" dirty="0">
                <a:solidFill>
                  <a:srgbClr val="000000"/>
                </a:solidFill>
                <a:ea typeface="ＭＳ Ｐゴシック" charset="-128"/>
              </a:rPr>
              <a:t>Par exemple, la faisabilité, le coût et le rapport coût-efficacité sont importants pour eux.</a:t>
            </a:r>
          </a:p>
          <a:p>
            <a:pPr marL="514350" lvl="0" indent="-285750">
              <a:buFont typeface="Arial" panose="020B0604020202020204" pitchFamily="34" charset="0"/>
              <a:buChar char="•"/>
            </a:pPr>
            <a:r>
              <a:rPr lang="fr-FR" dirty="0">
                <a:solidFill>
                  <a:srgbClr val="000000"/>
                </a:solidFill>
                <a:ea typeface="ＭＳ Ｐゴシック" charset="-128"/>
              </a:rPr>
              <a:t>Ils voudront peut-être aussi comparer l'intérêt de votre recherche avec un statu quo ou d'autres interventions possibles.</a:t>
            </a:r>
          </a:p>
          <a:p>
            <a:pPr marL="514350" lvl="0" indent="-285750">
              <a:buFont typeface="Arial" panose="020B0604020202020204" pitchFamily="34" charset="0"/>
              <a:buChar char="•"/>
            </a:pPr>
            <a:r>
              <a:rPr lang="fr-FR" dirty="0">
                <a:solidFill>
                  <a:srgbClr val="000000"/>
                </a:solidFill>
                <a:ea typeface="ＭＳ Ｐゴシック" charset="-128"/>
              </a:rPr>
              <a:t>Il est donc intéressant, dans la mesure du possible, de voir comment votre étude pourrait contribuer à fournir ces réponses, ou utiliser d'autres sources si cela est nécessaire.</a:t>
            </a:r>
          </a:p>
          <a:p>
            <a:endParaRPr lang="fr-FR" dirty="0">
              <a:solidFill>
                <a:srgbClr val="000000"/>
              </a:solidFill>
              <a:ea typeface="ＭＳ Ｐゴシック" charset="-128"/>
            </a:endParaRPr>
          </a:p>
          <a:p>
            <a:pPr marL="228600" indent="0">
              <a:buFontTx/>
              <a:buNone/>
            </a:pPr>
            <a:r>
              <a:rPr lang="fr-FR" dirty="0">
                <a:solidFill>
                  <a:srgbClr val="000000"/>
                </a:solidFill>
                <a:ea typeface="ＭＳ Ｐゴシック" charset="-128"/>
              </a:rPr>
              <a:t> 3) Disposer d'un budget adéquat est un facteur important souvent sous-estimé</a:t>
            </a:r>
            <a:r>
              <a:rPr lang="fr-FR" baseline="0" dirty="0">
                <a:solidFill>
                  <a:srgbClr val="000000"/>
                </a:solidFill>
                <a:ea typeface="ＭＳ Ｐゴシック" charset="-128"/>
              </a:rPr>
              <a:t> </a:t>
            </a:r>
            <a:r>
              <a:rPr lang="fr-FR" dirty="0">
                <a:solidFill>
                  <a:srgbClr val="000000"/>
                </a:solidFill>
                <a:ea typeface="ＭＳ Ｐゴシック" charset="-128"/>
              </a:rPr>
              <a:t>dans les activités de recherche. Comme vous le verrez lors de cette formation, il y a beaucoup de choses à faire pour que les décideurs utilisent les résultats de recherche et cela prendra du temps et de l’argent.</a:t>
            </a:r>
          </a:p>
          <a:p>
            <a:pPr marL="514350" indent="-285750">
              <a:buFont typeface="Arial" panose="020B0604020202020204" pitchFamily="34" charset="0"/>
              <a:buChar char="•"/>
            </a:pPr>
            <a:r>
              <a:rPr lang="fr-FR" dirty="0">
                <a:solidFill>
                  <a:srgbClr val="000000"/>
                </a:solidFill>
                <a:ea typeface="ＭＳ Ｐゴシック" charset="-128"/>
              </a:rPr>
              <a:t>Donc vous devez être certains d'inclure dans votre budget des éléments tels que la mobilisation des parties prenantes, le renforcement de capacités, la dissémination et autres activités liées à l’utilisation de la recherche (nous en reparlerons plus tard) </a:t>
            </a:r>
          </a:p>
          <a:p>
            <a:pPr marL="514350" indent="-285750">
              <a:buFont typeface="Arial" panose="020B0604020202020204" pitchFamily="34" charset="0"/>
              <a:buChar char="•"/>
            </a:pPr>
            <a:endParaRPr lang="fr-FR" dirty="0">
              <a:solidFill>
                <a:srgbClr val="000000"/>
              </a:solidFill>
              <a:ea typeface="ＭＳ Ｐゴシック" charset="-128"/>
            </a:endParaRPr>
          </a:p>
          <a:p>
            <a:pPr marL="228600" indent="0">
              <a:buFont typeface="Arial" panose="020B0604020202020204" pitchFamily="34" charset="0"/>
              <a:buNone/>
            </a:pPr>
            <a:r>
              <a:rPr lang="fr-FR" dirty="0">
                <a:solidFill>
                  <a:srgbClr val="000000"/>
                </a:solidFill>
                <a:ea typeface="ＭＳ Ｐゴシック" charset="-128"/>
              </a:rPr>
              <a:t>4) Renseignez-vous sur la façon dont les processus de prise de décision et rythmes des politiques liées à votre problématique afin d'en tenir compte dans vos calendriers et votre planification. </a:t>
            </a:r>
          </a:p>
          <a:p>
            <a:pPr marL="0" lvl="0" indent="0" algn="l" rtl="0">
              <a:lnSpc>
                <a:spcPct val="100000"/>
              </a:lnSpc>
              <a:spcBef>
                <a:spcPts val="0"/>
              </a:spcBef>
              <a:spcAft>
                <a:spcPts val="0"/>
              </a:spcAft>
              <a:buSzPts val="1400"/>
              <a:buNone/>
            </a:pPr>
            <a:endParaRPr dirty="0"/>
          </a:p>
        </p:txBody>
      </p:sp>
      <p:sp>
        <p:nvSpPr>
          <p:cNvPr id="420" name="Google Shape;420;p15: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16: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r>
              <a:rPr lang="fr-FR" dirty="0">
                <a:solidFill>
                  <a:srgbClr val="000000"/>
                </a:solidFill>
                <a:ea typeface="ＭＳ Ｐゴシック" charset="-128"/>
              </a:rPr>
              <a:t>Un élément important souvent oublié est que les décideurs et les chercheurs peuvent être de véritables partenaires visant un but commun. </a:t>
            </a:r>
          </a:p>
          <a:p>
            <a:endParaRPr lang="fr-FR" dirty="0">
              <a:solidFill>
                <a:srgbClr val="000000"/>
              </a:solidFill>
              <a:ea typeface="ＭＳ Ｐゴシック" charset="-128"/>
            </a:endParaRPr>
          </a:p>
          <a:p>
            <a:r>
              <a:rPr lang="fr-FR" dirty="0">
                <a:solidFill>
                  <a:srgbClr val="000000"/>
                </a:solidFill>
                <a:ea typeface="ＭＳ Ｐゴシック" charset="-128"/>
              </a:rPr>
              <a:t>Et ce partenariat doit être encouragé. Dans l’idéal, il est encouragé à long terme par des institutions — afin de former un lien durable qui contribue à construire la confiance et la dépendance mutuelle. </a:t>
            </a:r>
          </a:p>
          <a:p>
            <a:endParaRPr lang="fr-FR" dirty="0">
              <a:solidFill>
                <a:srgbClr val="000000"/>
              </a:solidFill>
              <a:ea typeface="ＭＳ Ｐゴシック" charset="-128"/>
            </a:endParaRPr>
          </a:p>
          <a:p>
            <a:r>
              <a:rPr lang="fr-FR" dirty="0">
                <a:solidFill>
                  <a:srgbClr val="000000"/>
                </a:solidFill>
                <a:ea typeface="ＭＳ Ｐゴシック" charset="-128"/>
              </a:rPr>
              <a:t>Autre point important, il faut mobiliser les décideurs dès le début du processus —avant même d’élaborer votre sujet ou tout au moins au début de l’étude.</a:t>
            </a:r>
          </a:p>
          <a:p>
            <a:r>
              <a:rPr lang="fr-FR" dirty="0">
                <a:solidFill>
                  <a:srgbClr val="000000"/>
                </a:solidFill>
                <a:ea typeface="ＭＳ Ｐゴシック" charset="-128"/>
              </a:rPr>
              <a:t>On commet souvent l'erreur de ne les contacter qu’à la fin, quand tout est terminé.</a:t>
            </a:r>
          </a:p>
          <a:p>
            <a:r>
              <a:rPr lang="fr-FR" dirty="0">
                <a:solidFill>
                  <a:srgbClr val="000000"/>
                </a:solidFill>
                <a:ea typeface="ＭＳ Ｐゴシック" charset="-128"/>
              </a:rPr>
              <a:t>Si vous les faites participer dès le départ, cela leur permettra de contribuer avec quelques idées, cela suscitera leur intérêt, améliorera leur compréhension et ils se sentiront concernés. </a:t>
            </a:r>
          </a:p>
          <a:p>
            <a:endParaRPr lang="fr-FR" dirty="0">
              <a:solidFill>
                <a:srgbClr val="000000"/>
              </a:solidFill>
              <a:ea typeface="ＭＳ Ｐゴシック" charset="-128"/>
            </a:endParaRPr>
          </a:p>
          <a:p>
            <a:r>
              <a:rPr lang="fr-FR" dirty="0">
                <a:solidFill>
                  <a:srgbClr val="000000"/>
                </a:solidFill>
                <a:ea typeface="ＭＳ Ｐゴシック" charset="-128"/>
              </a:rPr>
              <a:t>Nous l'avons vu, les décideurs viennent souvent de contextes peu concernés par les données et la recherche. Pour combler cet écart, des activités de renforcement des capacités peuvent améliorer leur compréhension et être intégrées dans les activités que vous planifiez pour accroître l’utilisation de la recherche. Vous pourriez organiser spécialement des ateliers ou passer du temps en réunion pour expliquer les concepts-clés aux décideurs afin d’être sur la même longueur d’onde et d’employer un langage commun. </a:t>
            </a:r>
          </a:p>
          <a:p>
            <a:endParaRPr lang="fr-FR" dirty="0">
              <a:solidFill>
                <a:srgbClr val="000000"/>
              </a:solidFill>
              <a:ea typeface="ＭＳ Ｐゴシック" charset="-128"/>
            </a:endParaRPr>
          </a:p>
          <a:p>
            <a:r>
              <a:rPr lang="fr-FR" dirty="0">
                <a:solidFill>
                  <a:srgbClr val="000000"/>
                </a:solidFill>
                <a:ea typeface="ＭＳ Ｐゴシック" charset="-128"/>
              </a:rPr>
              <a:t>Pour finir, il est important de mettre en place des mécanismes afin d’informer régulièrement les décideurs des progrès de l’étude et de leur permettre de contribuer ou de poser des questions. L’objectif est de travailler ensemble de manière continue pour atteindre le même but. </a:t>
            </a:r>
          </a:p>
          <a:p>
            <a:endParaRPr lang="fr-FR" dirty="0">
              <a:solidFill>
                <a:srgbClr val="000000"/>
              </a:solidFill>
              <a:ea typeface="ＭＳ Ｐゴシック" charset="-128"/>
            </a:endParaRPr>
          </a:p>
          <a:p>
            <a:r>
              <a:rPr lang="fr-FR" dirty="0">
                <a:solidFill>
                  <a:srgbClr val="000000"/>
                </a:solidFill>
                <a:ea typeface="ＭＳ Ｐゴシック" charset="-128"/>
              </a:rPr>
              <a:t>Bien que l'idéal serait de mobiliser les décideurs dès le début de la conceptualisation de votre étude, vous pouvez toujours recourir à ces stratégies pour les mobiliser à une phase ultérieure. </a:t>
            </a:r>
          </a:p>
          <a:p>
            <a:endParaRPr lang="fr-FR" dirty="0">
              <a:solidFill>
                <a:srgbClr val="000000"/>
              </a:solidFill>
              <a:ea typeface="ＭＳ Ｐゴシック" charset="-128"/>
            </a:endParaRPr>
          </a:p>
          <a:p>
            <a:pPr marL="0" lvl="0" indent="0" algn="l" rtl="0">
              <a:lnSpc>
                <a:spcPct val="100000"/>
              </a:lnSpc>
              <a:spcBef>
                <a:spcPts val="0"/>
              </a:spcBef>
              <a:spcAft>
                <a:spcPts val="0"/>
              </a:spcAft>
              <a:buSzPts val="1400"/>
              <a:buNone/>
            </a:pPr>
            <a:endParaRPr dirty="0"/>
          </a:p>
        </p:txBody>
      </p:sp>
      <p:sp>
        <p:nvSpPr>
          <p:cNvPr id="426" name="Google Shape;426;p16: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p17: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r>
              <a:rPr lang="fr-FR" dirty="0">
                <a:solidFill>
                  <a:srgbClr val="000000"/>
                </a:solidFill>
                <a:ea typeface="ＭＳ Ｐゴシック" charset="-128"/>
              </a:rPr>
              <a:t>Pour terminer, la communication stratégique est absolument essentielle pour combler le fossé entre la recherche et la politique et la plus grande partie de cette formation y sera consacrée.</a:t>
            </a:r>
          </a:p>
          <a:p>
            <a:endParaRPr lang="fr-FR" dirty="0">
              <a:solidFill>
                <a:srgbClr val="000000"/>
              </a:solidFill>
              <a:ea typeface="ＭＳ Ｐゴシック" charset="-128"/>
            </a:endParaRPr>
          </a:p>
          <a:p>
            <a:r>
              <a:rPr lang="fr-FR" dirty="0">
                <a:solidFill>
                  <a:srgbClr val="000000"/>
                </a:solidFill>
                <a:ea typeface="ＭＳ Ｐゴシック" charset="-128"/>
              </a:rPr>
              <a:t>Voici quelques points fondamentaux qui seront étudiés plus en détail dans les modules suivants. </a:t>
            </a:r>
          </a:p>
          <a:p>
            <a:pPr marL="342900" marR="0" lvl="0" indent="-342900" algn="l" rtl="0">
              <a:lnSpc>
                <a:spcPct val="100000"/>
              </a:lnSpc>
              <a:spcBef>
                <a:spcPts val="0"/>
              </a:spcBef>
              <a:spcAft>
                <a:spcPts val="0"/>
              </a:spcAft>
              <a:buClr>
                <a:srgbClr val="E96D1F"/>
              </a:buClr>
              <a:buSzPts val="2380"/>
              <a:buFont typeface="Arial" panose="020B0604020202020204" pitchFamily="34" charset="0"/>
              <a:buChar char="•"/>
            </a:pPr>
            <a:r>
              <a:rPr lang="fr-FR" sz="1800" b="0" i="0" u="none" dirty="0">
                <a:solidFill>
                  <a:schemeClr val="dk1"/>
                </a:solidFill>
                <a:latin typeface="Arial"/>
                <a:ea typeface="Arial"/>
                <a:cs typeface="Arial"/>
                <a:sym typeface="Arial"/>
              </a:rPr>
              <a:t>Transmettre un message clair et concis</a:t>
            </a:r>
            <a:endParaRPr lang="fr-FR" sz="1800" dirty="0"/>
          </a:p>
          <a:p>
            <a:pPr marL="342900" marR="0" lvl="0" indent="-342900" algn="l" rtl="0">
              <a:lnSpc>
                <a:spcPct val="100000"/>
              </a:lnSpc>
              <a:spcBef>
                <a:spcPts val="1800"/>
              </a:spcBef>
              <a:spcAft>
                <a:spcPts val="0"/>
              </a:spcAft>
              <a:buClr>
                <a:srgbClr val="E96D1F"/>
              </a:buClr>
              <a:buSzPts val="2380"/>
              <a:buFont typeface="Arial" panose="020B0604020202020204" pitchFamily="34" charset="0"/>
              <a:buChar char="•"/>
            </a:pPr>
            <a:r>
              <a:rPr lang="fr-FR" sz="1800" b="0" i="0" u="none" dirty="0">
                <a:solidFill>
                  <a:schemeClr val="dk1"/>
                </a:solidFill>
                <a:latin typeface="Arial"/>
                <a:ea typeface="Arial"/>
                <a:cs typeface="Arial"/>
                <a:sym typeface="Arial"/>
              </a:rPr>
              <a:t>Fournir des informations renforçan</a:t>
            </a:r>
            <a:r>
              <a:rPr lang="fr-FR" sz="1800" dirty="0"/>
              <a:t>t la confiance</a:t>
            </a:r>
            <a:r>
              <a:rPr lang="fr-FR" sz="1800" b="0" i="0" u="none" dirty="0">
                <a:solidFill>
                  <a:schemeClr val="dk1"/>
                </a:solidFill>
                <a:latin typeface="Arial"/>
                <a:ea typeface="Arial"/>
                <a:cs typeface="Arial"/>
                <a:sym typeface="Arial"/>
              </a:rPr>
              <a:t> des décideurs politiques pour passer </a:t>
            </a:r>
            <a:r>
              <a:rPr lang="fr-FR" sz="1800" dirty="0"/>
              <a:t>à l'action</a:t>
            </a:r>
            <a:endParaRPr lang="fr-FR" sz="1800" b="0" i="0" u="none" dirty="0">
              <a:solidFill>
                <a:schemeClr val="dk1"/>
              </a:solidFill>
              <a:latin typeface="Arial"/>
              <a:ea typeface="Arial"/>
              <a:cs typeface="Arial"/>
              <a:sym typeface="Arial"/>
            </a:endParaRPr>
          </a:p>
          <a:p>
            <a:pPr marL="342900" marR="0" lvl="0" indent="-342900" algn="l" rtl="0">
              <a:lnSpc>
                <a:spcPct val="100000"/>
              </a:lnSpc>
              <a:spcBef>
                <a:spcPts val="1800"/>
              </a:spcBef>
              <a:spcAft>
                <a:spcPts val="0"/>
              </a:spcAft>
              <a:buClr>
                <a:srgbClr val="E96D1F"/>
              </a:buClr>
              <a:buSzPts val="2380"/>
              <a:buFont typeface="Arial" panose="020B0604020202020204" pitchFamily="34" charset="0"/>
              <a:buChar char="•"/>
            </a:pPr>
            <a:r>
              <a:rPr lang="fr-FR" sz="1800" b="0" i="0" u="none" dirty="0">
                <a:solidFill>
                  <a:schemeClr val="dk1"/>
                </a:solidFill>
                <a:latin typeface="Arial"/>
                <a:ea typeface="Arial"/>
                <a:cs typeface="Arial"/>
                <a:sym typeface="Arial"/>
              </a:rPr>
              <a:t>Aborder directement les problématiques qui intéressent les décideurs et pour lesquelles ils sont redevables</a:t>
            </a:r>
            <a:endParaRPr lang="fr-FR" sz="1800" dirty="0"/>
          </a:p>
          <a:p>
            <a:pPr marL="342900" marR="0" lvl="0" indent="-342900" algn="l" rtl="0">
              <a:lnSpc>
                <a:spcPct val="100000"/>
              </a:lnSpc>
              <a:spcBef>
                <a:spcPts val="1800"/>
              </a:spcBef>
              <a:spcAft>
                <a:spcPts val="0"/>
              </a:spcAft>
              <a:buClr>
                <a:srgbClr val="E96D1F"/>
              </a:buClr>
              <a:buSzPts val="2380"/>
              <a:buFont typeface="Arial" panose="020B0604020202020204" pitchFamily="34" charset="0"/>
              <a:buChar char="•"/>
            </a:pPr>
            <a:r>
              <a:rPr lang="fr-FR" sz="1800" b="0" i="0" u="none" dirty="0">
                <a:solidFill>
                  <a:schemeClr val="dk1"/>
                </a:solidFill>
                <a:latin typeface="Arial"/>
                <a:ea typeface="Arial"/>
                <a:cs typeface="Arial"/>
                <a:sym typeface="Arial"/>
              </a:rPr>
              <a:t>Proposer des solutions réalisables</a:t>
            </a:r>
            <a:endParaRPr lang="fr-FR" sz="1800" dirty="0"/>
          </a:p>
          <a:p>
            <a:pPr marL="342900" marR="0" lvl="0" indent="-342900" algn="l" rtl="0">
              <a:lnSpc>
                <a:spcPct val="100000"/>
              </a:lnSpc>
              <a:spcBef>
                <a:spcPts val="1800"/>
              </a:spcBef>
              <a:spcAft>
                <a:spcPts val="0"/>
              </a:spcAft>
              <a:buClr>
                <a:srgbClr val="E96D1F"/>
              </a:buClr>
              <a:buSzPts val="2380"/>
              <a:buFont typeface="Arial" panose="020B0604020202020204" pitchFamily="34" charset="0"/>
              <a:buChar char="•"/>
            </a:pPr>
            <a:r>
              <a:rPr lang="fr-FR" sz="1800" b="0" i="0" u="none" dirty="0">
                <a:solidFill>
                  <a:schemeClr val="dk1"/>
                </a:solidFill>
                <a:latin typeface="Arial"/>
                <a:ea typeface="Arial"/>
                <a:cs typeface="Arial"/>
                <a:sym typeface="Arial"/>
              </a:rPr>
              <a:t>Suggérer des actions concrètes</a:t>
            </a:r>
            <a:r>
              <a:rPr lang="fr-FR" dirty="0">
                <a:solidFill>
                  <a:srgbClr val="000000"/>
                </a:solidFill>
                <a:ea typeface="ＭＳ Ｐゴシック" charset="-128"/>
              </a:rPr>
              <a:t> </a:t>
            </a:r>
          </a:p>
          <a:p>
            <a:endParaRPr lang="fr-FR" dirty="0">
              <a:solidFill>
                <a:srgbClr val="000000"/>
              </a:solidFill>
              <a:ea typeface="ＭＳ Ｐゴシック" charset="-128"/>
            </a:endParaRPr>
          </a:p>
          <a:p>
            <a:r>
              <a:rPr lang="fr-FR" dirty="0">
                <a:solidFill>
                  <a:srgbClr val="FF0000"/>
                </a:solidFill>
                <a:ea typeface="ＭＳ Ｐゴシック" charset="-128"/>
              </a:rPr>
              <a:t>Même si vous n’avez pas prévu l’utilisation de la recherche dès le départ, ou n’avez pas mobilisé les décideurs pendant ce temps, vous pouvez toujours vous focaliser sur la communication politique de votre étude et l’améliorer pour en accroitre l’impact potentiel.</a:t>
            </a:r>
          </a:p>
          <a:p>
            <a:r>
              <a:rPr lang="fr-FR" dirty="0">
                <a:solidFill>
                  <a:srgbClr val="FF0000"/>
                </a:solidFill>
                <a:ea typeface="ＭＳ Ｐゴシック" charset="-128"/>
              </a:rPr>
              <a:t>C’est la raison pour laquelle cette formation porte sur la communication politique — quelle que soit la phase de l’étude, ces compétences peuvent vous aider à entrer en contact avec divers publics politiques et à jeter les bases d’un changement de politique. </a:t>
            </a:r>
          </a:p>
          <a:p>
            <a:pPr marL="0" lvl="0" indent="0" algn="l" rtl="0">
              <a:lnSpc>
                <a:spcPct val="100000"/>
              </a:lnSpc>
              <a:spcBef>
                <a:spcPts val="0"/>
              </a:spcBef>
              <a:spcAft>
                <a:spcPts val="0"/>
              </a:spcAft>
              <a:buSzPts val="1400"/>
              <a:buNone/>
            </a:pPr>
            <a:endParaRPr dirty="0"/>
          </a:p>
        </p:txBody>
      </p:sp>
      <p:sp>
        <p:nvSpPr>
          <p:cNvPr id="432" name="Google Shape;432;p17: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18: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dirty="0"/>
          </a:p>
        </p:txBody>
      </p:sp>
      <p:sp>
        <p:nvSpPr>
          <p:cNvPr id="438" name="Google Shape;438;p18: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r>
              <a:rPr lang="fr-FR" dirty="0">
                <a:solidFill>
                  <a:srgbClr val="000000"/>
                </a:solidFill>
                <a:ea typeface="ＭＳ Ｐゴシック" charset="-128"/>
              </a:rPr>
              <a:t>Pourquoi la recherche ? </a:t>
            </a:r>
          </a:p>
          <a:p>
            <a:endParaRPr lang="fr-FR" dirty="0">
              <a:solidFill>
                <a:srgbClr val="000000"/>
              </a:solidFill>
              <a:ea typeface="ＭＳ Ｐゴシック" charset="-128"/>
            </a:endParaRPr>
          </a:p>
          <a:p>
            <a:pPr marL="0" marR="0" lvl="0" indent="0" algn="l" rtl="0">
              <a:lnSpc>
                <a:spcPct val="100000"/>
              </a:lnSpc>
              <a:spcBef>
                <a:spcPts val="0"/>
              </a:spcBef>
              <a:spcAft>
                <a:spcPts val="0"/>
              </a:spcAft>
              <a:buClr>
                <a:srgbClr val="E96D1F"/>
              </a:buClr>
              <a:buSzPts val="2380"/>
              <a:buFont typeface="Noto Sans Symbols"/>
              <a:buNone/>
            </a:pPr>
            <a:r>
              <a:rPr lang="fr-FR" sz="2800" dirty="0"/>
              <a:t>La recherche est mise en œuvre pour</a:t>
            </a:r>
            <a:r>
              <a:rPr lang="fr-FR" sz="2800" b="0" i="0" u="none" strike="noStrike" cap="none" dirty="0">
                <a:solidFill>
                  <a:schemeClr val="dk1"/>
                </a:solidFill>
                <a:latin typeface="Arial"/>
                <a:ea typeface="Arial"/>
                <a:cs typeface="Arial"/>
                <a:sym typeface="Arial"/>
              </a:rPr>
              <a:t> répondre aux questions importantes et pour : </a:t>
            </a:r>
            <a:endParaRPr lang="fr-FR" dirty="0"/>
          </a:p>
          <a:p>
            <a:pPr marL="742950" marR="0" lvl="1" indent="-285750" algn="l" rtl="0">
              <a:lnSpc>
                <a:spcPct val="100000"/>
              </a:lnSpc>
              <a:spcBef>
                <a:spcPts val="1200"/>
              </a:spcBef>
              <a:spcAft>
                <a:spcPts val="0"/>
              </a:spcAft>
              <a:buClr>
                <a:srgbClr val="E96D1F"/>
              </a:buClr>
              <a:buSzPts val="2880"/>
              <a:buFont typeface="Courier New"/>
              <a:buChar char="o"/>
            </a:pPr>
            <a:r>
              <a:rPr lang="fr-FR" sz="2400" b="0" i="0" u="none" strike="noStrike" cap="none" dirty="0">
                <a:solidFill>
                  <a:schemeClr val="dk1"/>
                </a:solidFill>
                <a:latin typeface="Arial"/>
                <a:ea typeface="Arial"/>
                <a:cs typeface="Arial"/>
                <a:sym typeface="Arial"/>
              </a:rPr>
              <a:t>Améliorer les systèmes sociaux et de santé. </a:t>
            </a:r>
            <a:r>
              <a:rPr lang="fr-FR" sz="2400" b="1" i="1" u="none" strike="noStrike" cap="none" dirty="0">
                <a:solidFill>
                  <a:schemeClr val="dk1"/>
                </a:solidFill>
                <a:latin typeface="Arial"/>
                <a:ea typeface="Arial"/>
                <a:cs typeface="Arial"/>
                <a:sym typeface="Arial"/>
              </a:rPr>
              <a:t>[CLIQUEZ]</a:t>
            </a:r>
            <a:endParaRPr lang="fr-FR" b="1" i="1" dirty="0"/>
          </a:p>
          <a:p>
            <a:pPr marL="742950" marR="0" lvl="1" indent="-285750" algn="l" defTabSz="914400" rtl="0" eaLnBrk="1" fontAlgn="auto" latinLnBrk="0" hangingPunct="1">
              <a:lnSpc>
                <a:spcPct val="100000"/>
              </a:lnSpc>
              <a:spcBef>
                <a:spcPts val="1200"/>
              </a:spcBef>
              <a:spcAft>
                <a:spcPts val="0"/>
              </a:spcAft>
              <a:buClr>
                <a:srgbClr val="E96D1F"/>
              </a:buClr>
              <a:buSzPts val="2880"/>
              <a:buFont typeface="Courier New"/>
              <a:buChar char="o"/>
              <a:tabLst/>
              <a:defRPr/>
            </a:pPr>
            <a:r>
              <a:rPr lang="fr-FR" sz="2400" dirty="0"/>
              <a:t>F</a:t>
            </a:r>
            <a:r>
              <a:rPr lang="fr-FR" sz="2400" b="0" i="0" u="none" strike="noStrike" cap="none" dirty="0">
                <a:solidFill>
                  <a:schemeClr val="dk1"/>
                </a:solidFill>
                <a:latin typeface="Arial"/>
                <a:ea typeface="Arial"/>
                <a:cs typeface="Arial"/>
                <a:sym typeface="Arial"/>
              </a:rPr>
              <a:t>aire avancer la technologie et la médecine  </a:t>
            </a:r>
            <a:r>
              <a:rPr lang="fr-FR" sz="1800" b="1" i="1" u="none" strike="noStrike" cap="none" dirty="0">
                <a:solidFill>
                  <a:schemeClr val="dk1"/>
                </a:solidFill>
                <a:latin typeface="Arial"/>
                <a:ea typeface="Arial"/>
                <a:cs typeface="Arial"/>
                <a:sym typeface="Arial"/>
              </a:rPr>
              <a:t>[CLIQUEZ]</a:t>
            </a:r>
            <a:endParaRPr lang="fr-FR" dirty="0"/>
          </a:p>
          <a:p>
            <a:pPr marL="742950" marR="0" lvl="1" indent="-285750" algn="l" rtl="0">
              <a:lnSpc>
                <a:spcPct val="100000"/>
              </a:lnSpc>
              <a:spcBef>
                <a:spcPts val="1200"/>
              </a:spcBef>
              <a:spcAft>
                <a:spcPts val="0"/>
              </a:spcAft>
              <a:buClr>
                <a:srgbClr val="E96D1F"/>
              </a:buClr>
              <a:buSzPts val="2880"/>
              <a:buFont typeface="Courier New"/>
              <a:buChar char="o"/>
            </a:pPr>
            <a:r>
              <a:rPr lang="fr-FR" sz="2400" b="0" i="0" u="none" strike="noStrike" cap="none" dirty="0">
                <a:solidFill>
                  <a:schemeClr val="dk1"/>
                </a:solidFill>
                <a:latin typeface="Arial"/>
                <a:ea typeface="Arial"/>
                <a:cs typeface="Arial"/>
                <a:sym typeface="Arial"/>
              </a:rPr>
              <a:t>Améliorer les conditions sanitaires  </a:t>
            </a:r>
            <a:r>
              <a:rPr lang="fr-FR" sz="1800" b="1" i="1" u="none" strike="noStrike" cap="none" dirty="0">
                <a:solidFill>
                  <a:schemeClr val="dk1"/>
                </a:solidFill>
                <a:latin typeface="Arial"/>
                <a:ea typeface="Arial"/>
                <a:cs typeface="Arial"/>
                <a:sym typeface="Arial"/>
              </a:rPr>
              <a:t>[CLIQUEZ]</a:t>
            </a:r>
            <a:endParaRPr lang="fr-FR" dirty="0"/>
          </a:p>
          <a:p>
            <a:pPr marL="742950" marR="0" lvl="1" indent="-285750" algn="l" rtl="0">
              <a:lnSpc>
                <a:spcPct val="100000"/>
              </a:lnSpc>
              <a:spcBef>
                <a:spcPts val="1200"/>
              </a:spcBef>
              <a:spcAft>
                <a:spcPts val="0"/>
              </a:spcAft>
              <a:buClr>
                <a:srgbClr val="E96D1F"/>
              </a:buClr>
              <a:buSzPts val="2880"/>
              <a:buFont typeface="Courier New"/>
              <a:buChar char="o"/>
            </a:pPr>
            <a:r>
              <a:rPr lang="fr-FR" sz="2400" dirty="0"/>
              <a:t>A</a:t>
            </a:r>
            <a:r>
              <a:rPr lang="fr-FR" sz="2400" b="0" i="0" u="none" strike="noStrike" cap="none" dirty="0">
                <a:solidFill>
                  <a:schemeClr val="dk1"/>
                </a:solidFill>
                <a:latin typeface="Arial"/>
                <a:ea typeface="Arial"/>
                <a:cs typeface="Arial"/>
                <a:sym typeface="Arial"/>
              </a:rPr>
              <a:t>méliorer la qualité de la vie </a:t>
            </a:r>
            <a:r>
              <a:rPr lang="fr-FR" sz="1800" b="1" i="1" u="none" strike="noStrike" cap="none" dirty="0">
                <a:solidFill>
                  <a:schemeClr val="dk1"/>
                </a:solidFill>
                <a:latin typeface="Arial"/>
                <a:ea typeface="Arial"/>
                <a:cs typeface="Arial"/>
                <a:sym typeface="Arial"/>
              </a:rPr>
              <a:t>[CLIQUEZ]</a:t>
            </a:r>
            <a:endParaRPr lang="fr-FR" dirty="0"/>
          </a:p>
          <a:p>
            <a:pPr marL="742950" marR="0" lvl="1" indent="-285750" algn="l" rtl="0">
              <a:lnSpc>
                <a:spcPct val="100000"/>
              </a:lnSpc>
              <a:spcBef>
                <a:spcPts val="1800"/>
              </a:spcBef>
              <a:spcAft>
                <a:spcPts val="0"/>
              </a:spcAft>
              <a:buClr>
                <a:srgbClr val="E96D1F"/>
              </a:buClr>
              <a:buSzPts val="2880"/>
              <a:buFont typeface="Courier New"/>
              <a:buChar char="o"/>
            </a:pPr>
            <a:r>
              <a:rPr lang="fr-FR" sz="2400" dirty="0"/>
              <a:t>R</a:t>
            </a:r>
            <a:r>
              <a:rPr lang="fr-FR" sz="2400" b="0" i="0" u="none" strike="noStrike" cap="none" dirty="0">
                <a:solidFill>
                  <a:schemeClr val="dk1"/>
                </a:solidFill>
                <a:latin typeface="Arial"/>
                <a:ea typeface="Arial"/>
                <a:cs typeface="Arial"/>
                <a:sym typeface="Arial"/>
              </a:rPr>
              <a:t>endre le monde meilleur</a:t>
            </a:r>
            <a:endParaRPr lang="fr-FR" dirty="0"/>
          </a:p>
          <a:p>
            <a:endParaRPr lang="fr-FR" dirty="0">
              <a:solidFill>
                <a:srgbClr val="000000"/>
              </a:solidFill>
              <a:ea typeface="ＭＳ Ｐゴシック" charset="-128"/>
            </a:endParaRPr>
          </a:p>
          <a:p>
            <a:r>
              <a:rPr lang="fr-FR" dirty="0">
                <a:solidFill>
                  <a:srgbClr val="000000"/>
                </a:solidFill>
                <a:ea typeface="ＭＳ Ｐゴシック" charset="-128"/>
              </a:rPr>
              <a:t>Si on fait de la</a:t>
            </a:r>
            <a:r>
              <a:rPr lang="fr-FR" baseline="0" dirty="0">
                <a:solidFill>
                  <a:srgbClr val="000000"/>
                </a:solidFill>
                <a:ea typeface="ＭＳ Ｐゴシック" charset="-128"/>
              </a:rPr>
              <a:t> recherche </a:t>
            </a:r>
            <a:r>
              <a:rPr lang="fr-FR" dirty="0">
                <a:solidFill>
                  <a:srgbClr val="000000"/>
                </a:solidFill>
                <a:ea typeface="ＭＳ Ｐゴシック" charset="-128"/>
              </a:rPr>
              <a:t>pour avoir un impact positif sur le monde, on doit s'assurer qu'on le fait correctement. </a:t>
            </a:r>
          </a:p>
          <a:p>
            <a:pPr marL="0" lvl="0" indent="0" algn="l" rtl="0">
              <a:lnSpc>
                <a:spcPct val="100000"/>
              </a:lnSpc>
              <a:spcBef>
                <a:spcPts val="0"/>
              </a:spcBef>
              <a:spcAft>
                <a:spcPts val="0"/>
              </a:spcAft>
              <a:buSzPts val="1400"/>
              <a:buNone/>
            </a:pPr>
            <a:endParaRPr dirty="0"/>
          </a:p>
        </p:txBody>
      </p:sp>
      <p:sp>
        <p:nvSpPr>
          <p:cNvPr id="346" name="Google Shape;346;p2: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3: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pPr marL="0" indent="0"/>
            <a:r>
              <a:rPr lang="fr-FR" sz="1800" b="1" i="0" u="none" dirty="0">
                <a:solidFill>
                  <a:srgbClr val="FFFFFF"/>
                </a:solidFill>
                <a:latin typeface="Arial"/>
                <a:ea typeface="Arial"/>
                <a:cs typeface="Arial"/>
                <a:sym typeface="Arial"/>
              </a:rPr>
              <a:t>« La bonne nouvelle est que les faits probants peuvent compter. La mauvaise est qu’ils ne comptent pas souvent »</a:t>
            </a:r>
          </a:p>
          <a:p>
            <a:pPr marL="0" indent="0"/>
            <a:endParaRPr lang="fr-FR" dirty="0">
              <a:solidFill>
                <a:srgbClr val="000000"/>
              </a:solidFill>
              <a:ea typeface="ＭＳ Ｐゴシック" charset="-128"/>
            </a:endParaRPr>
          </a:p>
          <a:p>
            <a:pPr marL="0" indent="0"/>
            <a:r>
              <a:rPr lang="fr-FR" dirty="0">
                <a:solidFill>
                  <a:srgbClr val="000000"/>
                </a:solidFill>
                <a:ea typeface="ＭＳ Ｐゴシック" charset="-128"/>
              </a:rPr>
              <a:t>Cette citation fait référence à une réalité importante : la recherche peut avoir de l’importance et faire avancer les choses, mais souvent ce n’est pas le cas.</a:t>
            </a:r>
          </a:p>
          <a:p>
            <a:pPr marL="0" indent="0"/>
            <a:r>
              <a:rPr lang="fr-FR" dirty="0">
                <a:solidFill>
                  <a:srgbClr val="000000"/>
                </a:solidFill>
                <a:ea typeface="ＭＳ Ｐゴシック" charset="-128"/>
              </a:rPr>
              <a:t>La recherche se retrouve souvent dans les revues spécialisées et les rapports, reste longtemps sur les étagères, et n’est parfois jamais mise en application. </a:t>
            </a:r>
          </a:p>
          <a:p>
            <a:pPr marL="0" lvl="0" indent="0" algn="l" rtl="0">
              <a:lnSpc>
                <a:spcPct val="100000"/>
              </a:lnSpc>
              <a:spcBef>
                <a:spcPts val="0"/>
              </a:spcBef>
              <a:spcAft>
                <a:spcPts val="0"/>
              </a:spcAft>
              <a:buSzPts val="1400"/>
              <a:buNone/>
            </a:pPr>
            <a:endParaRPr dirty="0"/>
          </a:p>
        </p:txBody>
      </p:sp>
      <p:sp>
        <p:nvSpPr>
          <p:cNvPr id="352" name="Google Shape;352;p3: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4: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pPr marL="0" indent="0"/>
            <a:r>
              <a:rPr lang="fr-FR" dirty="0">
                <a:solidFill>
                  <a:srgbClr val="000000"/>
                </a:solidFill>
                <a:ea typeface="ＭＳ Ｐゴシック" charset="-128"/>
              </a:rPr>
              <a:t>Parfois, la recherche n’est pas considérée comme importante parce qu’il existe un fossé entre le monde de la recherche et celui de la pratique. </a:t>
            </a:r>
          </a:p>
          <a:p>
            <a:pPr marL="0" indent="0"/>
            <a:r>
              <a:rPr lang="fr-FR" dirty="0">
                <a:solidFill>
                  <a:srgbClr val="000000"/>
                </a:solidFill>
                <a:ea typeface="ＭＳ Ｐゴシック" charset="-128"/>
              </a:rPr>
              <a:t>Et en général, on prête peu d’attention au fait de combler ce fossé. </a:t>
            </a:r>
          </a:p>
          <a:p>
            <a:pPr marL="0" indent="0"/>
            <a:endParaRPr lang="fr-FR" dirty="0">
              <a:solidFill>
                <a:srgbClr val="000000"/>
              </a:solidFill>
              <a:ea typeface="ＭＳ Ｐゴシック" charset="-128"/>
            </a:endParaRPr>
          </a:p>
          <a:p>
            <a:pPr marL="0" indent="0"/>
            <a:r>
              <a:rPr lang="fr-FR" dirty="0">
                <a:solidFill>
                  <a:srgbClr val="000000"/>
                </a:solidFill>
                <a:ea typeface="ＭＳ Ｐゴシック" charset="-128"/>
              </a:rPr>
              <a:t>Mais c’est la raison pour laquelle vous êtes ici ! </a:t>
            </a:r>
          </a:p>
          <a:p>
            <a:pPr marL="0" indent="0"/>
            <a:r>
              <a:rPr lang="fr-FR" dirty="0">
                <a:solidFill>
                  <a:srgbClr val="000000"/>
                </a:solidFill>
                <a:ea typeface="ＭＳ Ｐゴシック" charset="-128"/>
              </a:rPr>
              <a:t>Au cours de cette formation, vous allez apprendre à mieux combler ce fossé, à faire en sorte que vos résultats de recherche soient pris en compte et à contribuer à faire la différence dans le monde.  </a:t>
            </a:r>
          </a:p>
          <a:p>
            <a:pPr marL="0" lvl="0" indent="0" algn="l" rtl="0">
              <a:lnSpc>
                <a:spcPct val="100000"/>
              </a:lnSpc>
              <a:spcBef>
                <a:spcPts val="0"/>
              </a:spcBef>
              <a:spcAft>
                <a:spcPts val="0"/>
              </a:spcAft>
              <a:buSzPts val="1400"/>
              <a:buNone/>
            </a:pPr>
            <a:endParaRPr dirty="0"/>
          </a:p>
        </p:txBody>
      </p:sp>
      <p:sp>
        <p:nvSpPr>
          <p:cNvPr id="357" name="Google Shape;357;p4: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6: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pPr marL="0" indent="0"/>
            <a:r>
              <a:rPr lang="fr-FR" dirty="0">
                <a:solidFill>
                  <a:srgbClr val="000000"/>
                </a:solidFill>
                <a:ea typeface="ＭＳ Ｐゴシック" charset="-128"/>
              </a:rPr>
              <a:t>Nous allons parler un peu plus de ce fossé et de la raison de son existence, car c’est une première étape importante qui nous aidera à trouver des solutions.</a:t>
            </a:r>
          </a:p>
          <a:p>
            <a:pPr marL="0" indent="0"/>
            <a:r>
              <a:rPr lang="fr-FR" dirty="0">
                <a:solidFill>
                  <a:srgbClr val="000000"/>
                </a:solidFill>
                <a:ea typeface="ＭＳ Ｐゴシック" charset="-128"/>
              </a:rPr>
              <a:t>Les causes se situent à divers niveaux, classées ici en quatre catégories :</a:t>
            </a:r>
          </a:p>
          <a:p>
            <a:pPr marL="342900" indent="-342900">
              <a:buAutoNum type="arabicParenR"/>
            </a:pPr>
            <a:r>
              <a:rPr lang="fr-FR" dirty="0">
                <a:solidFill>
                  <a:srgbClr val="000000"/>
                </a:solidFill>
                <a:ea typeface="ＭＳ Ｐゴシック" charset="-128"/>
              </a:rPr>
              <a:t>Différences individuelles</a:t>
            </a:r>
          </a:p>
          <a:p>
            <a:pPr marL="342900" indent="-342900">
              <a:buAutoNum type="arabicParenR"/>
            </a:pPr>
            <a:r>
              <a:rPr lang="fr-FR" dirty="0">
                <a:solidFill>
                  <a:srgbClr val="000000"/>
                </a:solidFill>
                <a:ea typeface="ＭＳ Ｐゴシック" charset="-128"/>
              </a:rPr>
              <a:t>Blocages institutionnels</a:t>
            </a:r>
          </a:p>
          <a:p>
            <a:pPr marL="342900" indent="-342900">
              <a:buAutoNum type="arabicParenR"/>
            </a:pPr>
            <a:r>
              <a:rPr lang="fr-FR" dirty="0">
                <a:solidFill>
                  <a:srgbClr val="000000"/>
                </a:solidFill>
                <a:ea typeface="ＭＳ Ｐゴシック" charset="-128"/>
              </a:rPr>
              <a:t>Mauvaise communication</a:t>
            </a:r>
          </a:p>
          <a:p>
            <a:pPr marL="342900" indent="-342900">
              <a:buAutoNum type="arabicParenR"/>
            </a:pPr>
            <a:r>
              <a:rPr lang="fr-FR" dirty="0">
                <a:solidFill>
                  <a:srgbClr val="000000"/>
                </a:solidFill>
                <a:ea typeface="ＭＳ Ｐゴシック" charset="-128"/>
              </a:rPr>
              <a:t>Contraintes pratiques</a:t>
            </a:r>
          </a:p>
          <a:p>
            <a:pPr marL="0" indent="0"/>
            <a:endParaRPr lang="fr-FR" dirty="0">
              <a:solidFill>
                <a:srgbClr val="000000"/>
              </a:solidFill>
              <a:ea typeface="ＭＳ Ｐゴシック" charset="-128"/>
            </a:endParaRPr>
          </a:p>
          <a:p>
            <a:pPr marL="0" indent="0"/>
            <a:r>
              <a:rPr lang="fr-FR" dirty="0">
                <a:solidFill>
                  <a:srgbClr val="000000"/>
                </a:solidFill>
                <a:ea typeface="ＭＳ Ｐゴシック" charset="-128"/>
              </a:rPr>
              <a:t>Nous allons maintenant en parler plus en détail</a:t>
            </a:r>
            <a:r>
              <a:rPr lang="en-US" dirty="0">
                <a:solidFill>
                  <a:srgbClr val="000000"/>
                </a:solidFill>
                <a:ea typeface="ＭＳ Ｐゴシック" charset="-128"/>
              </a:rPr>
              <a:t>.  </a:t>
            </a:r>
          </a:p>
          <a:p>
            <a:pPr marL="0" lvl="0" indent="0" algn="l" rtl="0">
              <a:lnSpc>
                <a:spcPct val="100000"/>
              </a:lnSpc>
              <a:spcBef>
                <a:spcPts val="0"/>
              </a:spcBef>
              <a:spcAft>
                <a:spcPts val="0"/>
              </a:spcAft>
              <a:buSzPts val="1400"/>
              <a:buNone/>
            </a:pPr>
            <a:endParaRPr dirty="0"/>
          </a:p>
        </p:txBody>
      </p:sp>
      <p:sp>
        <p:nvSpPr>
          <p:cNvPr id="368" name="Google Shape;368;p6: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7: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solidFill>
                  <a:srgbClr val="000000"/>
                </a:solidFill>
                <a:ea typeface="ＭＳ Ｐゴシック" charset="-128"/>
              </a:rPr>
              <a:t>Au niveau des différences individuelles, plusieurs éléments: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La méfiance réciproque</a:t>
            </a:r>
            <a:r>
              <a:rPr lang="fr-FR" u="none" dirty="0">
                <a:solidFill>
                  <a:srgbClr val="000000"/>
                </a:solidFill>
                <a:ea typeface="ＭＳ Ｐゴシック" charset="-128"/>
              </a:rPr>
              <a:t>:</a:t>
            </a:r>
            <a:r>
              <a:rPr lang="fr-FR" dirty="0">
                <a:solidFill>
                  <a:srgbClr val="000000"/>
                </a:solidFill>
                <a:ea typeface="ＭＳ Ｐゴシック" charset="-128"/>
              </a:rPr>
              <a:t> les deux groupes peuvent ne pas se faire confiance. Les décideurs peuvent penser que les chercheurs manipulent les données et les chercheurs peuvent penser que les décideurs sont corrompus et ne pensent qu’à l’argent ou à eux-mêmes. </a:t>
            </a:r>
          </a:p>
          <a:p>
            <a:pPr marL="342900" indent="-342900">
              <a:buFont typeface="+mj-lt"/>
              <a:buAutoNum type="arabicPeriod"/>
            </a:pPr>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Une compréhension limitée</a:t>
            </a:r>
            <a:r>
              <a:rPr lang="fr-FR" u="none" dirty="0">
                <a:solidFill>
                  <a:srgbClr val="000000"/>
                </a:solidFill>
                <a:ea typeface="ＭＳ Ｐゴシック" charset="-128"/>
              </a:rPr>
              <a:t>: </a:t>
            </a:r>
            <a:r>
              <a:rPr lang="fr-FR" dirty="0">
                <a:solidFill>
                  <a:srgbClr val="000000"/>
                </a:solidFill>
                <a:ea typeface="ＭＳ Ｐゴシック" charset="-128"/>
              </a:rPr>
              <a:t>les groupes ont tendance à ne pas comprendre les problèmes auxquels sont confrontées les personnes de l’autre groupe. Les chercheurs ne comprennent pas ce qui se passe dans les coulisses de la politique et comment les décisions sont prises. Parallèlement, les décideurs peuvent ne pas vraiment comprendre ou apprécier les contraintes et les règles que les chercheurs doivent respecter. Chaque groupe reste sur l'idée que l’autre n’agit pas comme il le souhaite ou ne lui donne pas ce qu’il veut. Et aucun ne prend le temps d'en comprendre la raison. </a:t>
            </a:r>
          </a:p>
          <a:p>
            <a:pPr marL="342900" indent="-342900">
              <a:buFont typeface="+mj-lt"/>
              <a:buAutoNum type="arabicPeriod"/>
            </a:pPr>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Des différences d’aptitudes à comprendre les données</a:t>
            </a:r>
            <a:r>
              <a:rPr lang="fr-FR" u="none" dirty="0">
                <a:solidFill>
                  <a:srgbClr val="000000"/>
                </a:solidFill>
                <a:ea typeface="ＭＳ Ｐゴシック" charset="-128"/>
              </a:rPr>
              <a:t>:</a:t>
            </a:r>
            <a:r>
              <a:rPr lang="fr-FR" dirty="0">
                <a:solidFill>
                  <a:srgbClr val="000000"/>
                </a:solidFill>
                <a:ea typeface="ＭＳ Ｐゴシック" charset="-128"/>
              </a:rPr>
              <a:t> Les chercheurs connaissent bien les données et se sentent à l’aise avec leur utilisation. Et ils font des suppositions sur ce que les décideurs comprennent. Les décideurs ont un parcours éducatif et professionnel différent — leur formation et leurs journées ne se passent pas dans l’étude de modèles statistiques et autres. Surtout, ils peuvent avoir des difficultés à comprendre les </a:t>
            </a:r>
            <a:r>
              <a:rPr lang="fr-FR" i="1" dirty="0">
                <a:solidFill>
                  <a:srgbClr val="000000"/>
                </a:solidFill>
                <a:ea typeface="ＭＳ Ｐゴシック" charset="-128"/>
              </a:rPr>
              <a:t>implications</a:t>
            </a:r>
            <a:r>
              <a:rPr lang="fr-FR" dirty="0">
                <a:solidFill>
                  <a:srgbClr val="000000"/>
                </a:solidFill>
                <a:ea typeface="ＭＳ Ｐゴシック" charset="-128"/>
              </a:rPr>
              <a:t> des données, chose que les chercheurs oublient souvent, car cela évident pour eux.</a:t>
            </a:r>
          </a:p>
          <a:p>
            <a:pPr marL="342900" indent="-342900">
              <a:buFont typeface="+mj-lt"/>
              <a:buAutoNum type="arabicPeriod"/>
            </a:pPr>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Des points de vue idéologiques et des </a:t>
            </a:r>
            <a:r>
              <a:rPr lang="fr-FR" sz="1800" b="0" i="0" u="sng" strike="noStrike" cap="none" dirty="0">
                <a:solidFill>
                  <a:schemeClr val="dk1"/>
                </a:solidFill>
                <a:latin typeface="Arial"/>
                <a:ea typeface="Arial"/>
                <a:cs typeface="Arial"/>
                <a:sym typeface="Arial"/>
              </a:rPr>
              <a:t>objectifs différents</a:t>
            </a:r>
            <a:r>
              <a:rPr lang="fr-FR" u="none" dirty="0">
                <a:solidFill>
                  <a:srgbClr val="000000"/>
                </a:solidFill>
                <a:ea typeface="ＭＳ Ｐゴシック" charset="-128"/>
              </a:rPr>
              <a:t>:</a:t>
            </a:r>
            <a:r>
              <a:rPr lang="fr-FR" dirty="0">
                <a:solidFill>
                  <a:srgbClr val="000000"/>
                </a:solidFill>
                <a:ea typeface="ＭＳ Ｐゴシック" charset="-128"/>
              </a:rPr>
              <a:t> les chercheurs et les décideurs ont en tête des</a:t>
            </a:r>
            <a:r>
              <a:rPr lang="fr-FR" i="0" u="none" dirty="0">
                <a:solidFill>
                  <a:srgbClr val="000000"/>
                </a:solidFill>
                <a:ea typeface="ＭＳ Ｐゴシック" charset="-128"/>
              </a:rPr>
              <a:t> </a:t>
            </a:r>
            <a:r>
              <a:rPr lang="fr-FR" sz="1800" b="0" i="0" u="none" strike="noStrike" cap="none" dirty="0">
                <a:solidFill>
                  <a:schemeClr val="dk1"/>
                </a:solidFill>
                <a:latin typeface="Arial"/>
                <a:ea typeface="Arial"/>
                <a:cs typeface="Arial"/>
                <a:sym typeface="Arial"/>
              </a:rPr>
              <a:t>objectifs différents </a:t>
            </a:r>
            <a:r>
              <a:rPr lang="fr-FR" dirty="0">
                <a:solidFill>
                  <a:srgbClr val="000000"/>
                </a:solidFill>
                <a:ea typeface="ＭＳ Ｐゴシック" charset="-128"/>
              </a:rPr>
              <a:t>— les uns pourraient vouloir acquérir du prestige grâce à des études de grande qualité tandis que les autres essaient d’obtenir des voix supplémentaires. Les uns peuvent s’intéresser à ce que pensent les gens tandis que d’autres s’intéressent à l’intégrité des données. Quand les points de vue et les valeurs ne s’harmonisent pas, cela peut créer un fossé. </a:t>
            </a:r>
          </a:p>
          <a:p>
            <a:pPr marL="342900" indent="-342900">
              <a:buFont typeface="+mj-lt"/>
              <a:buAutoNum type="arabicPeriod"/>
            </a:pPr>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Le manque de clarté sur les rôles</a:t>
            </a:r>
            <a:r>
              <a:rPr lang="fr-FR" dirty="0">
                <a:solidFill>
                  <a:srgbClr val="000000"/>
                </a:solidFill>
                <a:ea typeface="ＭＳ Ｐゴシック" charset="-128"/>
              </a:rPr>
              <a:t> : les décideurs et les chercheurs peuvent ne pas se voir comme des partenaires qui travaillent ensemble pour le même but. Ils peuvent considérer que leurs rôles sont séparés et ont une finalité distincte. Les chercheurs peuvent se dire : Ok, j’ai fait cette étude, maintenant mon travail est terminé. Ou encore, je vous ai communiqué les conclusions, à vous d’agir maintenant. Pendant ce temps, les décideurs peuvent penser que ce n’est pas le travail des chercheurs de leur dire quoi faire. Ce sont eux qui décident, et non les experts, sur les besoins et les changements liés à chaque problématique. </a:t>
            </a:r>
          </a:p>
          <a:p>
            <a:pPr marL="0" lvl="0" indent="0" algn="l" rtl="0">
              <a:lnSpc>
                <a:spcPct val="100000"/>
              </a:lnSpc>
              <a:spcBef>
                <a:spcPts val="0"/>
              </a:spcBef>
              <a:spcAft>
                <a:spcPts val="0"/>
              </a:spcAft>
              <a:buSzPts val="1400"/>
              <a:buNone/>
            </a:pPr>
            <a:endParaRPr dirty="0"/>
          </a:p>
        </p:txBody>
      </p:sp>
      <p:sp>
        <p:nvSpPr>
          <p:cNvPr id="374" name="Google Shape;374;p7: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8:notes"/>
          <p:cNvSpPr txBox="1"/>
          <p:nvPr/>
        </p:nvSpPr>
        <p:spPr>
          <a:xfrm>
            <a:off x="3898900" y="8856662"/>
            <a:ext cx="2982912" cy="461962"/>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fr-FR" sz="1200" b="0" i="0" u="none" strike="noStrike" cap="none">
                <a:solidFill>
                  <a:srgbClr val="000000"/>
                </a:solidFill>
                <a:latin typeface="Times New Roman"/>
                <a:ea typeface="Times New Roman"/>
                <a:cs typeface="Times New Roman"/>
                <a:sym typeface="Times New Roman"/>
              </a:rPr>
              <a:t>7</a:t>
            </a:fld>
            <a:endParaRPr sz="1400" b="0" i="0" u="none" strike="noStrike" cap="none">
              <a:solidFill>
                <a:srgbClr val="000000"/>
              </a:solidFill>
              <a:latin typeface="Arial"/>
              <a:ea typeface="Arial"/>
              <a:cs typeface="Arial"/>
              <a:sym typeface="Arial"/>
            </a:endParaRPr>
          </a:p>
        </p:txBody>
      </p:sp>
      <p:sp>
        <p:nvSpPr>
          <p:cNvPr id="380" name="Google Shape;380;p8:notes"/>
          <p:cNvSpPr>
            <a:spLocks noGrp="1" noRot="1" noChangeAspect="1"/>
          </p:cNvSpPr>
          <p:nvPr>
            <p:ph type="sldImg" idx="2"/>
          </p:nvPr>
        </p:nvSpPr>
        <p:spPr>
          <a:xfrm>
            <a:off x="1335088" y="693738"/>
            <a:ext cx="4154487" cy="3116262"/>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81" name="Google Shape;381;p8:notes"/>
          <p:cNvSpPr txBox="1">
            <a:spLocks noGrp="1"/>
          </p:cNvSpPr>
          <p:nvPr>
            <p:ph type="body" idx="1"/>
          </p:nvPr>
        </p:nvSpPr>
        <p:spPr>
          <a:xfrm>
            <a:off x="822325" y="4038600"/>
            <a:ext cx="5046662" cy="4237037"/>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sz="1400" b="1"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400" b="1" i="0" u="none" dirty="0">
                <a:solidFill>
                  <a:srgbClr val="FFFFFF"/>
                </a:solidFill>
                <a:latin typeface="Arial"/>
                <a:ea typeface="Arial"/>
                <a:cs typeface="Arial"/>
                <a:sym typeface="Arial"/>
              </a:rPr>
              <a:t> La résistance est importante, fondamentalement du fait que la plupart des décideurs politiques ne pensent pas que la recherche est essentielle pour leurs politiques. Le sentiment général des décideurs politiques est que ce sont eux les experts. Si vous voulez faire adhérer les chercheurs, ils sont juste là pour faire sortir les chiffres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400" b="1" i="0" u="none" dirty="0">
              <a:solidFill>
                <a:srgbClr val="FFFFFF"/>
              </a:solidFill>
              <a:latin typeface="Arial"/>
              <a:ea typeface="ＭＳ Ｐゴシック" charset="-128"/>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400" dirty="0">
                <a:solidFill>
                  <a:srgbClr val="000000"/>
                </a:solidFill>
                <a:ea typeface="ＭＳ Ｐゴシック" charset="-128"/>
              </a:rPr>
              <a:t>Cette citation d’un chercheur pakistanais illustre bien la différence quant à la perception des rôles de chacun. </a:t>
            </a:r>
          </a:p>
          <a:p>
            <a:pPr marL="0" lvl="0" indent="0" algn="l" rtl="0">
              <a:lnSpc>
                <a:spcPct val="100000"/>
              </a:lnSpc>
              <a:spcBef>
                <a:spcPts val="0"/>
              </a:spcBef>
              <a:spcAft>
                <a:spcPts val="0"/>
              </a:spcAft>
              <a:buSzPts val="1400"/>
              <a:buNone/>
            </a:pPr>
            <a:endParaRPr sz="1400" b="1"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9: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r>
              <a:rPr lang="fr-FR" dirty="0">
                <a:solidFill>
                  <a:srgbClr val="000000"/>
                </a:solidFill>
                <a:ea typeface="ＭＳ Ｐゴシック" charset="-128"/>
              </a:rPr>
              <a:t>Passons maintenant aux blocages institutionnels. Ils sont liés à divers facteurs:</a:t>
            </a:r>
          </a:p>
          <a:p>
            <a:endParaRPr lang="fr-FR" dirty="0">
              <a:solidFill>
                <a:srgbClr val="000000"/>
              </a:solidFill>
              <a:ea typeface="ＭＳ Ｐゴシック" charset="-128"/>
            </a:endParaRPr>
          </a:p>
          <a:p>
            <a:pPr marL="571500" indent="-342900">
              <a:buFont typeface="+mj-lt"/>
              <a:buAutoNum type="arabicPeriod"/>
            </a:pPr>
            <a:r>
              <a:rPr lang="fr-FR" u="sng" dirty="0">
                <a:solidFill>
                  <a:srgbClr val="000000"/>
                </a:solidFill>
                <a:ea typeface="ＭＳ Ｐゴシック" charset="-128"/>
              </a:rPr>
              <a:t>Différents systèmes d’incitation et </a:t>
            </a:r>
            <a:r>
              <a:rPr lang="fr-FR" sz="1800" b="0" i="0" u="sng" strike="noStrike" cap="none" dirty="0">
                <a:solidFill>
                  <a:schemeClr val="dk1"/>
                </a:solidFill>
                <a:latin typeface="Arial"/>
                <a:ea typeface="Arial"/>
                <a:cs typeface="Arial"/>
                <a:sym typeface="Arial"/>
              </a:rPr>
              <a:t>paramètres</a:t>
            </a:r>
            <a:r>
              <a:rPr lang="fr-FR" u="sng" dirty="0">
                <a:solidFill>
                  <a:srgbClr val="000000"/>
                </a:solidFill>
                <a:ea typeface="ＭＳ Ｐゴシック" charset="-128"/>
              </a:rPr>
              <a:t> de </a:t>
            </a:r>
            <a:r>
              <a:rPr lang="fr-FR" sz="1800" b="0" i="0" u="sng" strike="noStrike" cap="none" dirty="0">
                <a:solidFill>
                  <a:schemeClr val="dk1"/>
                </a:solidFill>
                <a:latin typeface="Arial"/>
                <a:ea typeface="Arial"/>
                <a:cs typeface="Arial"/>
                <a:sym typeface="Arial"/>
              </a:rPr>
              <a:t>redevabilité</a:t>
            </a:r>
            <a:r>
              <a:rPr lang="fr-FR" dirty="0">
                <a:solidFill>
                  <a:srgbClr val="000000"/>
                </a:solidFill>
                <a:ea typeface="ＭＳ Ｐゴシック" charset="-128"/>
              </a:rPr>
              <a:t>:  les décideurs et les chercheurs sont tenus de respecter des normes différentes au sein de leurs institutions respectives. Les chercheurs peuvent s’attendre à publier des articles dans des revues spécialisées après un certain temps, tandis que les décideurs doivent impulser des changements dans la communauté et agir vite. De ce fait, des motifs différents les poussent à agir et peuvent déboucher sur des décalages. </a:t>
            </a:r>
          </a:p>
          <a:p>
            <a:pPr marL="571500" indent="-342900">
              <a:buFont typeface="+mj-lt"/>
              <a:buAutoNum type="arabicPeriod"/>
            </a:pPr>
            <a:endParaRPr lang="fr-FR" dirty="0">
              <a:solidFill>
                <a:srgbClr val="000000"/>
              </a:solidFill>
              <a:ea typeface="ＭＳ Ｐゴシック" charset="-128"/>
            </a:endParaRPr>
          </a:p>
          <a:p>
            <a:pPr marL="571500" indent="-342900">
              <a:buFont typeface="+mj-lt"/>
              <a:buAutoNum type="arabicPeriod"/>
            </a:pPr>
            <a:r>
              <a:rPr lang="fr-FR" u="sng" dirty="0">
                <a:solidFill>
                  <a:srgbClr val="000000"/>
                </a:solidFill>
                <a:ea typeface="ＭＳ Ｐゴシック" charset="-128"/>
              </a:rPr>
              <a:t>Des cultures et des infrastructures non favorables</a:t>
            </a:r>
            <a:r>
              <a:rPr lang="fr-FR" dirty="0">
                <a:solidFill>
                  <a:srgbClr val="000000"/>
                </a:solidFill>
                <a:ea typeface="ＭＳ Ｐゴシック" charset="-128"/>
              </a:rPr>
              <a:t>:  à moins que beaucoup de travail n’ait été fait ou que les hauts cadres ne s'entendent de part et d’autre, les institutions de recherche sous-estiment souvent et n’apprécient pas pleinement ce qu’il faut faire pour collaborer avec les décideurs afin qu’ils comprennent et utilisent la recherche. De même, les institutions politiques ont l’habitude de fonctionner d’une certaine façon et peuvent ne pas apprécier la valeur que la recherche et ses résultats peuvent apporter à leur travail. </a:t>
            </a:r>
          </a:p>
          <a:p>
            <a:pPr marL="571500" indent="-342900">
              <a:buFont typeface="+mj-lt"/>
              <a:buAutoNum type="arabicPeriod"/>
            </a:pPr>
            <a:endParaRPr lang="fr-FR" dirty="0">
              <a:solidFill>
                <a:srgbClr val="000000"/>
              </a:solidFill>
              <a:ea typeface="ＭＳ Ｐゴシック" charset="-128"/>
            </a:endParaRPr>
          </a:p>
          <a:p>
            <a:pPr marL="571500" indent="-342900">
              <a:buFont typeface="+mj-lt"/>
              <a:buAutoNum type="arabicPeriod"/>
            </a:pPr>
            <a:r>
              <a:rPr lang="fr-FR" u="sng" dirty="0">
                <a:solidFill>
                  <a:srgbClr val="000000"/>
                </a:solidFill>
                <a:ea typeface="ＭＳ Ｐゴシック" charset="-128"/>
              </a:rPr>
              <a:t>Une forte rotation de personnel</a:t>
            </a:r>
            <a:r>
              <a:rPr lang="fr-FR" dirty="0">
                <a:solidFill>
                  <a:srgbClr val="000000"/>
                </a:solidFill>
                <a:ea typeface="ＭＳ Ｐゴシック" charset="-128"/>
              </a:rPr>
              <a:t>:  cela se produit souvent au niveau politique,</a:t>
            </a:r>
            <a:r>
              <a:rPr lang="fr-FR" baseline="0" dirty="0">
                <a:solidFill>
                  <a:srgbClr val="000000"/>
                </a:solidFill>
                <a:ea typeface="ＭＳ Ｐゴシック" charset="-128"/>
              </a:rPr>
              <a:t> où</a:t>
            </a:r>
            <a:r>
              <a:rPr lang="fr-FR" dirty="0">
                <a:solidFill>
                  <a:srgbClr val="000000"/>
                </a:solidFill>
                <a:ea typeface="ＭＳ Ｐゴシック" charset="-128"/>
              </a:rPr>
              <a:t> les fonctionnaires dans les ministères sont mutés à différents postes. Donc vous pouvez développer une relation avec une personne qui vous comprend et vous soutient, mais quand elle part, vous devez tout recommencer. Ou encore le gouvernement change et de nouveaux décideurs prennent leurs fonctions.</a:t>
            </a:r>
          </a:p>
          <a:p>
            <a:pPr marL="571500" indent="-342900">
              <a:buFont typeface="+mj-lt"/>
              <a:buAutoNum type="arabicPeriod"/>
            </a:pPr>
            <a:endParaRPr lang="fr-FR" dirty="0">
              <a:solidFill>
                <a:srgbClr val="000000"/>
              </a:solidFill>
              <a:ea typeface="ＭＳ Ｐゴシック" charset="-128"/>
            </a:endParaRPr>
          </a:p>
          <a:p>
            <a:pPr marL="571500" indent="-342900">
              <a:buFont typeface="+mj-lt"/>
              <a:buAutoNum type="arabicPeriod"/>
            </a:pPr>
            <a:r>
              <a:rPr lang="fr-FR" u="sng" dirty="0">
                <a:solidFill>
                  <a:srgbClr val="000000"/>
                </a:solidFill>
                <a:ea typeface="ＭＳ Ｐゴシック" charset="-128"/>
              </a:rPr>
              <a:t>Un manque de partenariat efficace</a:t>
            </a:r>
            <a:r>
              <a:rPr lang="fr-FR" dirty="0">
                <a:solidFill>
                  <a:srgbClr val="000000"/>
                </a:solidFill>
                <a:ea typeface="ＭＳ Ｐゴシック" charset="-128"/>
              </a:rPr>
              <a:t>: souvent les institutions de recherche et les institutions politiques travaillent en silo, sans grande communication ni interaction.  Ou bien une tentative très superficielle de collaboration verra le jour sans véritable investissement de l'autre partie. </a:t>
            </a:r>
          </a:p>
          <a:p>
            <a:pPr marL="571500" indent="-342900">
              <a:buFont typeface="+mj-lt"/>
              <a:buAutoNum type="arabicPeriod"/>
            </a:pPr>
            <a:endParaRPr lang="fr-FR" dirty="0">
              <a:solidFill>
                <a:srgbClr val="000000"/>
              </a:solidFill>
              <a:ea typeface="ＭＳ Ｐゴシック" charset="-128"/>
            </a:endParaRPr>
          </a:p>
          <a:p>
            <a:pPr marL="571500" indent="-342900">
              <a:buFont typeface="+mj-lt"/>
              <a:buAutoNum type="arabicPeriod"/>
            </a:pPr>
            <a:r>
              <a:rPr lang="fr-FR" u="sng" dirty="0">
                <a:solidFill>
                  <a:srgbClr val="000000"/>
                </a:solidFill>
                <a:ea typeface="ＭＳ Ｐゴシック" charset="-128"/>
              </a:rPr>
              <a:t>Des programmes de donateurs en conflit</a:t>
            </a:r>
            <a:r>
              <a:rPr lang="fr-FR" dirty="0">
                <a:solidFill>
                  <a:srgbClr val="000000"/>
                </a:solidFill>
                <a:ea typeface="ＭＳ Ｐゴシック" charset="-128"/>
              </a:rPr>
              <a:t>: parfois les chercheurs sont contraints par les souhaits et les règles des donateurs qui financent la recherche. Donc, même s'ils comprennent que le contexte politique exige une approche différente, ils peuvent être bloqués. </a:t>
            </a:r>
          </a:p>
          <a:p>
            <a:endParaRPr lang="fr-FR" dirty="0">
              <a:solidFill>
                <a:srgbClr val="000000"/>
              </a:solidFill>
              <a:ea typeface="ＭＳ Ｐゴシック" charset="-128"/>
            </a:endParaRPr>
          </a:p>
          <a:p>
            <a:r>
              <a:rPr lang="fr-FR" dirty="0">
                <a:solidFill>
                  <a:srgbClr val="000000"/>
                </a:solidFill>
                <a:ea typeface="ＭＳ Ｐゴシック" charset="-128"/>
              </a:rPr>
              <a:t>Ce sont là seulement quelques uns des nombreux obstacles institutionnels qui contribuent à créer ce fossé.</a:t>
            </a:r>
          </a:p>
          <a:p>
            <a:pPr marL="0" lvl="0" indent="0" algn="l" rtl="0">
              <a:lnSpc>
                <a:spcPct val="100000"/>
              </a:lnSpc>
              <a:spcBef>
                <a:spcPts val="0"/>
              </a:spcBef>
              <a:spcAft>
                <a:spcPts val="0"/>
              </a:spcAft>
              <a:buSzPts val="1400"/>
              <a:buNone/>
            </a:pPr>
            <a:endParaRPr dirty="0"/>
          </a:p>
        </p:txBody>
      </p:sp>
      <p:sp>
        <p:nvSpPr>
          <p:cNvPr id="386" name="Google Shape;386;p9: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10:notes"/>
          <p:cNvSpPr txBox="1">
            <a:spLocks noGrp="1"/>
          </p:cNvSpPr>
          <p:nvPr>
            <p:ph type="body" idx="1"/>
          </p:nvPr>
        </p:nvSpPr>
        <p:spPr>
          <a:xfrm>
            <a:off x="917575" y="4416425"/>
            <a:ext cx="5046662" cy="4183062"/>
          </a:xfrm>
          <a:prstGeom prst="rect">
            <a:avLst/>
          </a:prstGeom>
          <a:noFill/>
          <a:ln>
            <a:noFill/>
          </a:ln>
        </p:spPr>
        <p:txBody>
          <a:bodyPr spcFirstLastPara="1" wrap="square" lIns="93175" tIns="46575" rIns="93175" bIns="46575" anchor="t" anchorCtr="0">
            <a:noAutofit/>
          </a:bodyPr>
          <a:lstStyle/>
          <a:p>
            <a:pPr marL="0" indent="0"/>
            <a:r>
              <a:rPr lang="fr-FR" b="0" dirty="0">
                <a:solidFill>
                  <a:srgbClr val="000000"/>
                </a:solidFill>
                <a:ea typeface="ＭＳ Ｐゴシック" charset="-128"/>
              </a:rPr>
              <a:t>Une autre cause du fossé entre </a:t>
            </a:r>
            <a:r>
              <a:rPr lang="fr-FR" sz="1800" b="0" dirty="0">
                <a:solidFill>
                  <a:srgbClr val="EAEAEA"/>
                </a:solidFill>
                <a:ea typeface="ＭＳ Ｐゴシック" charset="-128"/>
              </a:rPr>
              <a:t>entre la recherche et les politiques </a:t>
            </a:r>
            <a:r>
              <a:rPr lang="fr-FR" dirty="0">
                <a:solidFill>
                  <a:srgbClr val="000000"/>
                </a:solidFill>
                <a:ea typeface="ＭＳ Ｐゴシック" charset="-128"/>
              </a:rPr>
              <a:t>est la mauvaise communication, qui représente une large part de cet écart, et sur laquelle nous allons nous attarder</a:t>
            </a:r>
            <a:r>
              <a:rPr lang="fr-FR" baseline="0" dirty="0">
                <a:solidFill>
                  <a:srgbClr val="000000"/>
                </a:solidFill>
                <a:ea typeface="ＭＳ Ｐゴシック" charset="-128"/>
              </a:rPr>
              <a:t> </a:t>
            </a:r>
            <a:r>
              <a:rPr lang="fr-FR" dirty="0">
                <a:solidFill>
                  <a:srgbClr val="000000"/>
                </a:solidFill>
                <a:ea typeface="ＭＳ Ｐゴシック" charset="-128"/>
              </a:rPr>
              <a:t>pendant cette formation. </a:t>
            </a:r>
          </a:p>
          <a:p>
            <a:pPr marL="0" indent="0"/>
            <a:r>
              <a:rPr lang="fr-FR" dirty="0">
                <a:solidFill>
                  <a:srgbClr val="000000"/>
                </a:solidFill>
                <a:ea typeface="ＭＳ Ｐゴシック" charset="-128"/>
              </a:rPr>
              <a:t>Cette mauvaise communication résulte de plusieurs facteurs:</a:t>
            </a:r>
          </a:p>
          <a:p>
            <a:pPr marL="0" indent="0"/>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La disponibilité et l'accès à l’information limités</a:t>
            </a:r>
            <a:r>
              <a:rPr lang="fr-FR" dirty="0">
                <a:solidFill>
                  <a:srgbClr val="000000"/>
                </a:solidFill>
                <a:ea typeface="ＭＳ Ｐゴシック" charset="-128"/>
              </a:rPr>
              <a:t>: souvent les données et la recherche ne sont pas mises à disposition des décideurs ou ne sont pas accessibles sous des formes qui leur conviennent. Par exemple, lorsque des études sont publiées dans des revues spécialisées, elles sont généralement lues par d’autres chercheurs et non par des décideurs. </a:t>
            </a:r>
          </a:p>
          <a:p>
            <a:pPr marL="342900" indent="-342900">
              <a:buFont typeface="+mj-lt"/>
              <a:buAutoNum type="arabicPeriod"/>
            </a:pPr>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La surcharge d’information ou de données</a:t>
            </a:r>
            <a:r>
              <a:rPr lang="fr-FR" dirty="0">
                <a:solidFill>
                  <a:srgbClr val="000000"/>
                </a:solidFill>
                <a:ea typeface="ＭＳ Ｐゴシック" charset="-128"/>
              </a:rPr>
              <a:t>: parfois les chercheurs essaient de communiquer un rapport ou un dossier aux décideurs mais accumulent trop de données ou d’information. Par exemple, tous les résultats de l'étude leur sont fournis au lieu de de limiter aux parties qui les intéressent. Le résultat final, c'est que les décideurs ne comprennent pas l’étude </a:t>
            </a:r>
            <a:r>
              <a:rPr lang="en-US" dirty="0">
                <a:solidFill>
                  <a:srgbClr val="000000"/>
                </a:solidFill>
                <a:ea typeface="ＭＳ Ｐゴシック" charset="-128"/>
              </a:rPr>
              <a:t>et </a:t>
            </a:r>
            <a:r>
              <a:rPr lang="fr-FR" dirty="0">
                <a:solidFill>
                  <a:srgbClr val="000000"/>
                </a:solidFill>
                <a:ea typeface="ＭＳ Ｐゴシック" charset="-128"/>
              </a:rPr>
              <a:t>sont dépassés, et finissent par la mettre de côté sans l’utiliser. </a:t>
            </a:r>
          </a:p>
          <a:p>
            <a:pPr marL="342900" indent="-342900">
              <a:buFont typeface="+mj-lt"/>
              <a:buAutoNum type="arabicPeriod"/>
            </a:pPr>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Un langage technique ou universitaire</a:t>
            </a:r>
            <a:r>
              <a:rPr lang="fr-FR" dirty="0">
                <a:solidFill>
                  <a:srgbClr val="000000"/>
                </a:solidFill>
                <a:ea typeface="ＭＳ Ｐゴシック" charset="-128"/>
              </a:rPr>
              <a:t>: les chercheurs, c’est bien connu, utilisent leur jargon ou le vocabulaire technique auquel ils sont si habitués qu’ils pensent que tout le monde le comprend. Mais en dehors de leur monde, rares sont ceux qui le comprennent. Et quand ce langage n’est pas compréhensible, les décideurs s'en désintéressent et ils passent à coté de l'information fournie. </a:t>
            </a:r>
          </a:p>
          <a:p>
            <a:pPr marL="342900" indent="-342900">
              <a:buFont typeface="+mj-lt"/>
              <a:buAutoNum type="arabicPeriod"/>
            </a:pPr>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Le manque de message clair et exploitable</a:t>
            </a:r>
            <a:r>
              <a:rPr lang="fr-FR" dirty="0">
                <a:solidFill>
                  <a:srgbClr val="000000"/>
                </a:solidFill>
                <a:ea typeface="ＭＳ Ｐゴシック" charset="-128"/>
              </a:rPr>
              <a:t>: une autre erreur courante consiste à présenter uniquement les données ou l’étude, en supposant que les décideurs sauront quoi en faire. Mais souvent ce n’est pas le cas, et il est essentiel d'indiquer clairement les implications de ces données et les actions attendues. </a:t>
            </a:r>
          </a:p>
          <a:p>
            <a:pPr marL="342900" indent="-342900">
              <a:buFont typeface="+mj-lt"/>
              <a:buAutoNum type="arabicPeriod"/>
            </a:pPr>
            <a:endParaRPr lang="fr-FR" dirty="0">
              <a:solidFill>
                <a:srgbClr val="000000"/>
              </a:solidFill>
              <a:ea typeface="ＭＳ Ｐゴシック" charset="-128"/>
            </a:endParaRPr>
          </a:p>
          <a:p>
            <a:pPr marL="342900" indent="-342900">
              <a:buFont typeface="+mj-lt"/>
              <a:buAutoNum type="arabicPeriod"/>
            </a:pPr>
            <a:r>
              <a:rPr lang="fr-FR" u="sng" dirty="0">
                <a:solidFill>
                  <a:srgbClr val="000000"/>
                </a:solidFill>
                <a:ea typeface="ＭＳ Ｐゴシック" charset="-128"/>
              </a:rPr>
              <a:t>Le manque d’information pour répondre aux besoins ou préoccupations des décideurs</a:t>
            </a:r>
            <a:r>
              <a:rPr lang="fr-FR" dirty="0">
                <a:solidFill>
                  <a:srgbClr val="000000"/>
                </a:solidFill>
                <a:ea typeface="ＭＳ Ｐゴシック" charset="-128"/>
              </a:rPr>
              <a:t>: il est possible que les informations que l'on veut communiquer soient insuffisantes pour répondre </a:t>
            </a:r>
            <a:r>
              <a:rPr lang="fr-FR" sz="1800" b="0" i="0" u="none" dirty="0">
                <a:solidFill>
                  <a:schemeClr val="dk1"/>
                </a:solidFill>
                <a:latin typeface="Arial"/>
                <a:ea typeface="Arial"/>
                <a:cs typeface="Arial"/>
                <a:sym typeface="Arial"/>
              </a:rPr>
              <a:t>préoccupations</a:t>
            </a:r>
            <a:r>
              <a:rPr lang="fr-FR" dirty="0">
                <a:solidFill>
                  <a:srgbClr val="000000"/>
                </a:solidFill>
                <a:ea typeface="ＭＳ Ｐゴシック" charset="-128"/>
              </a:rPr>
              <a:t> des décideurs. Ces derniers pourraient souhaiter savoir si d’autres chercheurs sont d’accord avec les résultats présentés, ou combien coûterait la mise en œuvre de la recommandation ou encore s'il y a un risque d'impact négatif. Dans la mesure du possible, les chercheurs doivent comprendre ce que les décideurs ont envie de savoir et leur donner une information adaptée et pertinente. </a:t>
            </a:r>
          </a:p>
          <a:p>
            <a:pPr marL="0" indent="0"/>
            <a:endParaRPr lang="fr-FR" dirty="0">
              <a:solidFill>
                <a:srgbClr val="000000"/>
              </a:solidFill>
              <a:ea typeface="ＭＳ Ｐゴシック" charset="-128"/>
            </a:endParaRPr>
          </a:p>
          <a:p>
            <a:pPr marL="0" indent="0"/>
            <a:r>
              <a:rPr lang="fr-FR" dirty="0">
                <a:solidFill>
                  <a:srgbClr val="000000"/>
                </a:solidFill>
                <a:ea typeface="ＭＳ Ｐゴシック" charset="-128"/>
              </a:rPr>
              <a:t>Nous reparlerons plus longuement de ces divers points et vous expliquerons comment les résoudre dans le reste de la formation. </a:t>
            </a:r>
          </a:p>
          <a:p>
            <a:pPr marL="0" lvl="0" indent="0" algn="l" rtl="0">
              <a:lnSpc>
                <a:spcPct val="100000"/>
              </a:lnSpc>
              <a:spcBef>
                <a:spcPts val="0"/>
              </a:spcBef>
              <a:spcAft>
                <a:spcPts val="0"/>
              </a:spcAft>
              <a:buSzPts val="1400"/>
              <a:buNone/>
            </a:pPr>
            <a:endParaRPr dirty="0"/>
          </a:p>
        </p:txBody>
      </p:sp>
      <p:sp>
        <p:nvSpPr>
          <p:cNvPr id="392" name="Google Shape;392;p10:notes"/>
          <p:cNvSpPr>
            <a:spLocks noGrp="1" noRot="1" noChangeAspect="1"/>
          </p:cNvSpPr>
          <p:nvPr>
            <p:ph type="sldImg" idx="2"/>
          </p:nvPr>
        </p:nvSpPr>
        <p:spPr>
          <a:xfrm>
            <a:off x="1117600" y="696913"/>
            <a:ext cx="4646613"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Master" Target="../slideMasters/slideMaster22.xml"/><Relationship Id="rId1" Type="http://schemas.openxmlformats.org/officeDocument/2006/relationships/themeOverride" Target="../theme/themeOverride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8200"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3600" b="1">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847725" y="1676400"/>
            <a:ext cx="7729537" cy="4648200"/>
          </a:xfrm>
          <a:prstGeom prst="rect">
            <a:avLst/>
          </a:prstGeom>
          <a:noFill/>
          <a:ln>
            <a:noFill/>
          </a:ln>
        </p:spPr>
        <p:txBody>
          <a:bodyPr spcFirstLastPara="1" wrap="square" lIns="91425" tIns="45700" rIns="91425" bIns="45700" anchor="t" anchorCtr="0">
            <a:noAutofit/>
          </a:bodyPr>
          <a:lstStyle>
            <a:lvl1pPr marL="457200" lvl="0" indent="-390525" algn="l">
              <a:lnSpc>
                <a:spcPct val="100000"/>
              </a:lnSpc>
              <a:spcBef>
                <a:spcPts val="600"/>
              </a:spcBef>
              <a:spcAft>
                <a:spcPts val="0"/>
              </a:spcAft>
              <a:buSzPts val="2550"/>
              <a:buChar char="■"/>
              <a:defRPr>
                <a:latin typeface="Arial"/>
                <a:ea typeface="Arial"/>
                <a:cs typeface="Arial"/>
                <a:sym typeface="Arial"/>
              </a:defRPr>
            </a:lvl1pPr>
            <a:lvl2pPr marL="914400" lvl="1" indent="-426719" algn="l">
              <a:lnSpc>
                <a:spcPct val="100000"/>
              </a:lnSpc>
              <a:spcBef>
                <a:spcPts val="520"/>
              </a:spcBef>
              <a:spcAft>
                <a:spcPts val="0"/>
              </a:spcAft>
              <a:buSzPts val="3120"/>
              <a:buFont typeface="Courier New"/>
              <a:buChar char="o"/>
              <a:defRPr>
                <a:latin typeface="Arial"/>
                <a:ea typeface="Arial"/>
                <a:cs typeface="Arial"/>
                <a:sym typeface="Arial"/>
              </a:defRPr>
            </a:lvl2pPr>
            <a:lvl3pPr marL="1371600" lvl="2" indent="-368300" algn="l">
              <a:lnSpc>
                <a:spcPct val="100000"/>
              </a:lnSpc>
              <a:spcBef>
                <a:spcPts val="440"/>
              </a:spcBef>
              <a:spcAft>
                <a:spcPts val="0"/>
              </a:spcAft>
              <a:buSzPts val="2200"/>
              <a:buFont typeface="Arial"/>
              <a:buChar char="•"/>
              <a:defRPr>
                <a:latin typeface="Arial"/>
                <a:ea typeface="Arial"/>
                <a:cs typeface="Arial"/>
                <a:sym typeface="Arial"/>
              </a:defRPr>
            </a:lvl3pPr>
            <a:lvl4pPr marL="1828800" lvl="3" indent="-342900" algn="l">
              <a:lnSpc>
                <a:spcPct val="100000"/>
              </a:lnSpc>
              <a:spcBef>
                <a:spcPts val="360"/>
              </a:spcBef>
              <a:spcAft>
                <a:spcPts val="0"/>
              </a:spcAft>
              <a:buSzPts val="1800"/>
              <a:buFont typeface="Arial"/>
              <a:buChar char="•"/>
              <a:defRPr>
                <a:latin typeface="Arial"/>
                <a:ea typeface="Arial"/>
                <a:cs typeface="Arial"/>
                <a:sym typeface="Arial"/>
              </a:defRPr>
            </a:lvl4pPr>
            <a:lvl5pPr marL="2286000" lvl="4" indent="-342900" algn="l">
              <a:lnSpc>
                <a:spcPct val="100000"/>
              </a:lnSpc>
              <a:spcBef>
                <a:spcPts val="360"/>
              </a:spcBef>
              <a:spcAft>
                <a:spcPts val="0"/>
              </a:spcAft>
              <a:buSzPts val="1800"/>
              <a:buFont typeface="Arial"/>
              <a:buChar char="•"/>
              <a:defRPr>
                <a:latin typeface="Arial"/>
                <a:ea typeface="Arial"/>
                <a:cs typeface="Arial"/>
                <a:sym typeface="Arial"/>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3"/>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2040"/>
              <a:buNone/>
              <a:defRPr sz="2400" b="1"/>
            </a:lvl1pPr>
            <a:lvl2pPr marL="914400" lvl="1" indent="-228600" algn="l">
              <a:lnSpc>
                <a:spcPct val="100000"/>
              </a:lnSpc>
              <a:spcBef>
                <a:spcPts val="400"/>
              </a:spcBef>
              <a:spcAft>
                <a:spcPts val="0"/>
              </a:spcAft>
              <a:buSzPts val="1700"/>
              <a:buNone/>
              <a:defRPr sz="2000" b="1"/>
            </a:lvl2pPr>
            <a:lvl3pPr marL="1371600" lvl="2" indent="-228600" algn="l">
              <a:lnSpc>
                <a:spcPct val="100000"/>
              </a:lnSpc>
              <a:spcBef>
                <a:spcPts val="360"/>
              </a:spcBef>
              <a:spcAft>
                <a:spcPts val="0"/>
              </a:spcAft>
              <a:buSzPts val="1800"/>
              <a:buFont typeface="Arial"/>
              <a:buNone/>
              <a:defRPr sz="1800" b="1"/>
            </a:lvl3pPr>
            <a:lvl4pPr marL="1828800" lvl="3" indent="-228600" algn="l">
              <a:lnSpc>
                <a:spcPct val="100000"/>
              </a:lnSpc>
              <a:spcBef>
                <a:spcPts val="320"/>
              </a:spcBef>
              <a:spcAft>
                <a:spcPts val="0"/>
              </a:spcAft>
              <a:buSzPts val="1600"/>
              <a:buFont typeface="Arial"/>
              <a:buNone/>
              <a:defRPr sz="1600" b="1"/>
            </a:lvl4pPr>
            <a:lvl5pPr marL="2286000" lvl="4" indent="-228600" algn="l">
              <a:lnSpc>
                <a:spcPct val="100000"/>
              </a:lnSpc>
              <a:spcBef>
                <a:spcPts val="320"/>
              </a:spcBef>
              <a:spcAft>
                <a:spcPts val="0"/>
              </a:spcAft>
              <a:buSzPts val="1600"/>
              <a:buFont typeface="Arial"/>
              <a:buNone/>
              <a:defRPr sz="1600" b="1"/>
            </a:lvl5pPr>
            <a:lvl6pPr marL="2743200" lvl="5" indent="-228600" algn="l">
              <a:lnSpc>
                <a:spcPct val="100000"/>
              </a:lnSpc>
              <a:spcBef>
                <a:spcPts val="320"/>
              </a:spcBef>
              <a:spcAft>
                <a:spcPts val="0"/>
              </a:spcAft>
              <a:buSzPts val="1360"/>
              <a:buFont typeface="Arial"/>
              <a:buNone/>
              <a:defRPr sz="1600" b="1"/>
            </a:lvl6pPr>
            <a:lvl7pPr marL="3200400" lvl="6" indent="-228600" algn="l">
              <a:lnSpc>
                <a:spcPct val="100000"/>
              </a:lnSpc>
              <a:spcBef>
                <a:spcPts val="320"/>
              </a:spcBef>
              <a:spcAft>
                <a:spcPts val="0"/>
              </a:spcAft>
              <a:buSzPts val="1360"/>
              <a:buFont typeface="Arial"/>
              <a:buNone/>
              <a:defRPr sz="1600" b="1"/>
            </a:lvl7pPr>
            <a:lvl8pPr marL="3657600" lvl="7" indent="-228600" algn="l">
              <a:lnSpc>
                <a:spcPct val="100000"/>
              </a:lnSpc>
              <a:spcBef>
                <a:spcPts val="320"/>
              </a:spcBef>
              <a:spcAft>
                <a:spcPts val="0"/>
              </a:spcAft>
              <a:buSzPts val="1360"/>
              <a:buFont typeface="Arial"/>
              <a:buNone/>
              <a:defRPr sz="1600" b="1"/>
            </a:lvl8pPr>
            <a:lvl9pPr marL="4114800" lvl="8" indent="-228600" algn="l">
              <a:lnSpc>
                <a:spcPct val="100000"/>
              </a:lnSpc>
              <a:spcBef>
                <a:spcPts val="320"/>
              </a:spcBef>
              <a:spcAft>
                <a:spcPts val="0"/>
              </a:spcAft>
              <a:buSzPts val="1360"/>
              <a:buFont typeface="Arial"/>
              <a:buNone/>
              <a:defRPr sz="1600" b="1"/>
            </a:lvl9pPr>
          </a:lstStyle>
          <a:p>
            <a:endParaRPr/>
          </a:p>
        </p:txBody>
      </p:sp>
      <p:sp>
        <p:nvSpPr>
          <p:cNvPr id="50" name="Google Shape;50;p1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58140" algn="l">
              <a:lnSpc>
                <a:spcPct val="100000"/>
              </a:lnSpc>
              <a:spcBef>
                <a:spcPts val="480"/>
              </a:spcBef>
              <a:spcAft>
                <a:spcPts val="0"/>
              </a:spcAft>
              <a:buSzPts val="2040"/>
              <a:buChar char="■"/>
              <a:defRPr sz="2400"/>
            </a:lvl1pPr>
            <a:lvl2pPr marL="914400" lvl="1" indent="-336550" algn="l">
              <a:lnSpc>
                <a:spcPct val="100000"/>
              </a:lnSpc>
              <a:spcBef>
                <a:spcPts val="400"/>
              </a:spcBef>
              <a:spcAft>
                <a:spcPts val="0"/>
              </a:spcAft>
              <a:buSzPts val="1700"/>
              <a:buChar char="■"/>
              <a:defRPr sz="2000"/>
            </a:lvl2pPr>
            <a:lvl3pPr marL="1371600" lvl="2" indent="-342900" algn="l">
              <a:lnSpc>
                <a:spcPct val="100000"/>
              </a:lnSpc>
              <a:spcBef>
                <a:spcPts val="360"/>
              </a:spcBef>
              <a:spcAft>
                <a:spcPts val="0"/>
              </a:spcAft>
              <a:buSzPts val="1800"/>
              <a:buFont typeface="Arial"/>
              <a:buChar char="•"/>
              <a:defRPr sz="1800"/>
            </a:lvl3pPr>
            <a:lvl4pPr marL="1828800" lvl="3" indent="-330200" algn="l">
              <a:lnSpc>
                <a:spcPct val="100000"/>
              </a:lnSpc>
              <a:spcBef>
                <a:spcPts val="320"/>
              </a:spcBef>
              <a:spcAft>
                <a:spcPts val="0"/>
              </a:spcAft>
              <a:buSzPts val="1600"/>
              <a:buFont typeface="Arial"/>
              <a:buChar char="•"/>
              <a:defRPr sz="1600"/>
            </a:lvl4pPr>
            <a:lvl5pPr marL="2286000" lvl="4" indent="-330200" algn="l">
              <a:lnSpc>
                <a:spcPct val="100000"/>
              </a:lnSpc>
              <a:spcBef>
                <a:spcPts val="320"/>
              </a:spcBef>
              <a:spcAft>
                <a:spcPts val="0"/>
              </a:spcAft>
              <a:buSzPts val="1600"/>
              <a:buFont typeface="Arial"/>
              <a:buChar char="•"/>
              <a:defRPr sz="1600"/>
            </a:lvl5pPr>
            <a:lvl6pPr marL="2743200" lvl="5" indent="-314960" algn="l">
              <a:lnSpc>
                <a:spcPct val="100000"/>
              </a:lnSpc>
              <a:spcBef>
                <a:spcPts val="320"/>
              </a:spcBef>
              <a:spcAft>
                <a:spcPts val="0"/>
              </a:spcAft>
              <a:buSzPts val="1360"/>
              <a:buFont typeface="Arial"/>
              <a:buChar char="•"/>
              <a:defRPr sz="1600"/>
            </a:lvl6pPr>
            <a:lvl7pPr marL="3200400" lvl="6" indent="-314960" algn="l">
              <a:lnSpc>
                <a:spcPct val="100000"/>
              </a:lnSpc>
              <a:spcBef>
                <a:spcPts val="320"/>
              </a:spcBef>
              <a:spcAft>
                <a:spcPts val="0"/>
              </a:spcAft>
              <a:buSzPts val="1360"/>
              <a:buFont typeface="Arial"/>
              <a:buChar char="•"/>
              <a:defRPr sz="1600"/>
            </a:lvl7pPr>
            <a:lvl8pPr marL="3657600" lvl="7" indent="-314959" algn="l">
              <a:lnSpc>
                <a:spcPct val="100000"/>
              </a:lnSpc>
              <a:spcBef>
                <a:spcPts val="320"/>
              </a:spcBef>
              <a:spcAft>
                <a:spcPts val="0"/>
              </a:spcAft>
              <a:buSzPts val="1360"/>
              <a:buFont typeface="Arial"/>
              <a:buChar char="•"/>
              <a:defRPr sz="1600"/>
            </a:lvl8pPr>
            <a:lvl9pPr marL="4114800" lvl="8" indent="-314959" algn="l">
              <a:lnSpc>
                <a:spcPct val="100000"/>
              </a:lnSpc>
              <a:spcBef>
                <a:spcPts val="320"/>
              </a:spcBef>
              <a:spcAft>
                <a:spcPts val="0"/>
              </a:spcAft>
              <a:buSzPts val="1360"/>
              <a:buFont typeface="Arial"/>
              <a:buChar char="•"/>
              <a:defRPr sz="1600"/>
            </a:lvl9pPr>
          </a:lstStyle>
          <a:p>
            <a:endParaRPr/>
          </a:p>
        </p:txBody>
      </p:sp>
      <p:sp>
        <p:nvSpPr>
          <p:cNvPr id="51" name="Google Shape;51;p13"/>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2040"/>
              <a:buNone/>
              <a:defRPr sz="2400" b="1"/>
            </a:lvl1pPr>
            <a:lvl2pPr marL="914400" lvl="1" indent="-228600" algn="l">
              <a:lnSpc>
                <a:spcPct val="100000"/>
              </a:lnSpc>
              <a:spcBef>
                <a:spcPts val="400"/>
              </a:spcBef>
              <a:spcAft>
                <a:spcPts val="0"/>
              </a:spcAft>
              <a:buSzPts val="1700"/>
              <a:buNone/>
              <a:defRPr sz="2000" b="1"/>
            </a:lvl2pPr>
            <a:lvl3pPr marL="1371600" lvl="2" indent="-228600" algn="l">
              <a:lnSpc>
                <a:spcPct val="100000"/>
              </a:lnSpc>
              <a:spcBef>
                <a:spcPts val="360"/>
              </a:spcBef>
              <a:spcAft>
                <a:spcPts val="0"/>
              </a:spcAft>
              <a:buSzPts val="1800"/>
              <a:buFont typeface="Arial"/>
              <a:buNone/>
              <a:defRPr sz="1800" b="1"/>
            </a:lvl3pPr>
            <a:lvl4pPr marL="1828800" lvl="3" indent="-228600" algn="l">
              <a:lnSpc>
                <a:spcPct val="100000"/>
              </a:lnSpc>
              <a:spcBef>
                <a:spcPts val="320"/>
              </a:spcBef>
              <a:spcAft>
                <a:spcPts val="0"/>
              </a:spcAft>
              <a:buSzPts val="1600"/>
              <a:buFont typeface="Arial"/>
              <a:buNone/>
              <a:defRPr sz="1600" b="1"/>
            </a:lvl4pPr>
            <a:lvl5pPr marL="2286000" lvl="4" indent="-228600" algn="l">
              <a:lnSpc>
                <a:spcPct val="100000"/>
              </a:lnSpc>
              <a:spcBef>
                <a:spcPts val="320"/>
              </a:spcBef>
              <a:spcAft>
                <a:spcPts val="0"/>
              </a:spcAft>
              <a:buSzPts val="1600"/>
              <a:buFont typeface="Arial"/>
              <a:buNone/>
              <a:defRPr sz="1600" b="1"/>
            </a:lvl5pPr>
            <a:lvl6pPr marL="2743200" lvl="5" indent="-228600" algn="l">
              <a:lnSpc>
                <a:spcPct val="100000"/>
              </a:lnSpc>
              <a:spcBef>
                <a:spcPts val="320"/>
              </a:spcBef>
              <a:spcAft>
                <a:spcPts val="0"/>
              </a:spcAft>
              <a:buSzPts val="1360"/>
              <a:buFont typeface="Arial"/>
              <a:buNone/>
              <a:defRPr sz="1600" b="1"/>
            </a:lvl6pPr>
            <a:lvl7pPr marL="3200400" lvl="6" indent="-228600" algn="l">
              <a:lnSpc>
                <a:spcPct val="100000"/>
              </a:lnSpc>
              <a:spcBef>
                <a:spcPts val="320"/>
              </a:spcBef>
              <a:spcAft>
                <a:spcPts val="0"/>
              </a:spcAft>
              <a:buSzPts val="1360"/>
              <a:buFont typeface="Arial"/>
              <a:buNone/>
              <a:defRPr sz="1600" b="1"/>
            </a:lvl7pPr>
            <a:lvl8pPr marL="3657600" lvl="7" indent="-228600" algn="l">
              <a:lnSpc>
                <a:spcPct val="100000"/>
              </a:lnSpc>
              <a:spcBef>
                <a:spcPts val="320"/>
              </a:spcBef>
              <a:spcAft>
                <a:spcPts val="0"/>
              </a:spcAft>
              <a:buSzPts val="1360"/>
              <a:buFont typeface="Arial"/>
              <a:buNone/>
              <a:defRPr sz="1600" b="1"/>
            </a:lvl8pPr>
            <a:lvl9pPr marL="4114800" lvl="8" indent="-228600" algn="l">
              <a:lnSpc>
                <a:spcPct val="100000"/>
              </a:lnSpc>
              <a:spcBef>
                <a:spcPts val="320"/>
              </a:spcBef>
              <a:spcAft>
                <a:spcPts val="0"/>
              </a:spcAft>
              <a:buSzPts val="1360"/>
              <a:buFont typeface="Arial"/>
              <a:buNone/>
              <a:defRPr sz="1600" b="1"/>
            </a:lvl9pPr>
          </a:lstStyle>
          <a:p>
            <a:endParaRPr/>
          </a:p>
        </p:txBody>
      </p:sp>
      <p:sp>
        <p:nvSpPr>
          <p:cNvPr id="52" name="Google Shape;52;p13"/>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58140" algn="l">
              <a:lnSpc>
                <a:spcPct val="100000"/>
              </a:lnSpc>
              <a:spcBef>
                <a:spcPts val="480"/>
              </a:spcBef>
              <a:spcAft>
                <a:spcPts val="0"/>
              </a:spcAft>
              <a:buSzPts val="2040"/>
              <a:buChar char="■"/>
              <a:defRPr sz="2400"/>
            </a:lvl1pPr>
            <a:lvl2pPr marL="914400" lvl="1" indent="-336550" algn="l">
              <a:lnSpc>
                <a:spcPct val="100000"/>
              </a:lnSpc>
              <a:spcBef>
                <a:spcPts val="400"/>
              </a:spcBef>
              <a:spcAft>
                <a:spcPts val="0"/>
              </a:spcAft>
              <a:buSzPts val="1700"/>
              <a:buChar char="■"/>
              <a:defRPr sz="2000"/>
            </a:lvl2pPr>
            <a:lvl3pPr marL="1371600" lvl="2" indent="-342900" algn="l">
              <a:lnSpc>
                <a:spcPct val="100000"/>
              </a:lnSpc>
              <a:spcBef>
                <a:spcPts val="360"/>
              </a:spcBef>
              <a:spcAft>
                <a:spcPts val="0"/>
              </a:spcAft>
              <a:buSzPts val="1800"/>
              <a:buFont typeface="Arial"/>
              <a:buChar char="•"/>
              <a:defRPr sz="1800"/>
            </a:lvl3pPr>
            <a:lvl4pPr marL="1828800" lvl="3" indent="-330200" algn="l">
              <a:lnSpc>
                <a:spcPct val="100000"/>
              </a:lnSpc>
              <a:spcBef>
                <a:spcPts val="320"/>
              </a:spcBef>
              <a:spcAft>
                <a:spcPts val="0"/>
              </a:spcAft>
              <a:buSzPts val="1600"/>
              <a:buFont typeface="Arial"/>
              <a:buChar char="•"/>
              <a:defRPr sz="1600"/>
            </a:lvl4pPr>
            <a:lvl5pPr marL="2286000" lvl="4" indent="-330200" algn="l">
              <a:lnSpc>
                <a:spcPct val="100000"/>
              </a:lnSpc>
              <a:spcBef>
                <a:spcPts val="320"/>
              </a:spcBef>
              <a:spcAft>
                <a:spcPts val="0"/>
              </a:spcAft>
              <a:buSzPts val="1600"/>
              <a:buFont typeface="Arial"/>
              <a:buChar char="•"/>
              <a:defRPr sz="1600"/>
            </a:lvl5pPr>
            <a:lvl6pPr marL="2743200" lvl="5" indent="-314960" algn="l">
              <a:lnSpc>
                <a:spcPct val="100000"/>
              </a:lnSpc>
              <a:spcBef>
                <a:spcPts val="320"/>
              </a:spcBef>
              <a:spcAft>
                <a:spcPts val="0"/>
              </a:spcAft>
              <a:buSzPts val="1360"/>
              <a:buFont typeface="Arial"/>
              <a:buChar char="•"/>
              <a:defRPr sz="1600"/>
            </a:lvl6pPr>
            <a:lvl7pPr marL="3200400" lvl="6" indent="-314960" algn="l">
              <a:lnSpc>
                <a:spcPct val="100000"/>
              </a:lnSpc>
              <a:spcBef>
                <a:spcPts val="320"/>
              </a:spcBef>
              <a:spcAft>
                <a:spcPts val="0"/>
              </a:spcAft>
              <a:buSzPts val="1360"/>
              <a:buFont typeface="Arial"/>
              <a:buChar char="•"/>
              <a:defRPr sz="1600"/>
            </a:lvl7pPr>
            <a:lvl8pPr marL="3657600" lvl="7" indent="-314959" algn="l">
              <a:lnSpc>
                <a:spcPct val="100000"/>
              </a:lnSpc>
              <a:spcBef>
                <a:spcPts val="320"/>
              </a:spcBef>
              <a:spcAft>
                <a:spcPts val="0"/>
              </a:spcAft>
              <a:buSzPts val="1360"/>
              <a:buFont typeface="Arial"/>
              <a:buChar char="•"/>
              <a:defRPr sz="1600"/>
            </a:lvl8pPr>
            <a:lvl9pPr marL="4114800" lvl="8" indent="-314959" algn="l">
              <a:lnSpc>
                <a:spcPct val="100000"/>
              </a:lnSpc>
              <a:spcBef>
                <a:spcPts val="320"/>
              </a:spcBef>
              <a:spcAft>
                <a:spcPts val="0"/>
              </a:spcAft>
              <a:buSzPts val="1360"/>
              <a:buFont typeface="Arial"/>
              <a:buChar char="•"/>
              <a:defRPr sz="16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1023937"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4"/>
          <p:cNvSpPr txBox="1">
            <a:spLocks noGrp="1"/>
          </p:cNvSpPr>
          <p:nvPr>
            <p:ph type="body" idx="1"/>
          </p:nvPr>
        </p:nvSpPr>
        <p:spPr>
          <a:xfrm>
            <a:off x="1033463" y="1676400"/>
            <a:ext cx="3787775" cy="4648200"/>
          </a:xfrm>
          <a:prstGeom prst="rect">
            <a:avLst/>
          </a:prstGeom>
          <a:noFill/>
          <a:ln>
            <a:noFill/>
          </a:ln>
        </p:spPr>
        <p:txBody>
          <a:bodyPr spcFirstLastPara="1" wrap="square" lIns="91425" tIns="45700" rIns="91425" bIns="45700" anchor="t" anchorCtr="0">
            <a:noAutofit/>
          </a:bodyPr>
          <a:lstStyle>
            <a:lvl1pPr marL="457200" lvl="0" indent="-379730" algn="l">
              <a:lnSpc>
                <a:spcPct val="100000"/>
              </a:lnSpc>
              <a:spcBef>
                <a:spcPts val="560"/>
              </a:spcBef>
              <a:spcAft>
                <a:spcPts val="0"/>
              </a:spcAft>
              <a:buSzPts val="2380"/>
              <a:buChar char="■"/>
              <a:defRPr sz="2800"/>
            </a:lvl1pPr>
            <a:lvl2pPr marL="914400" lvl="1" indent="-358140" algn="l">
              <a:lnSpc>
                <a:spcPct val="100000"/>
              </a:lnSpc>
              <a:spcBef>
                <a:spcPts val="480"/>
              </a:spcBef>
              <a:spcAft>
                <a:spcPts val="0"/>
              </a:spcAft>
              <a:buSzPts val="2040"/>
              <a:buChar char="■"/>
              <a:defRPr sz="2400"/>
            </a:lvl2pPr>
            <a:lvl3pPr marL="1371600" lvl="2" indent="-355600" algn="l">
              <a:lnSpc>
                <a:spcPct val="100000"/>
              </a:lnSpc>
              <a:spcBef>
                <a:spcPts val="400"/>
              </a:spcBef>
              <a:spcAft>
                <a:spcPts val="0"/>
              </a:spcAft>
              <a:buSzPts val="2000"/>
              <a:buFont typeface="Arial"/>
              <a:buChar char="•"/>
              <a:defRPr sz="2000"/>
            </a:lvl3pPr>
            <a:lvl4pPr marL="1828800" lvl="3" indent="-342900" algn="l">
              <a:lnSpc>
                <a:spcPct val="100000"/>
              </a:lnSpc>
              <a:spcBef>
                <a:spcPts val="360"/>
              </a:spcBef>
              <a:spcAft>
                <a:spcPts val="0"/>
              </a:spcAft>
              <a:buSzPts val="1800"/>
              <a:buFont typeface="Arial"/>
              <a:buChar char="•"/>
              <a:defRPr sz="1800"/>
            </a:lvl4pPr>
            <a:lvl5pPr marL="2286000" lvl="4" indent="-342900" algn="l">
              <a:lnSpc>
                <a:spcPct val="100000"/>
              </a:lnSpc>
              <a:spcBef>
                <a:spcPts val="360"/>
              </a:spcBef>
              <a:spcAft>
                <a:spcPts val="0"/>
              </a:spcAft>
              <a:buSzPts val="1800"/>
              <a:buFont typeface="Arial"/>
              <a:buChar char="•"/>
              <a:defRPr sz="1800"/>
            </a:lvl5pPr>
            <a:lvl6pPr marL="2743200" lvl="5" indent="-325754" algn="l">
              <a:lnSpc>
                <a:spcPct val="100000"/>
              </a:lnSpc>
              <a:spcBef>
                <a:spcPts val="360"/>
              </a:spcBef>
              <a:spcAft>
                <a:spcPts val="0"/>
              </a:spcAft>
              <a:buSzPts val="1530"/>
              <a:buFont typeface="Arial"/>
              <a:buChar char="•"/>
              <a:defRPr sz="1800"/>
            </a:lvl6pPr>
            <a:lvl7pPr marL="3200400" lvl="6" indent="-325754" algn="l">
              <a:lnSpc>
                <a:spcPct val="100000"/>
              </a:lnSpc>
              <a:spcBef>
                <a:spcPts val="360"/>
              </a:spcBef>
              <a:spcAft>
                <a:spcPts val="0"/>
              </a:spcAft>
              <a:buSzPts val="1530"/>
              <a:buFont typeface="Arial"/>
              <a:buChar char="•"/>
              <a:defRPr sz="1800"/>
            </a:lvl7pPr>
            <a:lvl8pPr marL="3657600" lvl="7" indent="-325754" algn="l">
              <a:lnSpc>
                <a:spcPct val="100000"/>
              </a:lnSpc>
              <a:spcBef>
                <a:spcPts val="360"/>
              </a:spcBef>
              <a:spcAft>
                <a:spcPts val="0"/>
              </a:spcAft>
              <a:buSzPts val="1530"/>
              <a:buFont typeface="Arial"/>
              <a:buChar char="•"/>
              <a:defRPr sz="1800"/>
            </a:lvl8pPr>
            <a:lvl9pPr marL="4114800" lvl="8" indent="-325754" algn="l">
              <a:lnSpc>
                <a:spcPct val="100000"/>
              </a:lnSpc>
              <a:spcBef>
                <a:spcPts val="360"/>
              </a:spcBef>
              <a:spcAft>
                <a:spcPts val="0"/>
              </a:spcAft>
              <a:buSzPts val="1530"/>
              <a:buFont typeface="Arial"/>
              <a:buChar char="•"/>
              <a:defRPr sz="1800"/>
            </a:lvl9pPr>
          </a:lstStyle>
          <a:p>
            <a:endParaRPr/>
          </a:p>
        </p:txBody>
      </p:sp>
      <p:sp>
        <p:nvSpPr>
          <p:cNvPr id="56" name="Google Shape;56;p14"/>
          <p:cNvSpPr txBox="1">
            <a:spLocks noGrp="1"/>
          </p:cNvSpPr>
          <p:nvPr>
            <p:ph type="body" idx="2"/>
          </p:nvPr>
        </p:nvSpPr>
        <p:spPr>
          <a:xfrm>
            <a:off x="4973638" y="1676400"/>
            <a:ext cx="3789362" cy="4648200"/>
          </a:xfrm>
          <a:prstGeom prst="rect">
            <a:avLst/>
          </a:prstGeom>
          <a:noFill/>
          <a:ln>
            <a:noFill/>
          </a:ln>
        </p:spPr>
        <p:txBody>
          <a:bodyPr spcFirstLastPara="1" wrap="square" lIns="91425" tIns="45700" rIns="91425" bIns="45700" anchor="t" anchorCtr="0">
            <a:noAutofit/>
          </a:bodyPr>
          <a:lstStyle>
            <a:lvl1pPr marL="457200" lvl="0" indent="-379730" algn="l">
              <a:lnSpc>
                <a:spcPct val="100000"/>
              </a:lnSpc>
              <a:spcBef>
                <a:spcPts val="560"/>
              </a:spcBef>
              <a:spcAft>
                <a:spcPts val="0"/>
              </a:spcAft>
              <a:buSzPts val="2380"/>
              <a:buChar char="■"/>
              <a:defRPr sz="2800"/>
            </a:lvl1pPr>
            <a:lvl2pPr marL="914400" lvl="1" indent="-358140" algn="l">
              <a:lnSpc>
                <a:spcPct val="100000"/>
              </a:lnSpc>
              <a:spcBef>
                <a:spcPts val="480"/>
              </a:spcBef>
              <a:spcAft>
                <a:spcPts val="0"/>
              </a:spcAft>
              <a:buSzPts val="2040"/>
              <a:buChar char="■"/>
              <a:defRPr sz="2400"/>
            </a:lvl2pPr>
            <a:lvl3pPr marL="1371600" lvl="2" indent="-355600" algn="l">
              <a:lnSpc>
                <a:spcPct val="100000"/>
              </a:lnSpc>
              <a:spcBef>
                <a:spcPts val="400"/>
              </a:spcBef>
              <a:spcAft>
                <a:spcPts val="0"/>
              </a:spcAft>
              <a:buSzPts val="2000"/>
              <a:buFont typeface="Arial"/>
              <a:buChar char="•"/>
              <a:defRPr sz="2000"/>
            </a:lvl3pPr>
            <a:lvl4pPr marL="1828800" lvl="3" indent="-342900" algn="l">
              <a:lnSpc>
                <a:spcPct val="100000"/>
              </a:lnSpc>
              <a:spcBef>
                <a:spcPts val="360"/>
              </a:spcBef>
              <a:spcAft>
                <a:spcPts val="0"/>
              </a:spcAft>
              <a:buSzPts val="1800"/>
              <a:buFont typeface="Arial"/>
              <a:buChar char="•"/>
              <a:defRPr sz="1800"/>
            </a:lvl4pPr>
            <a:lvl5pPr marL="2286000" lvl="4" indent="-342900" algn="l">
              <a:lnSpc>
                <a:spcPct val="100000"/>
              </a:lnSpc>
              <a:spcBef>
                <a:spcPts val="360"/>
              </a:spcBef>
              <a:spcAft>
                <a:spcPts val="0"/>
              </a:spcAft>
              <a:buSzPts val="1800"/>
              <a:buFont typeface="Arial"/>
              <a:buChar char="•"/>
              <a:defRPr sz="1800"/>
            </a:lvl5pPr>
            <a:lvl6pPr marL="2743200" lvl="5" indent="-325754" algn="l">
              <a:lnSpc>
                <a:spcPct val="100000"/>
              </a:lnSpc>
              <a:spcBef>
                <a:spcPts val="360"/>
              </a:spcBef>
              <a:spcAft>
                <a:spcPts val="0"/>
              </a:spcAft>
              <a:buSzPts val="1530"/>
              <a:buFont typeface="Arial"/>
              <a:buChar char="•"/>
              <a:defRPr sz="1800"/>
            </a:lvl6pPr>
            <a:lvl7pPr marL="3200400" lvl="6" indent="-325754" algn="l">
              <a:lnSpc>
                <a:spcPct val="100000"/>
              </a:lnSpc>
              <a:spcBef>
                <a:spcPts val="360"/>
              </a:spcBef>
              <a:spcAft>
                <a:spcPts val="0"/>
              </a:spcAft>
              <a:buSzPts val="1530"/>
              <a:buFont typeface="Arial"/>
              <a:buChar char="•"/>
              <a:defRPr sz="1800"/>
            </a:lvl7pPr>
            <a:lvl8pPr marL="3657600" lvl="7" indent="-325754" algn="l">
              <a:lnSpc>
                <a:spcPct val="100000"/>
              </a:lnSpc>
              <a:spcBef>
                <a:spcPts val="360"/>
              </a:spcBef>
              <a:spcAft>
                <a:spcPts val="0"/>
              </a:spcAft>
              <a:buSzPts val="1530"/>
              <a:buFont typeface="Arial"/>
              <a:buChar char="•"/>
              <a:defRPr sz="1800"/>
            </a:lvl8pPr>
            <a:lvl9pPr marL="4114800" lvl="8" indent="-325754" algn="l">
              <a:lnSpc>
                <a:spcPct val="100000"/>
              </a:lnSpc>
              <a:spcBef>
                <a:spcPts val="360"/>
              </a:spcBef>
              <a:spcAft>
                <a:spcPts val="0"/>
              </a:spcAft>
              <a:buSzPts val="1530"/>
              <a:buFont typeface="Arial"/>
              <a:buChar char="•"/>
              <a:defRPr sz="18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Divider Layout">
  <p:cSld name="Section Divider Layout">
    <p:spTree>
      <p:nvGrpSpPr>
        <p:cNvPr id="1" name="Shape 69"/>
        <p:cNvGrpSpPr/>
        <p:nvPr/>
      </p:nvGrpSpPr>
      <p:grpSpPr>
        <a:xfrm>
          <a:off x="0" y="0"/>
          <a:ext cx="0" cy="0"/>
          <a:chOff x="0" y="0"/>
          <a:chExt cx="0" cy="0"/>
        </a:xfrm>
      </p:grpSpPr>
      <p:sp>
        <p:nvSpPr>
          <p:cNvPr id="70" name="Google Shape;70;p16"/>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71" name="Google Shape;71;p16"/>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Divider Layout-2">
  <p:cSld name="Section Divider Layout-2">
    <p:spTree>
      <p:nvGrpSpPr>
        <p:cNvPr id="1" name="Shape 84"/>
        <p:cNvGrpSpPr/>
        <p:nvPr/>
      </p:nvGrpSpPr>
      <p:grpSpPr>
        <a:xfrm>
          <a:off x="0" y="0"/>
          <a:ext cx="0" cy="0"/>
          <a:chOff x="0" y="0"/>
          <a:chExt cx="0" cy="0"/>
        </a:xfrm>
      </p:grpSpPr>
      <p:sp>
        <p:nvSpPr>
          <p:cNvPr id="85" name="Google Shape;85;p18"/>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86" name="Google Shape;86;p18"/>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Divider Layout-3">
  <p:cSld name="Section Divider Layout-3">
    <p:spTree>
      <p:nvGrpSpPr>
        <p:cNvPr id="1" name="Shape 99"/>
        <p:cNvGrpSpPr/>
        <p:nvPr/>
      </p:nvGrpSpPr>
      <p:grpSpPr>
        <a:xfrm>
          <a:off x="0" y="0"/>
          <a:ext cx="0" cy="0"/>
          <a:chOff x="0" y="0"/>
          <a:chExt cx="0" cy="0"/>
        </a:xfrm>
      </p:grpSpPr>
      <p:sp>
        <p:nvSpPr>
          <p:cNvPr id="100" name="Google Shape;100;p20"/>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01" name="Google Shape;101;p20"/>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Divider Layout-4">
  <p:cSld name="Section Divider Layout-4">
    <p:spTree>
      <p:nvGrpSpPr>
        <p:cNvPr id="1" name="Shape 114"/>
        <p:cNvGrpSpPr/>
        <p:nvPr/>
      </p:nvGrpSpPr>
      <p:grpSpPr>
        <a:xfrm>
          <a:off x="0" y="0"/>
          <a:ext cx="0" cy="0"/>
          <a:chOff x="0" y="0"/>
          <a:chExt cx="0" cy="0"/>
        </a:xfrm>
      </p:grpSpPr>
      <p:sp>
        <p:nvSpPr>
          <p:cNvPr id="115" name="Google Shape;115;p22"/>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23"/>
        <p:cNvGrpSpPr/>
        <p:nvPr/>
      </p:nvGrpSpPr>
      <p:grpSpPr>
        <a:xfrm>
          <a:off x="0" y="0"/>
          <a:ext cx="0" cy="0"/>
          <a:chOff x="0" y="0"/>
          <a:chExt cx="0" cy="0"/>
        </a:xfrm>
      </p:grpSpPr>
      <p:sp>
        <p:nvSpPr>
          <p:cNvPr id="124" name="Google Shape;124;p24"/>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solidFill>
                  <a:srgbClr val="E96D1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24"/>
          <p:cNvSpPr txBox="1">
            <a:spLocks noGrp="1"/>
          </p:cNvSpPr>
          <p:nvPr>
            <p:ph type="body" idx="1"/>
          </p:nvPr>
        </p:nvSpPr>
        <p:spPr>
          <a:xfrm>
            <a:off x="1033463" y="1600200"/>
            <a:ext cx="7729537" cy="47244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Layout">
  <p:cSld name="Blank Layout">
    <p:spTree>
      <p:nvGrpSpPr>
        <p:cNvPr id="1" name="Shape 126"/>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lumns Layout">
  <p:cSld name="Two Columns Layout">
    <p:spTree>
      <p:nvGrpSpPr>
        <p:cNvPr id="1" name="Shape 127"/>
        <p:cNvGrpSpPr/>
        <p:nvPr/>
      </p:nvGrpSpPr>
      <p:grpSpPr>
        <a:xfrm>
          <a:off x="0" y="0"/>
          <a:ext cx="0" cy="0"/>
          <a:chOff x="0" y="0"/>
          <a:chExt cx="0" cy="0"/>
        </a:xfrm>
      </p:grpSpPr>
      <p:sp>
        <p:nvSpPr>
          <p:cNvPr id="128" name="Google Shape;128;p26"/>
          <p:cNvSpPr txBox="1">
            <a:spLocks noGrp="1"/>
          </p:cNvSpPr>
          <p:nvPr>
            <p:ph type="title"/>
          </p:nvPr>
        </p:nvSpPr>
        <p:spPr>
          <a:xfrm>
            <a:off x="911471" y="533400"/>
            <a:ext cx="3965330"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26"/>
          <p:cNvSpPr txBox="1">
            <a:spLocks noGrp="1"/>
          </p:cNvSpPr>
          <p:nvPr>
            <p:ph type="body" idx="1"/>
          </p:nvPr>
        </p:nvSpPr>
        <p:spPr>
          <a:xfrm>
            <a:off x="923941" y="1600200"/>
            <a:ext cx="3648060" cy="4724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100"/>
              <a:buNone/>
              <a:defRPr b="1">
                <a:solidFill>
                  <a:srgbClr val="265E9E"/>
                </a:solidFill>
              </a:defRPr>
            </a:lvl1pPr>
            <a:lvl2pPr marL="914400" marR="0" lvl="1" indent="-370840" algn="l">
              <a:lnSpc>
                <a:spcPct val="100000"/>
              </a:lnSpc>
              <a:spcBef>
                <a:spcPts val="640"/>
              </a:spcBef>
              <a:spcAft>
                <a:spcPts val="0"/>
              </a:spcAft>
              <a:buClr>
                <a:srgbClr val="265E9E"/>
              </a:buClr>
              <a:buSzPts val="2240"/>
              <a:buFont typeface="Noto Sans Symbols"/>
              <a:buChar char="■"/>
              <a:defRPr sz="3200"/>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30" name="Google Shape;130;p26"/>
          <p:cNvSpPr txBox="1">
            <a:spLocks noGrp="1"/>
          </p:cNvSpPr>
          <p:nvPr>
            <p:ph type="body" idx="2"/>
          </p:nvPr>
        </p:nvSpPr>
        <p:spPr>
          <a:xfrm>
            <a:off x="4572001" y="1600200"/>
            <a:ext cx="3648060" cy="4724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100"/>
              <a:buNone/>
              <a:defRPr b="1">
                <a:solidFill>
                  <a:srgbClr val="265E9E"/>
                </a:solidFill>
              </a:defRPr>
            </a:lvl1pPr>
            <a:lvl2pPr marL="914400" marR="0" lvl="1" indent="-370840" algn="l">
              <a:lnSpc>
                <a:spcPct val="100000"/>
              </a:lnSpc>
              <a:spcBef>
                <a:spcPts val="640"/>
              </a:spcBef>
              <a:spcAft>
                <a:spcPts val="0"/>
              </a:spcAft>
              <a:buClr>
                <a:srgbClr val="265E9E"/>
              </a:buClr>
              <a:buSzPts val="2240"/>
              <a:buFont typeface="Noto Sans Symbols"/>
              <a:buChar char="■"/>
              <a:defRPr sz="3200"/>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sic">
  <p:cSld name="Basic">
    <p:spTree>
      <p:nvGrpSpPr>
        <p:cNvPr id="1" name="Shape 131"/>
        <p:cNvGrpSpPr/>
        <p:nvPr/>
      </p:nvGrpSpPr>
      <p:grpSpPr>
        <a:xfrm>
          <a:off x="0" y="0"/>
          <a:ext cx="0" cy="0"/>
          <a:chOff x="0" y="0"/>
          <a:chExt cx="0" cy="0"/>
        </a:xfrm>
      </p:grpSpPr>
      <p:sp>
        <p:nvSpPr>
          <p:cNvPr id="132" name="Google Shape;132;p27"/>
          <p:cNvSpPr txBox="1">
            <a:spLocks noGrp="1"/>
          </p:cNvSpPr>
          <p:nvPr>
            <p:ph type="title"/>
          </p:nvPr>
        </p:nvSpPr>
        <p:spPr>
          <a:xfrm>
            <a:off x="911471" y="533400"/>
            <a:ext cx="4041530"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27"/>
          <p:cNvSpPr txBox="1">
            <a:spLocks noGrp="1"/>
          </p:cNvSpPr>
          <p:nvPr>
            <p:ph type="body" idx="1"/>
          </p:nvPr>
        </p:nvSpPr>
        <p:spPr>
          <a:xfrm>
            <a:off x="911225" y="1600200"/>
            <a:ext cx="7318375" cy="45720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6"/>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3"/>
        <p:cNvGrpSpPr/>
        <p:nvPr/>
      </p:nvGrpSpPr>
      <p:grpSpPr>
        <a:xfrm>
          <a:off x="0" y="0"/>
          <a:ext cx="0" cy="0"/>
          <a:chOff x="0" y="0"/>
          <a:chExt cx="0" cy="0"/>
        </a:xfrm>
      </p:grpSpPr>
      <p:sp>
        <p:nvSpPr>
          <p:cNvPr id="144" name="Google Shape;144;p29"/>
          <p:cNvSpPr txBox="1">
            <a:spLocks noGrp="1"/>
          </p:cNvSpPr>
          <p:nvPr>
            <p:ph type="ctrTitle"/>
          </p:nvPr>
        </p:nvSpPr>
        <p:spPr>
          <a:xfrm>
            <a:off x="838200" y="3378422"/>
            <a:ext cx="6248400" cy="58397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p29"/>
          <p:cNvSpPr txBox="1">
            <a:spLocks noGrp="1"/>
          </p:cNvSpPr>
          <p:nvPr>
            <p:ph type="subTitle" idx="1"/>
          </p:nvPr>
        </p:nvSpPr>
        <p:spPr>
          <a:xfrm>
            <a:off x="838200" y="3886200"/>
            <a:ext cx="7552848" cy="879212"/>
          </a:xfrm>
          <a:prstGeom prst="rect">
            <a:avLst/>
          </a:prstGeom>
          <a:noFill/>
          <a:ln>
            <a:noFill/>
          </a:ln>
        </p:spPr>
        <p:txBody>
          <a:bodyPr spcFirstLastPara="1" wrap="square" lIns="91425" tIns="45700" rIns="91425" bIns="45700" anchor="t" anchorCtr="0">
            <a:noAutofit/>
          </a:bodyPr>
          <a:lstStyle>
            <a:lvl1pPr lvl="0" algn="l">
              <a:lnSpc>
                <a:spcPct val="100000"/>
              </a:lnSpc>
              <a:spcBef>
                <a:spcPts val="1240"/>
              </a:spcBef>
              <a:spcAft>
                <a:spcPts val="0"/>
              </a:spcAft>
              <a:buSzPts val="4650"/>
              <a:buFont typeface="Noto Sans Symbols"/>
              <a:buNone/>
              <a:defRPr sz="6200" b="1">
                <a:solidFill>
                  <a:schemeClr val="accent5"/>
                </a:solidFill>
                <a:latin typeface="Arial"/>
                <a:ea typeface="Arial"/>
                <a:cs typeface="Arial"/>
                <a:sym typeface="Arial"/>
              </a:defRPr>
            </a:lvl1pPr>
            <a:lvl2pPr lvl="1" algn="l">
              <a:lnSpc>
                <a:spcPct val="100000"/>
              </a:lnSpc>
              <a:spcBef>
                <a:spcPts val="360"/>
              </a:spcBef>
              <a:spcAft>
                <a:spcPts val="0"/>
              </a:spcAft>
              <a:buSzPts val="1260"/>
              <a:buChar char="■"/>
              <a:defRPr/>
            </a:lvl2pPr>
            <a:lvl3pPr lvl="2" algn="l">
              <a:lnSpc>
                <a:spcPct val="100000"/>
              </a:lnSpc>
              <a:spcBef>
                <a:spcPts val="360"/>
              </a:spcBef>
              <a:spcAft>
                <a:spcPts val="0"/>
              </a:spcAft>
              <a:buSzPts val="1800"/>
              <a:buChar char="▪"/>
              <a:defRPr/>
            </a:lvl3pPr>
            <a:lvl4pPr lvl="3" algn="l">
              <a:lnSpc>
                <a:spcPct val="100000"/>
              </a:lnSpc>
              <a:spcBef>
                <a:spcPts val="360"/>
              </a:spcBef>
              <a:spcAft>
                <a:spcPts val="0"/>
              </a:spcAft>
              <a:buSzPts val="1800"/>
              <a:buChar char="•"/>
              <a:defRPr/>
            </a:lvl4pPr>
            <a:lvl5pPr lvl="4" algn="l">
              <a:lnSpc>
                <a:spcPct val="100000"/>
              </a:lnSpc>
              <a:spcBef>
                <a:spcPts val="360"/>
              </a:spcBef>
              <a:spcAft>
                <a:spcPts val="0"/>
              </a:spcAft>
              <a:buSzPts val="1530"/>
              <a:buChar char="•"/>
              <a:defRPr/>
            </a:lvl5pPr>
            <a:lvl6pPr lvl="5" algn="l">
              <a:lnSpc>
                <a:spcPct val="100000"/>
              </a:lnSpc>
              <a:spcBef>
                <a:spcPts val="360"/>
              </a:spcBef>
              <a:spcAft>
                <a:spcPts val="0"/>
              </a:spcAft>
              <a:buSzPts val="1530"/>
              <a:buChar char="•"/>
              <a:defRPr/>
            </a:lvl6pPr>
            <a:lvl7pPr lvl="6" algn="l">
              <a:lnSpc>
                <a:spcPct val="100000"/>
              </a:lnSpc>
              <a:spcBef>
                <a:spcPts val="360"/>
              </a:spcBef>
              <a:spcAft>
                <a:spcPts val="0"/>
              </a:spcAft>
              <a:buSzPts val="1530"/>
              <a:buChar char="•"/>
              <a:defRPr/>
            </a:lvl7pPr>
            <a:lvl8pPr lvl="7" algn="l">
              <a:lnSpc>
                <a:spcPct val="100000"/>
              </a:lnSpc>
              <a:spcBef>
                <a:spcPts val="360"/>
              </a:spcBef>
              <a:spcAft>
                <a:spcPts val="0"/>
              </a:spcAft>
              <a:buSzPts val="1530"/>
              <a:buChar char="•"/>
              <a:defRPr/>
            </a:lvl8pPr>
            <a:lvl9pPr lvl="8" algn="l">
              <a:lnSpc>
                <a:spcPct val="100000"/>
              </a:lnSpc>
              <a:spcBef>
                <a:spcPts val="360"/>
              </a:spcBef>
              <a:spcAft>
                <a:spcPts val="0"/>
              </a:spcAft>
              <a:buSzPts val="1530"/>
              <a:buChar char="•"/>
              <a:defRPr/>
            </a:lvl9pPr>
          </a:lstStyle>
          <a:p>
            <a:endParaRPr/>
          </a:p>
        </p:txBody>
      </p:sp>
      <p:sp>
        <p:nvSpPr>
          <p:cNvPr id="146" name="Google Shape;146;p29"/>
          <p:cNvSpPr txBox="1">
            <a:spLocks noGrp="1"/>
          </p:cNvSpPr>
          <p:nvPr>
            <p:ph type="body" idx="2"/>
          </p:nvPr>
        </p:nvSpPr>
        <p:spPr>
          <a:xfrm>
            <a:off x="838200" y="5412430"/>
            <a:ext cx="4724400" cy="4572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1800"/>
              <a:buNone/>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47" name="Google Shape;147;p29"/>
          <p:cNvSpPr txBox="1">
            <a:spLocks noGrp="1"/>
          </p:cNvSpPr>
          <p:nvPr>
            <p:ph type="body" idx="3"/>
          </p:nvPr>
        </p:nvSpPr>
        <p:spPr>
          <a:xfrm>
            <a:off x="838200" y="5996408"/>
            <a:ext cx="3048000" cy="3715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320"/>
              </a:spcBef>
              <a:spcAft>
                <a:spcPts val="0"/>
              </a:spcAft>
              <a:buSzPts val="1200"/>
              <a:buNone/>
              <a:defRPr sz="16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Quote Layout">
  <p:cSld name="Quote Layout">
    <p:spTree>
      <p:nvGrpSpPr>
        <p:cNvPr id="1" name="Shape 158"/>
        <p:cNvGrpSpPr/>
        <p:nvPr/>
      </p:nvGrpSpPr>
      <p:grpSpPr>
        <a:xfrm>
          <a:off x="0" y="0"/>
          <a:ext cx="0" cy="0"/>
          <a:chOff x="0" y="0"/>
          <a:chExt cx="0" cy="0"/>
        </a:xfrm>
      </p:grpSpPr>
      <p:sp>
        <p:nvSpPr>
          <p:cNvPr id="159" name="Google Shape;159;p31"/>
          <p:cNvSpPr txBox="1">
            <a:spLocks noGrp="1"/>
          </p:cNvSpPr>
          <p:nvPr>
            <p:ph type="body" idx="1"/>
          </p:nvPr>
        </p:nvSpPr>
        <p:spPr>
          <a:xfrm>
            <a:off x="914400" y="838200"/>
            <a:ext cx="7315200" cy="3505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720"/>
              </a:spcBef>
              <a:spcAft>
                <a:spcPts val="0"/>
              </a:spcAft>
              <a:buSzPts val="2700"/>
              <a:buNone/>
              <a:defRPr sz="3600">
                <a:solidFill>
                  <a:srgbClr val="FFFFFF"/>
                </a:solidFill>
                <a:latin typeface="Arial Black"/>
                <a:ea typeface="Arial Black"/>
                <a:cs typeface="Arial Black"/>
                <a:sym typeface="Arial Black"/>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Quote Layout-no photo">
  <p:cSld name="Quote Layout-no photo">
    <p:spTree>
      <p:nvGrpSpPr>
        <p:cNvPr id="1" name="Shape 169"/>
        <p:cNvGrpSpPr/>
        <p:nvPr/>
      </p:nvGrpSpPr>
      <p:grpSpPr>
        <a:xfrm>
          <a:off x="0" y="0"/>
          <a:ext cx="0" cy="0"/>
          <a:chOff x="0" y="0"/>
          <a:chExt cx="0" cy="0"/>
        </a:xfrm>
      </p:grpSpPr>
      <p:sp>
        <p:nvSpPr>
          <p:cNvPr id="170" name="Google Shape;170;p33"/>
          <p:cNvSpPr txBox="1">
            <a:spLocks noGrp="1"/>
          </p:cNvSpPr>
          <p:nvPr>
            <p:ph type="body" idx="1"/>
          </p:nvPr>
        </p:nvSpPr>
        <p:spPr>
          <a:xfrm>
            <a:off x="914400" y="838200"/>
            <a:ext cx="7315200" cy="3505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720"/>
              </a:spcBef>
              <a:spcAft>
                <a:spcPts val="0"/>
              </a:spcAft>
              <a:buSzPts val="2700"/>
              <a:buNone/>
              <a:defRPr sz="3600">
                <a:solidFill>
                  <a:srgbClr val="FFFFFF"/>
                </a:solidFill>
                <a:latin typeface="Arial Black"/>
                <a:ea typeface="Arial Black"/>
                <a:cs typeface="Arial Black"/>
                <a:sym typeface="Arial Black"/>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ext w Example Layout">
  <p:cSld name="Text w Example Layout">
    <p:spTree>
      <p:nvGrpSpPr>
        <p:cNvPr id="1" name="Shape 179"/>
        <p:cNvGrpSpPr/>
        <p:nvPr/>
      </p:nvGrpSpPr>
      <p:grpSpPr>
        <a:xfrm>
          <a:off x="0" y="0"/>
          <a:ext cx="0" cy="0"/>
          <a:chOff x="0" y="0"/>
          <a:chExt cx="0" cy="0"/>
        </a:xfrm>
      </p:grpSpPr>
      <p:sp>
        <p:nvSpPr>
          <p:cNvPr id="180" name="Google Shape;180;p35"/>
          <p:cNvSpPr txBox="1">
            <a:spLocks noGrp="1"/>
          </p:cNvSpPr>
          <p:nvPr>
            <p:ph type="title"/>
          </p:nvPr>
        </p:nvSpPr>
        <p:spPr>
          <a:xfrm>
            <a:off x="911471" y="533400"/>
            <a:ext cx="3889130"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1" name="Google Shape;181;p35"/>
          <p:cNvSpPr txBox="1">
            <a:spLocks noGrp="1"/>
          </p:cNvSpPr>
          <p:nvPr>
            <p:ph type="body" idx="1"/>
          </p:nvPr>
        </p:nvSpPr>
        <p:spPr>
          <a:xfrm>
            <a:off x="911225" y="1600200"/>
            <a:ext cx="7318375" cy="16002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82" name="Google Shape;182;p35"/>
          <p:cNvSpPr txBox="1">
            <a:spLocks noGrp="1"/>
          </p:cNvSpPr>
          <p:nvPr>
            <p:ph type="body" idx="2"/>
          </p:nvPr>
        </p:nvSpPr>
        <p:spPr>
          <a:xfrm>
            <a:off x="1066800" y="4019491"/>
            <a:ext cx="7010400" cy="20003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1800"/>
              <a:buNone/>
              <a:defRPr sz="2400"/>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83" name="Google Shape;183;p35"/>
          <p:cNvSpPr txBox="1">
            <a:spLocks noGrp="1"/>
          </p:cNvSpPr>
          <p:nvPr>
            <p:ph type="body" idx="3"/>
          </p:nvPr>
        </p:nvSpPr>
        <p:spPr>
          <a:xfrm>
            <a:off x="1066800" y="3454081"/>
            <a:ext cx="1981200" cy="36547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00"/>
              </a:spcBef>
              <a:spcAft>
                <a:spcPts val="0"/>
              </a:spcAft>
              <a:buSzPts val="1500"/>
              <a:buNone/>
              <a:defRPr sz="2000" b="1"/>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hoto Layout">
  <p:cSld name="Photo Layout">
    <p:spTree>
      <p:nvGrpSpPr>
        <p:cNvPr id="1" name="Shape 192"/>
        <p:cNvGrpSpPr/>
        <p:nvPr/>
      </p:nvGrpSpPr>
      <p:grpSpPr>
        <a:xfrm>
          <a:off x="0" y="0"/>
          <a:ext cx="0" cy="0"/>
          <a:chOff x="0" y="0"/>
          <a:chExt cx="0" cy="0"/>
        </a:xfrm>
      </p:grpSpPr>
      <p:sp>
        <p:nvSpPr>
          <p:cNvPr id="193" name="Google Shape;193;p37"/>
          <p:cNvSpPr>
            <a:spLocks noGrp="1"/>
          </p:cNvSpPr>
          <p:nvPr>
            <p:ph type="pic" idx="2"/>
          </p:nvPr>
        </p:nvSpPr>
        <p:spPr>
          <a:xfrm>
            <a:off x="911225" y="1355725"/>
            <a:ext cx="7318375" cy="4816475"/>
          </a:xfrm>
          <a:prstGeom prst="rect">
            <a:avLst/>
          </a:prstGeom>
          <a:noFill/>
          <a:ln>
            <a:noFill/>
          </a:ln>
        </p:spPr>
        <p:txBody>
          <a:bodyPr spcFirstLastPara="1" wrap="square" lIns="91425" tIns="45700" rIns="91425" bIns="45700" anchor="b"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94" name="Google Shape;194;p37"/>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37"/>
          <p:cNvSpPr txBox="1">
            <a:spLocks noGrp="1"/>
          </p:cNvSpPr>
          <p:nvPr>
            <p:ph type="body" idx="1"/>
          </p:nvPr>
        </p:nvSpPr>
        <p:spPr>
          <a:xfrm>
            <a:off x="911225" y="1355725"/>
            <a:ext cx="4727575" cy="2225675"/>
          </a:xfrm>
          <a:prstGeom prst="rect">
            <a:avLst/>
          </a:prstGeom>
          <a:solidFill>
            <a:schemeClr val="accent1">
              <a:alpha val="81568"/>
            </a:schemeClr>
          </a:solidFill>
          <a:ln>
            <a:noFill/>
          </a:ln>
        </p:spPr>
        <p:txBody>
          <a:bodyPr spcFirstLastPara="1" wrap="square" lIns="91425" tIns="45700" rIns="91425" bIns="45700" anchor="b" anchorCtr="0">
            <a:noAutofit/>
          </a:bodyPr>
          <a:lstStyle>
            <a:lvl1pPr marL="457200" lvl="0" indent="-228600" algn="ctr">
              <a:lnSpc>
                <a:spcPct val="100000"/>
              </a:lnSpc>
              <a:spcBef>
                <a:spcPts val="560"/>
              </a:spcBef>
              <a:spcAft>
                <a:spcPts val="0"/>
              </a:spcAft>
              <a:buSzPts val="2100"/>
              <a:buNone/>
              <a:defRPr>
                <a:solidFill>
                  <a:srgbClr val="FFFFFF"/>
                </a:solidFil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96" name="Google Shape;196;p37"/>
          <p:cNvSpPr txBox="1">
            <a:spLocks noGrp="1"/>
          </p:cNvSpPr>
          <p:nvPr>
            <p:ph type="body" idx="3"/>
          </p:nvPr>
        </p:nvSpPr>
        <p:spPr>
          <a:xfrm>
            <a:off x="1066800" y="1524000"/>
            <a:ext cx="4419600" cy="533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100"/>
              <a:buFont typeface="Arial"/>
              <a:buNone/>
              <a:defRPr b="1">
                <a:solidFill>
                  <a:srgbClr val="265E9E"/>
                </a:solidFill>
              </a:defRPr>
            </a:lvl1pPr>
            <a:lvl2pPr marL="914400" lvl="1" indent="-228600" algn="l">
              <a:lnSpc>
                <a:spcPct val="100000"/>
              </a:lnSpc>
              <a:spcBef>
                <a:spcPts val="480"/>
              </a:spcBef>
              <a:spcAft>
                <a:spcPts val="0"/>
              </a:spcAft>
              <a:buSzPts val="1680"/>
              <a:buNone/>
              <a:defRPr b="1">
                <a:solidFill>
                  <a:srgbClr val="265E9E"/>
                </a:solidFill>
              </a:defRPr>
            </a:lvl2pPr>
            <a:lvl3pPr marL="1371600" lvl="2" indent="-228600" algn="l">
              <a:lnSpc>
                <a:spcPct val="100000"/>
              </a:lnSpc>
              <a:spcBef>
                <a:spcPts val="360"/>
              </a:spcBef>
              <a:spcAft>
                <a:spcPts val="0"/>
              </a:spcAft>
              <a:buSzPts val="1800"/>
              <a:buNone/>
              <a:defRPr b="1">
                <a:solidFill>
                  <a:srgbClr val="265E9E"/>
                </a:solidFill>
              </a:defRPr>
            </a:lvl3pPr>
            <a:lvl4pPr marL="1828800" lvl="3" indent="-228600" algn="l">
              <a:lnSpc>
                <a:spcPct val="100000"/>
              </a:lnSpc>
              <a:spcBef>
                <a:spcPts val="240"/>
              </a:spcBef>
              <a:spcAft>
                <a:spcPts val="0"/>
              </a:spcAft>
              <a:buSzPts val="1200"/>
              <a:buFont typeface="Arial"/>
              <a:buNone/>
              <a:defRPr b="1">
                <a:solidFill>
                  <a:srgbClr val="265E9E"/>
                </a:solidFill>
              </a:defRPr>
            </a:lvl4pPr>
            <a:lvl5pPr marL="2286000" lvl="4" indent="-228600" algn="l">
              <a:lnSpc>
                <a:spcPct val="100000"/>
              </a:lnSpc>
              <a:spcBef>
                <a:spcPts val="400"/>
              </a:spcBef>
              <a:spcAft>
                <a:spcPts val="0"/>
              </a:spcAft>
              <a:buSzPts val="1700"/>
              <a:buFont typeface="Arial"/>
              <a:buNone/>
              <a:defRPr b="1">
                <a:solidFill>
                  <a:srgbClr val="265E9E"/>
                </a:solidFill>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97" name="Google Shape;197;p37"/>
          <p:cNvSpPr txBox="1">
            <a:spLocks noGrp="1"/>
          </p:cNvSpPr>
          <p:nvPr>
            <p:ph type="body" idx="4"/>
          </p:nvPr>
        </p:nvSpPr>
        <p:spPr>
          <a:xfrm>
            <a:off x="1066800" y="2073442"/>
            <a:ext cx="4419600" cy="1355558"/>
          </a:xfrm>
          <a:prstGeom prst="rect">
            <a:avLst/>
          </a:prstGeom>
          <a:noFill/>
          <a:ln>
            <a:noFill/>
          </a:ln>
        </p:spPr>
        <p:txBody>
          <a:bodyPr spcFirstLastPara="1" wrap="square" lIns="91425" tIns="45700" rIns="91425" bIns="45700" anchor="t" anchorCtr="0">
            <a:noAutofit/>
          </a:bodyPr>
          <a:lstStyle>
            <a:lvl1pPr marL="457200" lvl="0" indent="-323850" algn="l">
              <a:lnSpc>
                <a:spcPct val="100000"/>
              </a:lnSpc>
              <a:spcBef>
                <a:spcPts val="400"/>
              </a:spcBef>
              <a:spcAft>
                <a:spcPts val="0"/>
              </a:spcAft>
              <a:buSzPts val="1500"/>
              <a:buChar char="■"/>
              <a:defRPr sz="2000"/>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Photo Layout-2">
  <p:cSld name="Photo Layout-2">
    <p:spTree>
      <p:nvGrpSpPr>
        <p:cNvPr id="1" name="Shape 206"/>
        <p:cNvGrpSpPr/>
        <p:nvPr/>
      </p:nvGrpSpPr>
      <p:grpSpPr>
        <a:xfrm>
          <a:off x="0" y="0"/>
          <a:ext cx="0" cy="0"/>
          <a:chOff x="0" y="0"/>
          <a:chExt cx="0" cy="0"/>
        </a:xfrm>
      </p:grpSpPr>
      <p:sp>
        <p:nvSpPr>
          <p:cNvPr id="207" name="Google Shape;207;p39"/>
          <p:cNvSpPr>
            <a:spLocks noGrp="1"/>
          </p:cNvSpPr>
          <p:nvPr>
            <p:ph type="pic" idx="2"/>
          </p:nvPr>
        </p:nvSpPr>
        <p:spPr>
          <a:xfrm>
            <a:off x="911225" y="1355725"/>
            <a:ext cx="7318375" cy="4816475"/>
          </a:xfrm>
          <a:prstGeom prst="rect">
            <a:avLst/>
          </a:prstGeom>
          <a:noFill/>
          <a:ln>
            <a:noFill/>
          </a:ln>
        </p:spPr>
        <p:txBody>
          <a:bodyPr spcFirstLastPara="1" wrap="square" lIns="91425" tIns="45700" rIns="91425" bIns="45700" anchor="b"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08" name="Google Shape;208;p39"/>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39"/>
          <p:cNvSpPr txBox="1">
            <a:spLocks noGrp="1"/>
          </p:cNvSpPr>
          <p:nvPr>
            <p:ph type="body" idx="1"/>
          </p:nvPr>
        </p:nvSpPr>
        <p:spPr>
          <a:xfrm>
            <a:off x="911225" y="1355725"/>
            <a:ext cx="4727575" cy="2225675"/>
          </a:xfrm>
          <a:prstGeom prst="rect">
            <a:avLst/>
          </a:prstGeom>
          <a:solidFill>
            <a:srgbClr val="007BC0"/>
          </a:solidFill>
          <a:ln>
            <a:noFill/>
          </a:ln>
        </p:spPr>
        <p:txBody>
          <a:bodyPr spcFirstLastPara="1" wrap="square" lIns="91425" tIns="45700" rIns="91425" bIns="45700" anchor="b" anchorCtr="0">
            <a:noAutofit/>
          </a:bodyPr>
          <a:lstStyle>
            <a:lvl1pPr marL="457200" lvl="0" indent="-228600" algn="ctr">
              <a:lnSpc>
                <a:spcPct val="100000"/>
              </a:lnSpc>
              <a:spcBef>
                <a:spcPts val="560"/>
              </a:spcBef>
              <a:spcAft>
                <a:spcPts val="0"/>
              </a:spcAft>
              <a:buSzPts val="2100"/>
              <a:buNone/>
              <a:defRPr>
                <a:solidFill>
                  <a:srgbClr val="007BC0"/>
                </a:solidFil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10" name="Google Shape;210;p39"/>
          <p:cNvSpPr txBox="1">
            <a:spLocks noGrp="1"/>
          </p:cNvSpPr>
          <p:nvPr>
            <p:ph type="body" idx="3"/>
          </p:nvPr>
        </p:nvSpPr>
        <p:spPr>
          <a:xfrm>
            <a:off x="1066800" y="1524000"/>
            <a:ext cx="4419600" cy="533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100"/>
              <a:buFont typeface="Arial"/>
              <a:buNone/>
              <a:defRPr b="1">
                <a:solidFill>
                  <a:srgbClr val="FFFFFF"/>
                </a:solidFill>
              </a:defRPr>
            </a:lvl1pPr>
            <a:lvl2pPr marL="914400" lvl="1" indent="-228600" algn="l">
              <a:lnSpc>
                <a:spcPct val="100000"/>
              </a:lnSpc>
              <a:spcBef>
                <a:spcPts val="480"/>
              </a:spcBef>
              <a:spcAft>
                <a:spcPts val="0"/>
              </a:spcAft>
              <a:buSzPts val="1680"/>
              <a:buNone/>
              <a:defRPr b="1">
                <a:solidFill>
                  <a:srgbClr val="265E9E"/>
                </a:solidFill>
              </a:defRPr>
            </a:lvl2pPr>
            <a:lvl3pPr marL="1371600" lvl="2" indent="-228600" algn="l">
              <a:lnSpc>
                <a:spcPct val="100000"/>
              </a:lnSpc>
              <a:spcBef>
                <a:spcPts val="360"/>
              </a:spcBef>
              <a:spcAft>
                <a:spcPts val="0"/>
              </a:spcAft>
              <a:buSzPts val="1800"/>
              <a:buNone/>
              <a:defRPr b="1">
                <a:solidFill>
                  <a:srgbClr val="265E9E"/>
                </a:solidFill>
              </a:defRPr>
            </a:lvl3pPr>
            <a:lvl4pPr marL="1828800" lvl="3" indent="-228600" algn="l">
              <a:lnSpc>
                <a:spcPct val="100000"/>
              </a:lnSpc>
              <a:spcBef>
                <a:spcPts val="240"/>
              </a:spcBef>
              <a:spcAft>
                <a:spcPts val="0"/>
              </a:spcAft>
              <a:buSzPts val="1200"/>
              <a:buFont typeface="Arial"/>
              <a:buNone/>
              <a:defRPr b="1">
                <a:solidFill>
                  <a:srgbClr val="265E9E"/>
                </a:solidFill>
              </a:defRPr>
            </a:lvl4pPr>
            <a:lvl5pPr marL="2286000" lvl="4" indent="-228600" algn="l">
              <a:lnSpc>
                <a:spcPct val="100000"/>
              </a:lnSpc>
              <a:spcBef>
                <a:spcPts val="400"/>
              </a:spcBef>
              <a:spcAft>
                <a:spcPts val="0"/>
              </a:spcAft>
              <a:buSzPts val="1700"/>
              <a:buFont typeface="Arial"/>
              <a:buNone/>
              <a:defRPr b="1">
                <a:solidFill>
                  <a:srgbClr val="265E9E"/>
                </a:solidFill>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11" name="Google Shape;211;p39"/>
          <p:cNvSpPr txBox="1">
            <a:spLocks noGrp="1"/>
          </p:cNvSpPr>
          <p:nvPr>
            <p:ph type="body" idx="4"/>
          </p:nvPr>
        </p:nvSpPr>
        <p:spPr>
          <a:xfrm>
            <a:off x="1066800" y="2073442"/>
            <a:ext cx="4419600" cy="1355558"/>
          </a:xfrm>
          <a:prstGeom prst="rect">
            <a:avLst/>
          </a:prstGeom>
          <a:noFill/>
          <a:ln>
            <a:noFill/>
          </a:ln>
        </p:spPr>
        <p:txBody>
          <a:bodyPr spcFirstLastPara="1" wrap="square" lIns="91425" tIns="45700" rIns="91425" bIns="45700" anchor="t" anchorCtr="0">
            <a:noAutofit/>
          </a:bodyPr>
          <a:lstStyle>
            <a:lvl1pPr marL="457200" lvl="0" indent="-323850" algn="l">
              <a:lnSpc>
                <a:spcPct val="100000"/>
              </a:lnSpc>
              <a:spcBef>
                <a:spcPts val="400"/>
              </a:spcBef>
              <a:spcAft>
                <a:spcPts val="0"/>
              </a:spcAft>
              <a:buClr>
                <a:srgbClr val="6DCBFF"/>
              </a:buClr>
              <a:buSzPts val="1500"/>
              <a:buChar char="■"/>
              <a:defRPr sz="2000">
                <a:solidFill>
                  <a:srgbClr val="FFFFFF"/>
                </a:solidFil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Divider Layout-photo">
  <p:cSld name="Section Divider Layout-photo">
    <p:spTree>
      <p:nvGrpSpPr>
        <p:cNvPr id="1" name="Shape 222"/>
        <p:cNvGrpSpPr/>
        <p:nvPr/>
      </p:nvGrpSpPr>
      <p:grpSpPr>
        <a:xfrm>
          <a:off x="0" y="0"/>
          <a:ext cx="0" cy="0"/>
          <a:chOff x="0" y="0"/>
          <a:chExt cx="0" cy="0"/>
        </a:xfrm>
      </p:grpSpPr>
      <p:sp>
        <p:nvSpPr>
          <p:cNvPr id="223" name="Google Shape;223;p41"/>
          <p:cNvSpPr>
            <a:spLocks noGrp="1"/>
          </p:cNvSpPr>
          <p:nvPr>
            <p:ph type="pic" idx="2"/>
          </p:nvPr>
        </p:nvSpPr>
        <p:spPr>
          <a:xfrm>
            <a:off x="0" y="-81"/>
            <a:ext cx="9144000" cy="6858082"/>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24" name="Google Shape;224;p41"/>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25" name="Google Shape;225;p41"/>
          <p:cNvSpPr txBox="1">
            <a:spLocks noGrp="1"/>
          </p:cNvSpPr>
          <p:nvPr>
            <p:ph type="body" idx="3"/>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Divider Layout-5">
  <p:cSld name="Section Divider Layout-5">
    <p:spTree>
      <p:nvGrpSpPr>
        <p:cNvPr id="1" name="Shape 238"/>
        <p:cNvGrpSpPr/>
        <p:nvPr/>
      </p:nvGrpSpPr>
      <p:grpSpPr>
        <a:xfrm>
          <a:off x="0" y="0"/>
          <a:ext cx="0" cy="0"/>
          <a:chOff x="0" y="0"/>
          <a:chExt cx="0" cy="0"/>
        </a:xfrm>
      </p:grpSpPr>
      <p:sp>
        <p:nvSpPr>
          <p:cNvPr id="239" name="Google Shape;239;p43"/>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40" name="Google Shape;240;p43"/>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Divider Layout-6">
  <p:cSld name="Section Divider Layout-6">
    <p:spTree>
      <p:nvGrpSpPr>
        <p:cNvPr id="1" name="Shape 253"/>
        <p:cNvGrpSpPr/>
        <p:nvPr/>
      </p:nvGrpSpPr>
      <p:grpSpPr>
        <a:xfrm>
          <a:off x="0" y="0"/>
          <a:ext cx="0" cy="0"/>
          <a:chOff x="0" y="0"/>
          <a:chExt cx="0" cy="0"/>
        </a:xfrm>
      </p:grpSpPr>
      <p:sp>
        <p:nvSpPr>
          <p:cNvPr id="254" name="Google Shape;254;p45"/>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55" name="Google Shape;255;p45"/>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Photo w Box Layout">
  <p:cSld name="Photo w Box Layout">
    <p:spTree>
      <p:nvGrpSpPr>
        <p:cNvPr id="1" name="Shape 268"/>
        <p:cNvGrpSpPr/>
        <p:nvPr/>
      </p:nvGrpSpPr>
      <p:grpSpPr>
        <a:xfrm>
          <a:off x="0" y="0"/>
          <a:ext cx="0" cy="0"/>
          <a:chOff x="0" y="0"/>
          <a:chExt cx="0" cy="0"/>
        </a:xfrm>
      </p:grpSpPr>
      <p:sp>
        <p:nvSpPr>
          <p:cNvPr id="269" name="Google Shape;269;p47"/>
          <p:cNvSpPr txBox="1">
            <a:spLocks noGrp="1"/>
          </p:cNvSpPr>
          <p:nvPr>
            <p:ph type="body" idx="1"/>
          </p:nvPr>
        </p:nvSpPr>
        <p:spPr>
          <a:xfrm>
            <a:off x="1914525" y="609600"/>
            <a:ext cx="3200400"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200"/>
              </a:spcBef>
              <a:spcAft>
                <a:spcPts val="0"/>
              </a:spcAft>
              <a:buSzPts val="4500"/>
              <a:buNone/>
              <a:defRPr sz="6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70" name="Google Shape;270;p47"/>
          <p:cNvSpPr txBox="1">
            <a:spLocks noGrp="1"/>
          </p:cNvSpPr>
          <p:nvPr>
            <p:ph type="body" idx="2"/>
          </p:nvPr>
        </p:nvSpPr>
        <p:spPr>
          <a:xfrm>
            <a:off x="1114425" y="1834662"/>
            <a:ext cx="4810125"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560"/>
              </a:spcBef>
              <a:spcAft>
                <a:spcPts val="0"/>
              </a:spcAft>
              <a:buSzPts val="2100"/>
              <a:buNone/>
              <a:defRPr sz="28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71" name="Google Shape;271;p47"/>
          <p:cNvSpPr txBox="1">
            <a:spLocks noGrp="1"/>
          </p:cNvSpPr>
          <p:nvPr>
            <p:ph type="body" idx="3"/>
          </p:nvPr>
        </p:nvSpPr>
        <p:spPr>
          <a:xfrm>
            <a:off x="1109662" y="3018692"/>
            <a:ext cx="4810125" cy="2924907"/>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rgbClr val="6DCBFF"/>
              </a:buClr>
              <a:buSzPts val="2400"/>
              <a:buFont typeface="Noto Sans Symbols"/>
              <a:buChar char="▪"/>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7"/>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hoto w Box Layout-2">
  <p:cSld name="Photo w Box Layout-2">
    <p:spTree>
      <p:nvGrpSpPr>
        <p:cNvPr id="1" name="Shape 281"/>
        <p:cNvGrpSpPr/>
        <p:nvPr/>
      </p:nvGrpSpPr>
      <p:grpSpPr>
        <a:xfrm>
          <a:off x="0" y="0"/>
          <a:ext cx="0" cy="0"/>
          <a:chOff x="0" y="0"/>
          <a:chExt cx="0" cy="0"/>
        </a:xfrm>
      </p:grpSpPr>
      <p:sp>
        <p:nvSpPr>
          <p:cNvPr id="282" name="Google Shape;282;p49"/>
          <p:cNvSpPr>
            <a:spLocks noGrp="1"/>
          </p:cNvSpPr>
          <p:nvPr>
            <p:ph type="pic" idx="2"/>
          </p:nvPr>
        </p:nvSpPr>
        <p:spPr>
          <a:xfrm>
            <a:off x="0" y="2931"/>
            <a:ext cx="9144000" cy="68580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3" name="Google Shape;283;p49"/>
          <p:cNvSpPr txBox="1">
            <a:spLocks noGrp="1"/>
          </p:cNvSpPr>
          <p:nvPr>
            <p:ph type="body" idx="1"/>
          </p:nvPr>
        </p:nvSpPr>
        <p:spPr>
          <a:xfrm>
            <a:off x="1914525" y="609600"/>
            <a:ext cx="3200400"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200"/>
              </a:spcBef>
              <a:spcAft>
                <a:spcPts val="0"/>
              </a:spcAft>
              <a:buSzPts val="4500"/>
              <a:buNone/>
              <a:defRPr sz="6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84" name="Google Shape;284;p49"/>
          <p:cNvSpPr txBox="1">
            <a:spLocks noGrp="1"/>
          </p:cNvSpPr>
          <p:nvPr>
            <p:ph type="body" idx="3"/>
          </p:nvPr>
        </p:nvSpPr>
        <p:spPr>
          <a:xfrm>
            <a:off x="1114425" y="1834662"/>
            <a:ext cx="4810125"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560"/>
              </a:spcBef>
              <a:spcAft>
                <a:spcPts val="0"/>
              </a:spcAft>
              <a:buSzPts val="2100"/>
              <a:buNone/>
              <a:defRPr sz="28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85" name="Google Shape;285;p49"/>
          <p:cNvSpPr txBox="1">
            <a:spLocks noGrp="1"/>
          </p:cNvSpPr>
          <p:nvPr>
            <p:ph type="body" idx="4"/>
          </p:nvPr>
        </p:nvSpPr>
        <p:spPr>
          <a:xfrm>
            <a:off x="1109662" y="3018692"/>
            <a:ext cx="4810125" cy="2924907"/>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rgbClr val="6DCBFF"/>
              </a:buClr>
              <a:buSzPts val="2400"/>
              <a:buFont typeface="Noto Sans Symbols"/>
              <a:buChar char="▪"/>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Question Layout">
  <p:cSld name="Question Layout">
    <p:spTree>
      <p:nvGrpSpPr>
        <p:cNvPr id="1" name="Shape 296"/>
        <p:cNvGrpSpPr/>
        <p:nvPr/>
      </p:nvGrpSpPr>
      <p:grpSpPr>
        <a:xfrm>
          <a:off x="0" y="0"/>
          <a:ext cx="0" cy="0"/>
          <a:chOff x="0" y="0"/>
          <a:chExt cx="0" cy="0"/>
        </a:xfrm>
      </p:grpSpPr>
      <p:sp>
        <p:nvSpPr>
          <p:cNvPr id="297" name="Google Shape;297;p51"/>
          <p:cNvSpPr txBox="1">
            <a:spLocks noGrp="1"/>
          </p:cNvSpPr>
          <p:nvPr>
            <p:ph type="body" idx="1"/>
          </p:nvPr>
        </p:nvSpPr>
        <p:spPr>
          <a:xfrm>
            <a:off x="1002728" y="25146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SzPts val="3750"/>
              <a:buNone/>
              <a:defRPr sz="50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98" name="Google Shape;298;p51"/>
          <p:cNvSpPr txBox="1">
            <a:spLocks noGrp="1"/>
          </p:cNvSpPr>
          <p:nvPr>
            <p:ph type="body" idx="2"/>
          </p:nvPr>
        </p:nvSpPr>
        <p:spPr>
          <a:xfrm>
            <a:off x="1002728" y="35052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100"/>
              </a:spcBef>
              <a:spcAft>
                <a:spcPts val="0"/>
              </a:spcAft>
              <a:buSzPts val="4125"/>
              <a:buNone/>
              <a:defRPr sz="55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Question Layout-need photo">
  <p:cSld name="Question Layout-need photo">
    <p:spTree>
      <p:nvGrpSpPr>
        <p:cNvPr id="1" name="Shape 308"/>
        <p:cNvGrpSpPr/>
        <p:nvPr/>
      </p:nvGrpSpPr>
      <p:grpSpPr>
        <a:xfrm>
          <a:off x="0" y="0"/>
          <a:ext cx="0" cy="0"/>
          <a:chOff x="0" y="0"/>
          <a:chExt cx="0" cy="0"/>
        </a:xfrm>
      </p:grpSpPr>
      <p:sp>
        <p:nvSpPr>
          <p:cNvPr id="309" name="Google Shape;309;p53"/>
          <p:cNvSpPr txBox="1">
            <a:spLocks noGrp="1"/>
          </p:cNvSpPr>
          <p:nvPr>
            <p:ph type="body" idx="1"/>
          </p:nvPr>
        </p:nvSpPr>
        <p:spPr>
          <a:xfrm>
            <a:off x="1002728" y="25146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SzPts val="3750"/>
              <a:buNone/>
              <a:defRPr sz="50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310" name="Google Shape;310;p53"/>
          <p:cNvSpPr txBox="1">
            <a:spLocks noGrp="1"/>
          </p:cNvSpPr>
          <p:nvPr>
            <p:ph type="body" idx="2"/>
          </p:nvPr>
        </p:nvSpPr>
        <p:spPr>
          <a:xfrm>
            <a:off x="1002728" y="35052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100"/>
              </a:spcBef>
              <a:spcAft>
                <a:spcPts val="0"/>
              </a:spcAft>
              <a:buSzPts val="4125"/>
              <a:buNone/>
              <a:defRPr sz="55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311" name="Google Shape;311;p53"/>
          <p:cNvSpPr>
            <a:spLocks noGrp="1"/>
          </p:cNvSpPr>
          <p:nvPr>
            <p:ph type="pic" idx="3"/>
          </p:nvPr>
        </p:nvSpPr>
        <p:spPr>
          <a:xfrm>
            <a:off x="0" y="0"/>
            <a:ext cx="9144000" cy="68580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Question Layout-Photo">
  <p:cSld name="Question Layout-Photo">
    <p:spTree>
      <p:nvGrpSpPr>
        <p:cNvPr id="1" name="Shape 323"/>
        <p:cNvGrpSpPr/>
        <p:nvPr/>
      </p:nvGrpSpPr>
      <p:grpSpPr>
        <a:xfrm>
          <a:off x="0" y="0"/>
          <a:ext cx="0" cy="0"/>
          <a:chOff x="0" y="0"/>
          <a:chExt cx="0" cy="0"/>
        </a:xfrm>
      </p:grpSpPr>
      <p:sp>
        <p:nvSpPr>
          <p:cNvPr id="324" name="Google Shape;324;p55"/>
          <p:cNvSpPr txBox="1">
            <a:spLocks noGrp="1"/>
          </p:cNvSpPr>
          <p:nvPr>
            <p:ph type="body" idx="1"/>
          </p:nvPr>
        </p:nvSpPr>
        <p:spPr>
          <a:xfrm>
            <a:off x="1002728" y="25146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SzPts val="3750"/>
              <a:buNone/>
              <a:defRPr sz="50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325" name="Google Shape;325;p55"/>
          <p:cNvSpPr txBox="1">
            <a:spLocks noGrp="1"/>
          </p:cNvSpPr>
          <p:nvPr>
            <p:ph type="body" idx="2"/>
          </p:nvPr>
        </p:nvSpPr>
        <p:spPr>
          <a:xfrm>
            <a:off x="1002728" y="35052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100"/>
              </a:spcBef>
              <a:spcAft>
                <a:spcPts val="0"/>
              </a:spcAft>
              <a:buSzPts val="4125"/>
              <a:buNone/>
              <a:defRPr sz="55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End Slide">
  <p:cSld name="End Slide">
    <p:spTree>
      <p:nvGrpSpPr>
        <p:cNvPr id="1" name="Shape 335"/>
        <p:cNvGrpSpPr/>
        <p:nvPr/>
      </p:nvGrpSpPr>
      <p:grpSpPr>
        <a:xfrm>
          <a:off x="0" y="0"/>
          <a:ext cx="0" cy="0"/>
          <a:chOff x="0" y="0"/>
          <a:chExt cx="0" cy="0"/>
        </a:xfrm>
      </p:grpSpPr>
      <p:sp>
        <p:nvSpPr>
          <p:cNvPr id="336" name="Google Shape;336;p57"/>
          <p:cNvSpPr txBox="1">
            <a:spLocks noGrp="1"/>
          </p:cNvSpPr>
          <p:nvPr>
            <p:ph type="subTitle" idx="1"/>
          </p:nvPr>
        </p:nvSpPr>
        <p:spPr>
          <a:xfrm>
            <a:off x="838200" y="3886200"/>
            <a:ext cx="7552848" cy="879212"/>
          </a:xfrm>
          <a:prstGeom prst="rect">
            <a:avLst/>
          </a:prstGeom>
          <a:noFill/>
          <a:ln>
            <a:noFill/>
          </a:ln>
        </p:spPr>
        <p:txBody>
          <a:bodyPr spcFirstLastPara="1" wrap="square" lIns="91425" tIns="45700" rIns="91425" bIns="45700" anchor="t" anchorCtr="0">
            <a:noAutofit/>
          </a:bodyPr>
          <a:lstStyle>
            <a:lvl1pPr lvl="0" algn="l">
              <a:lnSpc>
                <a:spcPct val="100000"/>
              </a:lnSpc>
              <a:spcBef>
                <a:spcPts val="1240"/>
              </a:spcBef>
              <a:spcAft>
                <a:spcPts val="0"/>
              </a:spcAft>
              <a:buSzPts val="4650"/>
              <a:buFont typeface="Noto Sans Symbols"/>
              <a:buNone/>
              <a:defRPr sz="6200" b="1">
                <a:solidFill>
                  <a:schemeClr val="accent5"/>
                </a:solidFill>
                <a:latin typeface="Arial"/>
                <a:ea typeface="Arial"/>
                <a:cs typeface="Arial"/>
                <a:sym typeface="Arial"/>
              </a:defRPr>
            </a:lvl1pPr>
            <a:lvl2pPr lvl="1" algn="l">
              <a:lnSpc>
                <a:spcPct val="100000"/>
              </a:lnSpc>
              <a:spcBef>
                <a:spcPts val="360"/>
              </a:spcBef>
              <a:spcAft>
                <a:spcPts val="0"/>
              </a:spcAft>
              <a:buSzPts val="1260"/>
              <a:buChar char="■"/>
              <a:defRPr/>
            </a:lvl2pPr>
            <a:lvl3pPr lvl="2" algn="l">
              <a:lnSpc>
                <a:spcPct val="100000"/>
              </a:lnSpc>
              <a:spcBef>
                <a:spcPts val="360"/>
              </a:spcBef>
              <a:spcAft>
                <a:spcPts val="0"/>
              </a:spcAft>
              <a:buSzPts val="1800"/>
              <a:buChar char="▪"/>
              <a:defRPr/>
            </a:lvl3pPr>
            <a:lvl4pPr lvl="3" algn="l">
              <a:lnSpc>
                <a:spcPct val="100000"/>
              </a:lnSpc>
              <a:spcBef>
                <a:spcPts val="360"/>
              </a:spcBef>
              <a:spcAft>
                <a:spcPts val="0"/>
              </a:spcAft>
              <a:buSzPts val="1800"/>
              <a:buChar char="•"/>
              <a:defRPr/>
            </a:lvl4pPr>
            <a:lvl5pPr lvl="4" algn="l">
              <a:lnSpc>
                <a:spcPct val="100000"/>
              </a:lnSpc>
              <a:spcBef>
                <a:spcPts val="360"/>
              </a:spcBef>
              <a:spcAft>
                <a:spcPts val="0"/>
              </a:spcAft>
              <a:buSzPts val="1530"/>
              <a:buChar char="•"/>
              <a:defRPr/>
            </a:lvl5pPr>
            <a:lvl6pPr lvl="5" algn="l">
              <a:lnSpc>
                <a:spcPct val="100000"/>
              </a:lnSpc>
              <a:spcBef>
                <a:spcPts val="360"/>
              </a:spcBef>
              <a:spcAft>
                <a:spcPts val="0"/>
              </a:spcAft>
              <a:buSzPts val="1530"/>
              <a:buChar char="•"/>
              <a:defRPr/>
            </a:lvl6pPr>
            <a:lvl7pPr lvl="6" algn="l">
              <a:lnSpc>
                <a:spcPct val="100000"/>
              </a:lnSpc>
              <a:spcBef>
                <a:spcPts val="360"/>
              </a:spcBef>
              <a:spcAft>
                <a:spcPts val="0"/>
              </a:spcAft>
              <a:buSzPts val="1530"/>
              <a:buChar char="•"/>
              <a:defRPr/>
            </a:lvl7pPr>
            <a:lvl8pPr lvl="7" algn="l">
              <a:lnSpc>
                <a:spcPct val="100000"/>
              </a:lnSpc>
              <a:spcBef>
                <a:spcPts val="360"/>
              </a:spcBef>
              <a:spcAft>
                <a:spcPts val="0"/>
              </a:spcAft>
              <a:buSzPts val="1530"/>
              <a:buChar char="•"/>
              <a:defRPr/>
            </a:lvl8pPr>
            <a:lvl9pPr lvl="8" algn="l">
              <a:lnSpc>
                <a:spcPct val="100000"/>
              </a:lnSpc>
              <a:spcBef>
                <a:spcPts val="360"/>
              </a:spcBef>
              <a:spcAft>
                <a:spcPts val="0"/>
              </a:spcAft>
              <a:buSzPts val="1530"/>
              <a:buChar char="•"/>
              <a:defRPr/>
            </a:lvl9pPr>
          </a:lstStyle>
          <a:p>
            <a:endParaRPr/>
          </a:p>
        </p:txBody>
      </p:sp>
      <p:sp>
        <p:nvSpPr>
          <p:cNvPr id="337" name="Google Shape;337;p57"/>
          <p:cNvSpPr txBox="1">
            <a:spLocks noGrp="1"/>
          </p:cNvSpPr>
          <p:nvPr>
            <p:ph type="body" idx="2"/>
          </p:nvPr>
        </p:nvSpPr>
        <p:spPr>
          <a:xfrm>
            <a:off x="838200" y="5412430"/>
            <a:ext cx="4724400" cy="4572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1800"/>
              <a:buNone/>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338" name="Google Shape;338;p57"/>
          <p:cNvSpPr txBox="1">
            <a:spLocks noGrp="1"/>
          </p:cNvSpPr>
          <p:nvPr>
            <p:ph type="body" idx="3"/>
          </p:nvPr>
        </p:nvSpPr>
        <p:spPr>
          <a:xfrm>
            <a:off x="838200" y="5996408"/>
            <a:ext cx="3048000" cy="3715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320"/>
              </a:spcBef>
              <a:spcAft>
                <a:spcPts val="0"/>
              </a:spcAft>
              <a:buSzPts val="1200"/>
              <a:buNone/>
              <a:defRPr sz="16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4" name="Picture 7"/>
          <p:cNvPicPr>
            <a:picLocks noChangeAspect="1"/>
          </p:cNvPicPr>
          <p:nvPr userDrawn="1"/>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7" name="Rectangle 85"/>
          <p:cNvSpPr>
            <a:spLocks noGrp="1" noChangeArrowheads="1"/>
          </p:cNvSpPr>
          <p:nvPr>
            <p:ph type="ctrTitle" sz="quarter"/>
          </p:nvPr>
        </p:nvSpPr>
        <p:spPr>
          <a:xfrm>
            <a:off x="838200" y="685800"/>
            <a:ext cx="6248400" cy="1447800"/>
          </a:xfrm>
        </p:spPr>
        <p:txBody>
          <a:bodyPr anchor="b"/>
          <a:lstStyle>
            <a:lvl1pPr>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a:solidFill>
                  <a:schemeClr val="accent1"/>
                </a:solidFill>
              </a:defRPr>
            </a:lvl1pPr>
          </a:lstStyle>
          <a:p>
            <a:r>
              <a:rPr lang="en-US" dirty="0"/>
              <a:t>Click to edit Master subtitle style</a:t>
            </a:r>
          </a:p>
        </p:txBody>
      </p:sp>
    </p:spTree>
    <p:extLst>
      <p:ext uri="{BB962C8B-B14F-4D97-AF65-F5344CB8AC3E}">
        <p14:creationId xmlns:p14="http://schemas.microsoft.com/office/powerpoint/2010/main" val="4216578588"/>
      </p:ext>
    </p:extLst>
  </p:cSld>
  <p:clrMapOvr>
    <a:overrideClrMapping bg1="dk2" tx1="lt1" bg2="dk1"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lvl1pPr>
              <a:defRPr sz="3600" b="1">
                <a:latin typeface="+mn-lt"/>
              </a:defRPr>
            </a:lvl1pPr>
          </a:lstStyle>
          <a:p>
            <a:r>
              <a:rPr lang="en-US" dirty="0"/>
              <a:t>Click to edit Master title style</a:t>
            </a:r>
          </a:p>
        </p:txBody>
      </p:sp>
      <p:sp>
        <p:nvSpPr>
          <p:cNvPr id="3" name="Content Placeholder 2"/>
          <p:cNvSpPr>
            <a:spLocks noGrp="1"/>
          </p:cNvSpPr>
          <p:nvPr>
            <p:ph idx="1"/>
          </p:nvPr>
        </p:nvSpPr>
        <p:spPr>
          <a:xfrm>
            <a:off x="847725" y="1676400"/>
            <a:ext cx="7729537" cy="4648200"/>
          </a:xfrm>
        </p:spPr>
        <p:txBody>
          <a:bodyPr/>
          <a:lstStyle>
            <a:lvl1pPr>
              <a:defRPr>
                <a:latin typeface="+mn-lt"/>
              </a:defRPr>
            </a:lvl1pPr>
            <a:lvl2pPr marL="742950" indent="-285750">
              <a:buSzPct val="120000"/>
              <a:buFont typeface="Courier New" panose="02070309020205020404" pitchFamily="49" charset="0"/>
              <a:buChar char="o"/>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1650757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39570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8393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9524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hart" type="chart">
  <p:cSld name="CHAR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7"/>
          <p:cNvSpPr>
            <a:spLocks noGrp="1"/>
          </p:cNvSpPr>
          <p:nvPr>
            <p:ph type="chart" idx="2"/>
          </p:nvPr>
        </p:nvSpPr>
        <p:spPr>
          <a:xfrm>
            <a:off x="1033463" y="1676400"/>
            <a:ext cx="7729537" cy="4648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00"/>
              </a:spcBef>
              <a:spcAft>
                <a:spcPts val="0"/>
              </a:spcAft>
              <a:buClr>
                <a:srgbClr val="E96D1F"/>
              </a:buClr>
              <a:buSzPts val="2550"/>
              <a:buFont typeface="Noto Sans Symbols"/>
              <a:buChar char="■"/>
              <a:defRPr sz="3000" b="0" i="0" u="none" strike="noStrike" cap="none">
                <a:solidFill>
                  <a:schemeClr val="dk1"/>
                </a:solidFill>
                <a:latin typeface="Arial"/>
                <a:ea typeface="Arial"/>
                <a:cs typeface="Arial"/>
                <a:sym typeface="Arial"/>
              </a:defRPr>
            </a:lvl1pPr>
            <a:lvl2pPr marR="0" lvl="1" algn="l" rtl="0">
              <a:lnSpc>
                <a:spcPct val="100000"/>
              </a:lnSpc>
              <a:spcBef>
                <a:spcPts val="520"/>
              </a:spcBef>
              <a:spcAft>
                <a:spcPts val="0"/>
              </a:spcAft>
              <a:buClr>
                <a:srgbClr val="E96D1F"/>
              </a:buClr>
              <a:buSzPts val="2210"/>
              <a:buFont typeface="Noto Sans Symbols"/>
              <a:buChar char="■"/>
              <a:defRPr sz="2600" b="0" i="0" u="none" strike="noStrike" cap="none">
                <a:solidFill>
                  <a:schemeClr val="dk1"/>
                </a:solidFill>
                <a:latin typeface="Arial"/>
                <a:ea typeface="Arial"/>
                <a:cs typeface="Arial"/>
                <a:sym typeface="Arial"/>
              </a:defRPr>
            </a:lvl2pPr>
            <a:lvl3pPr marR="0" lvl="2" algn="l" rtl="0">
              <a:lnSpc>
                <a:spcPct val="100000"/>
              </a:lnSpc>
              <a:spcBef>
                <a:spcPts val="440"/>
              </a:spcBef>
              <a:spcAft>
                <a:spcPts val="0"/>
              </a:spcAft>
              <a:buClr>
                <a:srgbClr val="7BC143"/>
              </a:buClr>
              <a:buSzPts val="2200"/>
              <a:buFont typeface="Arial"/>
              <a:buChar char="•"/>
              <a:defRPr sz="2200" b="0" i="0" u="none" strike="noStrike" cap="none">
                <a:solidFill>
                  <a:schemeClr val="dk1"/>
                </a:solidFill>
                <a:latin typeface="Arial"/>
                <a:ea typeface="Arial"/>
                <a:cs typeface="Arial"/>
                <a:sym typeface="Arial"/>
              </a:defRPr>
            </a:lvl3pPr>
            <a:lvl4pPr marR="0" lvl="3" algn="l" rtl="0">
              <a:lnSpc>
                <a:spcPct val="100000"/>
              </a:lnSpc>
              <a:spcBef>
                <a:spcPts val="360"/>
              </a:spcBef>
              <a:spcAft>
                <a:spcPts val="0"/>
              </a:spcAft>
              <a:buClr>
                <a:srgbClr val="7BC143"/>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100000"/>
              </a:lnSpc>
              <a:spcBef>
                <a:spcPts val="360"/>
              </a:spcBef>
              <a:spcAft>
                <a:spcPts val="0"/>
              </a:spcAft>
              <a:buClr>
                <a:srgbClr val="7BC143"/>
              </a:buClr>
              <a:buSzPts val="1800"/>
              <a:buFont typeface="Arial"/>
              <a:buChar char="•"/>
              <a:defRPr sz="1800" b="0" i="0" u="none" strike="noStrike" cap="none">
                <a:solidFill>
                  <a:schemeClr val="dk1"/>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67276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291966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355643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599208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32892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Chart Placeholder 2"/>
          <p:cNvSpPr>
            <a:spLocks noGrp="1"/>
          </p:cNvSpPr>
          <p:nvPr>
            <p:ph type="chart" idx="1"/>
          </p:nvPr>
        </p:nvSpPr>
        <p:spPr>
          <a:xfrm>
            <a:off x="1033463" y="1676400"/>
            <a:ext cx="7729537" cy="4648200"/>
          </a:xfrm>
        </p:spPr>
        <p:txBody>
          <a:bodyPr/>
          <a:lstStyle/>
          <a:p>
            <a:pPr lvl="0"/>
            <a:endParaRPr lang="en-US" noProof="0"/>
          </a:p>
        </p:txBody>
      </p:sp>
    </p:spTree>
    <p:extLst>
      <p:ext uri="{BB962C8B-B14F-4D97-AF65-F5344CB8AC3E}">
        <p14:creationId xmlns:p14="http://schemas.microsoft.com/office/powerpoint/2010/main" val="2928001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8737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1"/>
        <p:cNvGrpSpPr/>
        <p:nvPr/>
      </p:nvGrpSpPr>
      <p:grpSpPr>
        <a:xfrm>
          <a:off x="0" y="0"/>
          <a:ext cx="0" cy="0"/>
          <a:chOff x="0" y="0"/>
          <a:chExt cx="0" cy="0"/>
        </a:xfrm>
      </p:grpSpPr>
      <p:sp>
        <p:nvSpPr>
          <p:cNvPr id="32" name="Google Shape;32;p8"/>
          <p:cNvSpPr txBox="1">
            <a:spLocks noGrp="1"/>
          </p:cNvSpPr>
          <p:nvPr>
            <p:ph type="title"/>
          </p:nvPr>
        </p:nvSpPr>
        <p:spPr>
          <a:xfrm rot="5400000">
            <a:off x="4900612" y="2462213"/>
            <a:ext cx="5791200" cy="19335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8"/>
          <p:cNvSpPr txBox="1">
            <a:spLocks noGrp="1"/>
          </p:cNvSpPr>
          <p:nvPr>
            <p:ph type="body" idx="1"/>
          </p:nvPr>
        </p:nvSpPr>
        <p:spPr>
          <a:xfrm rot="5400000">
            <a:off x="954881" y="602457"/>
            <a:ext cx="5791200" cy="5653087"/>
          </a:xfrm>
          <a:prstGeom prst="rect">
            <a:avLst/>
          </a:prstGeom>
          <a:noFill/>
          <a:ln>
            <a:noFill/>
          </a:ln>
        </p:spPr>
        <p:txBody>
          <a:bodyPr spcFirstLastPara="1" wrap="square" lIns="91425" tIns="45700" rIns="91425" bIns="45700" anchor="t" anchorCtr="0">
            <a:noAutofit/>
          </a:bodyPr>
          <a:lstStyle>
            <a:lvl1pPr marL="457200" lvl="0" indent="-325755" algn="l">
              <a:lnSpc>
                <a:spcPct val="100000"/>
              </a:lnSpc>
              <a:spcBef>
                <a:spcPts val="360"/>
              </a:spcBef>
              <a:spcAft>
                <a:spcPts val="0"/>
              </a:spcAft>
              <a:buSzPts val="1530"/>
              <a:buChar char="■"/>
              <a:defRPr/>
            </a:lvl1pPr>
            <a:lvl2pPr marL="914400" lvl="1" indent="-325755" algn="l">
              <a:lnSpc>
                <a:spcPct val="100000"/>
              </a:lnSpc>
              <a:spcBef>
                <a:spcPts val="360"/>
              </a:spcBef>
              <a:spcAft>
                <a:spcPts val="0"/>
              </a:spcAft>
              <a:buSzPts val="153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4"/>
        <p:cNvGrpSpPr/>
        <p:nvPr/>
      </p:nvGrpSpPr>
      <p:grpSpPr>
        <a:xfrm>
          <a:off x="0" y="0"/>
          <a:ext cx="0" cy="0"/>
          <a:chOff x="0" y="0"/>
          <a:chExt cx="0" cy="0"/>
        </a:xfrm>
      </p:grpSpPr>
      <p:sp>
        <p:nvSpPr>
          <p:cNvPr id="35" name="Google Shape;35;p9"/>
          <p:cNvSpPr txBox="1">
            <a:spLocks noGrp="1"/>
          </p:cNvSpPr>
          <p:nvPr>
            <p:ph type="title"/>
          </p:nvPr>
        </p:nvSpPr>
        <p:spPr>
          <a:xfrm>
            <a:off x="1023937"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9"/>
          <p:cNvSpPr txBox="1">
            <a:spLocks noGrp="1"/>
          </p:cNvSpPr>
          <p:nvPr>
            <p:ph type="body" idx="1"/>
          </p:nvPr>
        </p:nvSpPr>
        <p:spPr>
          <a:xfrm rot="5400000">
            <a:off x="2574131" y="135731"/>
            <a:ext cx="4648200" cy="7729537"/>
          </a:xfrm>
          <a:prstGeom prst="rect">
            <a:avLst/>
          </a:prstGeom>
          <a:noFill/>
          <a:ln>
            <a:noFill/>
          </a:ln>
        </p:spPr>
        <p:txBody>
          <a:bodyPr spcFirstLastPara="1" wrap="square" lIns="91425" tIns="45700" rIns="91425" bIns="45700" anchor="t" anchorCtr="0">
            <a:noAutofit/>
          </a:bodyPr>
          <a:lstStyle>
            <a:lvl1pPr marL="457200" lvl="0" indent="-325755" algn="l">
              <a:lnSpc>
                <a:spcPct val="100000"/>
              </a:lnSpc>
              <a:spcBef>
                <a:spcPts val="360"/>
              </a:spcBef>
              <a:spcAft>
                <a:spcPts val="0"/>
              </a:spcAft>
              <a:buSzPts val="1530"/>
              <a:buChar char="■"/>
              <a:defRPr/>
            </a:lvl1pPr>
            <a:lvl2pPr marL="914400" lvl="1" indent="-325755" algn="l">
              <a:lnSpc>
                <a:spcPct val="100000"/>
              </a:lnSpc>
              <a:spcBef>
                <a:spcPts val="360"/>
              </a:spcBef>
              <a:spcAft>
                <a:spcPts val="0"/>
              </a:spcAft>
              <a:buSzPts val="153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7"/>
        <p:cNvGrpSpPr/>
        <p:nvPr/>
      </p:nvGrpSpPr>
      <p:grpSpPr>
        <a:xfrm>
          <a:off x="0" y="0"/>
          <a:ext cx="0" cy="0"/>
          <a:chOff x="0" y="0"/>
          <a:chExt cx="0" cy="0"/>
        </a:xfrm>
      </p:grpSpPr>
      <p:sp>
        <p:nvSpPr>
          <p:cNvPr id="38" name="Google Shape;3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rgbClr val="E96D1F"/>
              </a:buClr>
              <a:buSzPts val="2720"/>
              <a:buFont typeface="Noto Sans Symbols"/>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rgbClr val="E96D1F"/>
              </a:buClr>
              <a:buSzPts val="2380"/>
              <a:buFont typeface="Noto Sans Symbols"/>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rgbClr val="7BC143"/>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rgbClr val="7BC143"/>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rgbClr val="7BC143"/>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9pPr>
          </a:lstStyle>
          <a:p>
            <a:endParaRPr/>
          </a:p>
        </p:txBody>
      </p:sp>
      <p:sp>
        <p:nvSpPr>
          <p:cNvPr id="40" name="Google Shape;4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1190"/>
              <a:buNone/>
              <a:defRPr sz="1400"/>
            </a:lvl1pPr>
            <a:lvl2pPr marL="914400" lvl="1" indent="-228600" algn="l">
              <a:lnSpc>
                <a:spcPct val="100000"/>
              </a:lnSpc>
              <a:spcBef>
                <a:spcPts val="240"/>
              </a:spcBef>
              <a:spcAft>
                <a:spcPts val="0"/>
              </a:spcAft>
              <a:buSzPts val="1020"/>
              <a:buNone/>
              <a:defRPr sz="1200"/>
            </a:lvl2pPr>
            <a:lvl3pPr marL="1371600" lvl="2" indent="-228600" algn="l">
              <a:lnSpc>
                <a:spcPct val="100000"/>
              </a:lnSpc>
              <a:spcBef>
                <a:spcPts val="200"/>
              </a:spcBef>
              <a:spcAft>
                <a:spcPts val="0"/>
              </a:spcAft>
              <a:buSzPts val="1000"/>
              <a:buFont typeface="Arial"/>
              <a:buNone/>
              <a:defRPr sz="1000"/>
            </a:lvl3pPr>
            <a:lvl4pPr marL="1828800" lvl="3" indent="-228600" algn="l">
              <a:lnSpc>
                <a:spcPct val="100000"/>
              </a:lnSpc>
              <a:spcBef>
                <a:spcPts val="180"/>
              </a:spcBef>
              <a:spcAft>
                <a:spcPts val="0"/>
              </a:spcAft>
              <a:buSzPts val="900"/>
              <a:buFont typeface="Arial"/>
              <a:buNone/>
              <a:defRPr sz="900"/>
            </a:lvl4pPr>
            <a:lvl5pPr marL="2286000" lvl="4" indent="-228600" algn="l">
              <a:lnSpc>
                <a:spcPct val="100000"/>
              </a:lnSpc>
              <a:spcBef>
                <a:spcPts val="180"/>
              </a:spcBef>
              <a:spcAft>
                <a:spcPts val="0"/>
              </a:spcAft>
              <a:buSzPts val="900"/>
              <a:buFont typeface="Arial"/>
              <a:buNone/>
              <a:defRPr sz="900"/>
            </a:lvl5pPr>
            <a:lvl6pPr marL="2743200" lvl="5" indent="-228600" algn="l">
              <a:lnSpc>
                <a:spcPct val="100000"/>
              </a:lnSpc>
              <a:spcBef>
                <a:spcPts val="180"/>
              </a:spcBef>
              <a:spcAft>
                <a:spcPts val="0"/>
              </a:spcAft>
              <a:buSzPts val="765"/>
              <a:buFont typeface="Arial"/>
              <a:buNone/>
              <a:defRPr sz="900"/>
            </a:lvl6pPr>
            <a:lvl7pPr marL="3200400" lvl="6" indent="-228600" algn="l">
              <a:lnSpc>
                <a:spcPct val="100000"/>
              </a:lnSpc>
              <a:spcBef>
                <a:spcPts val="180"/>
              </a:spcBef>
              <a:spcAft>
                <a:spcPts val="0"/>
              </a:spcAft>
              <a:buSzPts val="765"/>
              <a:buFont typeface="Arial"/>
              <a:buNone/>
              <a:defRPr sz="900"/>
            </a:lvl7pPr>
            <a:lvl8pPr marL="3657600" lvl="7" indent="-228600" algn="l">
              <a:lnSpc>
                <a:spcPct val="100000"/>
              </a:lnSpc>
              <a:spcBef>
                <a:spcPts val="180"/>
              </a:spcBef>
              <a:spcAft>
                <a:spcPts val="0"/>
              </a:spcAft>
              <a:buSzPts val="765"/>
              <a:buFont typeface="Arial"/>
              <a:buNone/>
              <a:defRPr sz="900"/>
            </a:lvl8pPr>
            <a:lvl9pPr marL="4114800" lvl="8" indent="-228600" algn="l">
              <a:lnSpc>
                <a:spcPct val="100000"/>
              </a:lnSpc>
              <a:spcBef>
                <a:spcPts val="180"/>
              </a:spcBef>
              <a:spcAft>
                <a:spcPts val="0"/>
              </a:spcAft>
              <a:buSzPts val="765"/>
              <a:buFont typeface="Arial"/>
              <a:buNone/>
              <a:defRPr sz="9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1"/>
        <p:cNvGrpSpPr/>
        <p:nvPr/>
      </p:nvGrpSpPr>
      <p:grpSpPr>
        <a:xfrm>
          <a:off x="0" y="0"/>
          <a:ext cx="0" cy="0"/>
          <a:chOff x="0" y="0"/>
          <a:chExt cx="0" cy="0"/>
        </a:xfrm>
      </p:grpSpPr>
      <p:sp>
        <p:nvSpPr>
          <p:cNvPr id="42" name="Google Shape;42;p11"/>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1"/>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01320" algn="l">
              <a:lnSpc>
                <a:spcPct val="100000"/>
              </a:lnSpc>
              <a:spcBef>
                <a:spcPts val="640"/>
              </a:spcBef>
              <a:spcAft>
                <a:spcPts val="0"/>
              </a:spcAft>
              <a:buSzPts val="2720"/>
              <a:buChar char="■"/>
              <a:defRPr sz="3200"/>
            </a:lvl1pPr>
            <a:lvl2pPr marL="914400" lvl="1" indent="-379730" algn="l">
              <a:lnSpc>
                <a:spcPct val="100000"/>
              </a:lnSpc>
              <a:spcBef>
                <a:spcPts val="560"/>
              </a:spcBef>
              <a:spcAft>
                <a:spcPts val="0"/>
              </a:spcAft>
              <a:buSzPts val="2380"/>
              <a:buChar char="■"/>
              <a:defRPr sz="2800"/>
            </a:lvl2pPr>
            <a:lvl3pPr marL="1371600" lvl="2" indent="-381000" algn="l">
              <a:lnSpc>
                <a:spcPct val="100000"/>
              </a:lnSpc>
              <a:spcBef>
                <a:spcPts val="480"/>
              </a:spcBef>
              <a:spcAft>
                <a:spcPts val="0"/>
              </a:spcAft>
              <a:buSzPts val="2400"/>
              <a:buFont typeface="Arial"/>
              <a:buChar char="•"/>
              <a:defRPr sz="2400"/>
            </a:lvl3pPr>
            <a:lvl4pPr marL="1828800" lvl="3" indent="-355600" algn="l">
              <a:lnSpc>
                <a:spcPct val="100000"/>
              </a:lnSpc>
              <a:spcBef>
                <a:spcPts val="400"/>
              </a:spcBef>
              <a:spcAft>
                <a:spcPts val="0"/>
              </a:spcAft>
              <a:buSzPts val="2000"/>
              <a:buFont typeface="Arial"/>
              <a:buChar char="•"/>
              <a:defRPr sz="2000"/>
            </a:lvl4pPr>
            <a:lvl5pPr marL="2286000" lvl="4" indent="-355600" algn="l">
              <a:lnSpc>
                <a:spcPct val="100000"/>
              </a:lnSpc>
              <a:spcBef>
                <a:spcPts val="400"/>
              </a:spcBef>
              <a:spcAft>
                <a:spcPts val="0"/>
              </a:spcAft>
              <a:buSzPts val="2000"/>
              <a:buFont typeface="Arial"/>
              <a:buChar char="•"/>
              <a:defRPr sz="2000"/>
            </a:lvl5pPr>
            <a:lvl6pPr marL="2743200" lvl="5" indent="-336550" algn="l">
              <a:lnSpc>
                <a:spcPct val="100000"/>
              </a:lnSpc>
              <a:spcBef>
                <a:spcPts val="400"/>
              </a:spcBef>
              <a:spcAft>
                <a:spcPts val="0"/>
              </a:spcAft>
              <a:buSzPts val="1700"/>
              <a:buFont typeface="Arial"/>
              <a:buChar char="•"/>
              <a:defRPr sz="2000"/>
            </a:lvl6pPr>
            <a:lvl7pPr marL="3200400" lvl="6" indent="-336550" algn="l">
              <a:lnSpc>
                <a:spcPct val="100000"/>
              </a:lnSpc>
              <a:spcBef>
                <a:spcPts val="400"/>
              </a:spcBef>
              <a:spcAft>
                <a:spcPts val="0"/>
              </a:spcAft>
              <a:buSzPts val="1700"/>
              <a:buFont typeface="Arial"/>
              <a:buChar char="•"/>
              <a:defRPr sz="2000"/>
            </a:lvl7pPr>
            <a:lvl8pPr marL="3657600" lvl="7" indent="-336550" algn="l">
              <a:lnSpc>
                <a:spcPct val="100000"/>
              </a:lnSpc>
              <a:spcBef>
                <a:spcPts val="400"/>
              </a:spcBef>
              <a:spcAft>
                <a:spcPts val="0"/>
              </a:spcAft>
              <a:buSzPts val="1700"/>
              <a:buFont typeface="Arial"/>
              <a:buChar char="•"/>
              <a:defRPr sz="2000"/>
            </a:lvl8pPr>
            <a:lvl9pPr marL="4114800" lvl="8" indent="-336550" algn="l">
              <a:lnSpc>
                <a:spcPct val="100000"/>
              </a:lnSpc>
              <a:spcBef>
                <a:spcPts val="400"/>
              </a:spcBef>
              <a:spcAft>
                <a:spcPts val="0"/>
              </a:spcAft>
              <a:buSzPts val="1700"/>
              <a:buFont typeface="Arial"/>
              <a:buChar char="•"/>
              <a:defRPr sz="2000"/>
            </a:lvl9pPr>
          </a:lstStyle>
          <a:p>
            <a:endParaRPr/>
          </a:p>
        </p:txBody>
      </p:sp>
      <p:sp>
        <p:nvSpPr>
          <p:cNvPr id="44" name="Google Shape;44;p1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1190"/>
              <a:buNone/>
              <a:defRPr sz="1400"/>
            </a:lvl1pPr>
            <a:lvl2pPr marL="914400" lvl="1" indent="-228600" algn="l">
              <a:lnSpc>
                <a:spcPct val="100000"/>
              </a:lnSpc>
              <a:spcBef>
                <a:spcPts val="240"/>
              </a:spcBef>
              <a:spcAft>
                <a:spcPts val="0"/>
              </a:spcAft>
              <a:buSzPts val="1020"/>
              <a:buNone/>
              <a:defRPr sz="1200"/>
            </a:lvl2pPr>
            <a:lvl3pPr marL="1371600" lvl="2" indent="-228600" algn="l">
              <a:lnSpc>
                <a:spcPct val="100000"/>
              </a:lnSpc>
              <a:spcBef>
                <a:spcPts val="200"/>
              </a:spcBef>
              <a:spcAft>
                <a:spcPts val="0"/>
              </a:spcAft>
              <a:buSzPts val="1000"/>
              <a:buFont typeface="Arial"/>
              <a:buNone/>
              <a:defRPr sz="1000"/>
            </a:lvl3pPr>
            <a:lvl4pPr marL="1828800" lvl="3" indent="-228600" algn="l">
              <a:lnSpc>
                <a:spcPct val="100000"/>
              </a:lnSpc>
              <a:spcBef>
                <a:spcPts val="180"/>
              </a:spcBef>
              <a:spcAft>
                <a:spcPts val="0"/>
              </a:spcAft>
              <a:buSzPts val="900"/>
              <a:buFont typeface="Arial"/>
              <a:buNone/>
              <a:defRPr sz="900"/>
            </a:lvl4pPr>
            <a:lvl5pPr marL="2286000" lvl="4" indent="-228600" algn="l">
              <a:lnSpc>
                <a:spcPct val="100000"/>
              </a:lnSpc>
              <a:spcBef>
                <a:spcPts val="180"/>
              </a:spcBef>
              <a:spcAft>
                <a:spcPts val="0"/>
              </a:spcAft>
              <a:buSzPts val="900"/>
              <a:buFont typeface="Arial"/>
              <a:buNone/>
              <a:defRPr sz="900"/>
            </a:lvl5pPr>
            <a:lvl6pPr marL="2743200" lvl="5" indent="-228600" algn="l">
              <a:lnSpc>
                <a:spcPct val="100000"/>
              </a:lnSpc>
              <a:spcBef>
                <a:spcPts val="180"/>
              </a:spcBef>
              <a:spcAft>
                <a:spcPts val="0"/>
              </a:spcAft>
              <a:buSzPts val="765"/>
              <a:buFont typeface="Arial"/>
              <a:buNone/>
              <a:defRPr sz="900"/>
            </a:lvl6pPr>
            <a:lvl7pPr marL="3200400" lvl="6" indent="-228600" algn="l">
              <a:lnSpc>
                <a:spcPct val="100000"/>
              </a:lnSpc>
              <a:spcBef>
                <a:spcPts val="180"/>
              </a:spcBef>
              <a:spcAft>
                <a:spcPts val="0"/>
              </a:spcAft>
              <a:buSzPts val="765"/>
              <a:buFont typeface="Arial"/>
              <a:buNone/>
              <a:defRPr sz="900"/>
            </a:lvl7pPr>
            <a:lvl8pPr marL="3657600" lvl="7" indent="-228600" algn="l">
              <a:lnSpc>
                <a:spcPct val="100000"/>
              </a:lnSpc>
              <a:spcBef>
                <a:spcPts val="180"/>
              </a:spcBef>
              <a:spcAft>
                <a:spcPts val="0"/>
              </a:spcAft>
              <a:buSzPts val="765"/>
              <a:buFont typeface="Arial"/>
              <a:buNone/>
              <a:defRPr sz="900"/>
            </a:lvl8pPr>
            <a:lvl9pPr marL="4114800" lvl="8" indent="-228600" algn="l">
              <a:lnSpc>
                <a:spcPct val="100000"/>
              </a:lnSpc>
              <a:spcBef>
                <a:spcPts val="180"/>
              </a:spcBef>
              <a:spcAft>
                <a:spcPts val="0"/>
              </a:spcAft>
              <a:buSzPts val="765"/>
              <a:buFont typeface="Arial"/>
              <a:buNone/>
              <a:defRPr sz="9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12"/>
          <p:cNvSpPr txBox="1">
            <a:spLocks noGrp="1"/>
          </p:cNvSpPr>
          <p:nvPr>
            <p:ph type="title"/>
          </p:nvPr>
        </p:nvSpPr>
        <p:spPr>
          <a:xfrm>
            <a:off x="1023937"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0.xml"/><Relationship Id="rId1" Type="http://schemas.openxmlformats.org/officeDocument/2006/relationships/slideLayout" Target="../slideLayouts/slideLayout23.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1.xml"/><Relationship Id="rId1" Type="http://schemas.openxmlformats.org/officeDocument/2006/relationships/slideLayout" Target="../slideLayouts/slideLayout24.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2.xml"/><Relationship Id="rId1" Type="http://schemas.openxmlformats.org/officeDocument/2006/relationships/slideLayout" Target="../slideLayouts/slideLayout25.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3.xml"/><Relationship Id="rId1" Type="http://schemas.openxmlformats.org/officeDocument/2006/relationships/slideLayout" Target="../slideLayouts/slideLayout26.xml"/><Relationship Id="rId4" Type="http://schemas.openxmlformats.org/officeDocument/2006/relationships/image" Target="../media/image3.png"/></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4.xml"/><Relationship Id="rId1" Type="http://schemas.openxmlformats.org/officeDocument/2006/relationships/slideLayout" Target="../slideLayouts/slideLayout27.xml"/><Relationship Id="rId5" Type="http://schemas.openxmlformats.org/officeDocument/2006/relationships/image" Target="../media/image3.png"/><Relationship Id="rId4" Type="http://schemas.openxmlformats.org/officeDocument/2006/relationships/image" Target="../media/image10.jpg"/></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5.xml"/><Relationship Id="rId1" Type="http://schemas.openxmlformats.org/officeDocument/2006/relationships/slideLayout" Target="../slideLayouts/slideLayout28.xml"/><Relationship Id="rId5" Type="http://schemas.openxmlformats.org/officeDocument/2006/relationships/image" Target="../media/image3.png"/><Relationship Id="rId4" Type="http://schemas.openxmlformats.org/officeDocument/2006/relationships/image" Target="../media/image11.jpg"/></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6.xml"/><Relationship Id="rId1" Type="http://schemas.openxmlformats.org/officeDocument/2006/relationships/slideLayout" Target="../slideLayouts/slideLayout29.xml"/><Relationship Id="rId5" Type="http://schemas.openxmlformats.org/officeDocument/2006/relationships/image" Target="../media/image3.png"/><Relationship Id="rId4" Type="http://schemas.openxmlformats.org/officeDocument/2006/relationships/image" Target="../media/image12.png"/></Relationships>
</file>

<file path=ppt/slideMasters/_rels/slideMaster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7.xml"/><Relationship Id="rId1" Type="http://schemas.openxmlformats.org/officeDocument/2006/relationships/slideLayout" Target="../slideLayouts/slideLayout30.xml"/><Relationship Id="rId4" Type="http://schemas.openxmlformats.org/officeDocument/2006/relationships/image" Target="../media/image3.png"/></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8.xml"/><Relationship Id="rId1" Type="http://schemas.openxmlformats.org/officeDocument/2006/relationships/slideLayout" Target="../slideLayouts/slideLayout31.xml"/><Relationship Id="rId4" Type="http://schemas.openxmlformats.org/officeDocument/2006/relationships/image" Target="../media/image13.png"/></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9.xml"/><Relationship Id="rId1" Type="http://schemas.openxmlformats.org/officeDocument/2006/relationships/slideLayout" Target="../slideLayouts/slideLayout32.xml"/><Relationship Id="rId4" Type="http://schemas.openxmlformats.org/officeDocument/2006/relationships/image" Target="../media/image13.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0.xml"/><Relationship Id="rId1" Type="http://schemas.openxmlformats.org/officeDocument/2006/relationships/slideLayout" Target="../slideLayouts/slideLayout33.xml"/><Relationship Id="rId5" Type="http://schemas.openxmlformats.org/officeDocument/2006/relationships/image" Target="../media/image13.png"/><Relationship Id="rId4" Type="http://schemas.openxmlformats.org/officeDocument/2006/relationships/image" Target="../media/image14.jpg"/></Relationships>
</file>

<file path=ppt/slideMasters/_rels/slideMaster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1.xml"/><Relationship Id="rId1" Type="http://schemas.openxmlformats.org/officeDocument/2006/relationships/slideLayout" Target="../slideLayouts/slideLayout34.xml"/><Relationship Id="rId4" Type="http://schemas.openxmlformats.org/officeDocument/2006/relationships/image" Target="../media/image7.png"/></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2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15.wmf"/></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4.xml"/><Relationship Id="rId5" Type="http://schemas.openxmlformats.org/officeDocument/2006/relationships/image" Target="../media/image3.png"/><Relationship Id="rId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png"/><Relationship Id="rId5" Type="http://schemas.openxmlformats.org/officeDocument/2006/relationships/theme" Target="../theme/theme6.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7.xml"/><Relationship Id="rId1" Type="http://schemas.openxmlformats.org/officeDocument/2006/relationships/slideLayout" Target="../slideLayouts/slideLayout20.xml"/><Relationship Id="rId4" Type="http://schemas.openxmlformats.org/officeDocument/2006/relationships/image" Target="../media/image7.png"/></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8.xml"/><Relationship Id="rId1" Type="http://schemas.openxmlformats.org/officeDocument/2006/relationships/slideLayout" Target="../slideLayouts/slideLayout21.xml"/><Relationship Id="rId5" Type="http://schemas.openxmlformats.org/officeDocument/2006/relationships/image" Target="../media/image3.png"/><Relationship Id="rId4" Type="http://schemas.openxmlformats.org/officeDocument/2006/relationships/image" Target="../media/image8.jp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9.xml"/><Relationship Id="rId1" Type="http://schemas.openxmlformats.org/officeDocument/2006/relationships/slideLayout" Target="../slideLayouts/slideLayout22.xml"/><Relationship Id="rId5" Type="http://schemas.openxmlformats.org/officeDocument/2006/relationships/image" Target="../media/image3.png"/><Relationship Id="rId4" Type="http://schemas.openxmlformats.org/officeDocument/2006/relationships/image" Target="../media/image9.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6"/>
        <p:cNvGrpSpPr/>
        <p:nvPr/>
      </p:nvGrpSpPr>
      <p:grpSpPr>
        <a:xfrm>
          <a:off x="0" y="0"/>
          <a:ext cx="0" cy="0"/>
          <a:chOff x="0" y="0"/>
          <a:chExt cx="0" cy="0"/>
        </a:xfrm>
      </p:grpSpPr>
      <p:sp>
        <p:nvSpPr>
          <p:cNvPr id="17" name="Google Shape;17;p3"/>
          <p:cNvSpPr txBox="1">
            <a:spLocks noGrp="1"/>
          </p:cNvSpPr>
          <p:nvPr>
            <p:ph type="title"/>
          </p:nvPr>
        </p:nvSpPr>
        <p:spPr>
          <a:xfrm>
            <a:off x="1023937" y="533400"/>
            <a:ext cx="7739062" cy="9906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18" name="Google Shape;18;p3"/>
          <p:cNvSpPr txBox="1">
            <a:spLocks noGrp="1"/>
          </p:cNvSpPr>
          <p:nvPr>
            <p:ph type="body" idx="1"/>
          </p:nvPr>
        </p:nvSpPr>
        <p:spPr>
          <a:xfrm>
            <a:off x="1033462" y="1676400"/>
            <a:ext cx="7729537" cy="4648200"/>
          </a:xfrm>
          <a:prstGeom prst="rect">
            <a:avLst/>
          </a:prstGeom>
          <a:noFill/>
          <a:ln>
            <a:noFill/>
          </a:ln>
        </p:spPr>
        <p:txBody>
          <a:bodyPr spcFirstLastPara="1" wrap="square" lIns="91425" tIns="45700" rIns="91425" bIns="45700" anchor="t" anchorCtr="0">
            <a:noAutofit/>
          </a:bodyPr>
          <a:lstStyle>
            <a:lvl1pPr marL="457200" marR="0" lvl="0" indent="-390525" algn="l" rtl="0">
              <a:lnSpc>
                <a:spcPct val="100000"/>
              </a:lnSpc>
              <a:spcBef>
                <a:spcPts val="600"/>
              </a:spcBef>
              <a:spcAft>
                <a:spcPts val="0"/>
              </a:spcAft>
              <a:buClr>
                <a:srgbClr val="E96D1F"/>
              </a:buClr>
              <a:buSzPts val="2550"/>
              <a:buFont typeface="Noto Sans Symbols"/>
              <a:buChar char="■"/>
              <a:defRPr sz="3000" b="0" i="0" u="none" strike="noStrike" cap="none">
                <a:solidFill>
                  <a:schemeClr val="dk1"/>
                </a:solidFill>
                <a:latin typeface="Arial"/>
                <a:ea typeface="Arial"/>
                <a:cs typeface="Arial"/>
                <a:sym typeface="Arial"/>
              </a:defRPr>
            </a:lvl1pPr>
            <a:lvl2pPr marL="914400" marR="0" lvl="1" indent="-368935" algn="l" rtl="0">
              <a:lnSpc>
                <a:spcPct val="100000"/>
              </a:lnSpc>
              <a:spcBef>
                <a:spcPts val="520"/>
              </a:spcBef>
              <a:spcAft>
                <a:spcPts val="0"/>
              </a:spcAft>
              <a:buClr>
                <a:srgbClr val="E96D1F"/>
              </a:buClr>
              <a:buSzPts val="2210"/>
              <a:buFont typeface="Noto Sans Symbols"/>
              <a:buChar char="■"/>
              <a:defRPr sz="2600" b="0" i="0" u="none" strike="noStrike" cap="none">
                <a:solidFill>
                  <a:schemeClr val="dk1"/>
                </a:solidFill>
                <a:latin typeface="Arial"/>
                <a:ea typeface="Arial"/>
                <a:cs typeface="Arial"/>
                <a:sym typeface="Arial"/>
              </a:defRPr>
            </a:lvl2pPr>
            <a:lvl3pPr marL="1371600" marR="0" lvl="2" indent="-368300" algn="l" rtl="0">
              <a:lnSpc>
                <a:spcPct val="100000"/>
              </a:lnSpc>
              <a:spcBef>
                <a:spcPts val="440"/>
              </a:spcBef>
              <a:spcAft>
                <a:spcPts val="0"/>
              </a:spcAft>
              <a:buClr>
                <a:srgbClr val="7BC143"/>
              </a:buClr>
              <a:buSzPts val="2200"/>
              <a:buFont typeface="Arial"/>
              <a:buChar char="•"/>
              <a:defRPr sz="2200" b="0" i="0" u="none" strike="noStrike" cap="none">
                <a:solidFill>
                  <a:schemeClr val="dk1"/>
                </a:solidFill>
                <a:latin typeface="Arial"/>
                <a:ea typeface="Arial"/>
                <a:cs typeface="Arial"/>
                <a:sym typeface="Arial"/>
              </a:defRPr>
            </a:lvl3pPr>
            <a:lvl4pPr marL="1828800" marR="0" lvl="3" indent="-342900" algn="l" rtl="0">
              <a:lnSpc>
                <a:spcPct val="100000"/>
              </a:lnSpc>
              <a:spcBef>
                <a:spcPts val="360"/>
              </a:spcBef>
              <a:spcAft>
                <a:spcPts val="0"/>
              </a:spcAft>
              <a:buClr>
                <a:srgbClr val="7BC143"/>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100000"/>
              </a:lnSpc>
              <a:spcBef>
                <a:spcPts val="360"/>
              </a:spcBef>
              <a:spcAft>
                <a:spcPts val="0"/>
              </a:spcAft>
              <a:buClr>
                <a:srgbClr val="7BC143"/>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19" name="Google Shape;19;p3"/>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20" name="Google Shape;20;p3"/>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1" name="Google Shape;21;p3" descr="ppt-logo"/>
          <p:cNvPicPr preferRelativeResize="0"/>
          <p:nvPr/>
        </p:nvPicPr>
        <p:blipFill rotWithShape="1">
          <a:blip r:embed="rId13">
            <a:alphaModFix/>
          </a:blip>
          <a:srcRect/>
          <a:stretch/>
        </p:blipFill>
        <p:spPr>
          <a:xfrm>
            <a:off x="990600" y="6507162"/>
            <a:ext cx="2311400" cy="152400"/>
          </a:xfrm>
          <a:prstGeom prst="rect">
            <a:avLst/>
          </a:prstGeom>
          <a:noFill/>
          <a:ln>
            <a:noFill/>
          </a:ln>
        </p:spPr>
      </p:pic>
      <p:cxnSp>
        <p:nvCxnSpPr>
          <p:cNvPr id="22" name="Google Shape;22;p3"/>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71"/>
        <p:cNvGrpSpPr/>
        <p:nvPr/>
      </p:nvGrpSpPr>
      <p:grpSpPr>
        <a:xfrm>
          <a:off x="0" y="0"/>
          <a:ext cx="0" cy="0"/>
          <a:chOff x="0" y="0"/>
          <a:chExt cx="0" cy="0"/>
        </a:xfrm>
      </p:grpSpPr>
      <p:cxnSp>
        <p:nvCxnSpPr>
          <p:cNvPr id="172" name="Google Shape;172;p34"/>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173" name="Google Shape;173;p34"/>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174" name="Google Shape;174;p34"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175" name="Google Shape;175;p34"/>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sp>
        <p:nvSpPr>
          <p:cNvPr id="176" name="Google Shape;176;p34"/>
          <p:cNvSpPr txBox="1"/>
          <p:nvPr/>
        </p:nvSpPr>
        <p:spPr>
          <a:xfrm>
            <a:off x="931862" y="3886200"/>
            <a:ext cx="7297737" cy="2271712"/>
          </a:xfrm>
          <a:prstGeom prst="rect">
            <a:avLst/>
          </a:prstGeom>
          <a:noFill/>
          <a:ln w="9525" cap="flat" cmpd="sng">
            <a:solidFill>
              <a:srgbClr val="717073"/>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177" name="Google Shape;177;p34"/>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178" name="Google Shape;178;p34"/>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84"/>
        <p:cNvGrpSpPr/>
        <p:nvPr/>
      </p:nvGrpSpPr>
      <p:grpSpPr>
        <a:xfrm>
          <a:off x="0" y="0"/>
          <a:ext cx="0" cy="0"/>
          <a:chOff x="0" y="0"/>
          <a:chExt cx="0" cy="0"/>
        </a:xfrm>
      </p:grpSpPr>
      <p:cxnSp>
        <p:nvCxnSpPr>
          <p:cNvPr id="185" name="Google Shape;185;p36"/>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186" name="Google Shape;186;p36"/>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187" name="Google Shape;187;p36"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188" name="Google Shape;188;p36"/>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sp>
        <p:nvSpPr>
          <p:cNvPr id="189" name="Google Shape;189;p36"/>
          <p:cNvSpPr txBox="1"/>
          <p:nvPr/>
        </p:nvSpPr>
        <p:spPr>
          <a:xfrm>
            <a:off x="911225" y="1355725"/>
            <a:ext cx="5181600" cy="2574925"/>
          </a:xfrm>
          <a:prstGeom prst="rect">
            <a:avLst/>
          </a:prstGeom>
          <a:solidFill>
            <a:schemeClr val="accent1">
              <a:alpha val="81176"/>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190" name="Google Shape;190;p36"/>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191" name="Google Shape;191;p36"/>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98"/>
        <p:cNvGrpSpPr/>
        <p:nvPr/>
      </p:nvGrpSpPr>
      <p:grpSpPr>
        <a:xfrm>
          <a:off x="0" y="0"/>
          <a:ext cx="0" cy="0"/>
          <a:chOff x="0" y="0"/>
          <a:chExt cx="0" cy="0"/>
        </a:xfrm>
      </p:grpSpPr>
      <p:cxnSp>
        <p:nvCxnSpPr>
          <p:cNvPr id="199" name="Google Shape;199;p38"/>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200" name="Google Shape;200;p38"/>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01" name="Google Shape;201;p38"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202" name="Google Shape;202;p38"/>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sp>
        <p:nvSpPr>
          <p:cNvPr id="203" name="Google Shape;203;p38"/>
          <p:cNvSpPr txBox="1"/>
          <p:nvPr/>
        </p:nvSpPr>
        <p:spPr>
          <a:xfrm>
            <a:off x="911225" y="1355725"/>
            <a:ext cx="5181600" cy="2574925"/>
          </a:xfrm>
          <a:prstGeom prst="rect">
            <a:avLst/>
          </a:prstGeom>
          <a:solidFill>
            <a:schemeClr val="accent1">
              <a:alpha val="81176"/>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204" name="Google Shape;204;p38"/>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05" name="Google Shape;205;p38"/>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12"/>
        <p:cNvGrpSpPr/>
        <p:nvPr/>
      </p:nvGrpSpPr>
      <p:grpSpPr>
        <a:xfrm>
          <a:off x="0" y="0"/>
          <a:ext cx="0" cy="0"/>
          <a:chOff x="0" y="0"/>
          <a:chExt cx="0" cy="0"/>
        </a:xfrm>
      </p:grpSpPr>
      <p:cxnSp>
        <p:nvCxnSpPr>
          <p:cNvPr id="213" name="Google Shape;213;p40"/>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214" name="Google Shape;214;p40"/>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15" name="Google Shape;215;p40"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216" name="Google Shape;216;p40"/>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sp>
        <p:nvSpPr>
          <p:cNvPr id="217" name="Google Shape;217;p40"/>
          <p:cNvSpPr txBox="1"/>
          <p:nvPr/>
        </p:nvSpPr>
        <p:spPr>
          <a:xfrm>
            <a:off x="914400" y="1585912"/>
            <a:ext cx="7315200" cy="3686175"/>
          </a:xfrm>
          <a:prstGeom prst="rect">
            <a:avLst/>
          </a:prstGeom>
          <a:solidFill>
            <a:srgbClr val="007BC0">
              <a:alpha val="39215"/>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218" name="Google Shape;218;p40"/>
          <p:cNvSpPr txBox="1"/>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19" name="Google Shape;219;p40" descr="PRB_LOGO_PowerPoint.png"/>
          <p:cNvPicPr preferRelativeResize="0"/>
          <p:nvPr/>
        </p:nvPicPr>
        <p:blipFill rotWithShape="1">
          <a:blip r:embed="rId4">
            <a:alphaModFix amt="36862"/>
          </a:blip>
          <a:srcRect/>
          <a:stretch/>
        </p:blipFill>
        <p:spPr>
          <a:xfrm>
            <a:off x="7854950" y="6153150"/>
            <a:ext cx="950912" cy="457200"/>
          </a:xfrm>
          <a:prstGeom prst="rect">
            <a:avLst/>
          </a:prstGeom>
          <a:noFill/>
          <a:ln>
            <a:noFill/>
          </a:ln>
        </p:spPr>
      </p:pic>
      <p:sp>
        <p:nvSpPr>
          <p:cNvPr id="220" name="Google Shape;220;p40"/>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21" name="Google Shape;221;p40"/>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26"/>
        <p:cNvGrpSpPr/>
        <p:nvPr/>
      </p:nvGrpSpPr>
      <p:grpSpPr>
        <a:xfrm>
          <a:off x="0" y="0"/>
          <a:ext cx="0" cy="0"/>
          <a:chOff x="0" y="0"/>
          <a:chExt cx="0" cy="0"/>
        </a:xfrm>
      </p:grpSpPr>
      <p:cxnSp>
        <p:nvCxnSpPr>
          <p:cNvPr id="227" name="Google Shape;227;p42"/>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228" name="Google Shape;228;p42"/>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29" name="Google Shape;229;p42"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230" name="Google Shape;230;p42"/>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231" name="Google Shape;231;p42"/>
          <p:cNvPicPr preferRelativeResize="0"/>
          <p:nvPr/>
        </p:nvPicPr>
        <p:blipFill rotWithShape="1">
          <a:blip r:embed="rId4">
            <a:alphaModFix/>
          </a:blip>
          <a:srcRect r="10595"/>
          <a:stretch/>
        </p:blipFill>
        <p:spPr>
          <a:xfrm>
            <a:off x="-26987" y="0"/>
            <a:ext cx="9220200" cy="6875462"/>
          </a:xfrm>
          <a:prstGeom prst="rect">
            <a:avLst/>
          </a:prstGeom>
          <a:noFill/>
          <a:ln>
            <a:noFill/>
          </a:ln>
        </p:spPr>
      </p:pic>
      <p:sp>
        <p:nvSpPr>
          <p:cNvPr id="232" name="Google Shape;232;p42"/>
          <p:cNvSpPr txBox="1"/>
          <p:nvPr/>
        </p:nvSpPr>
        <p:spPr>
          <a:xfrm>
            <a:off x="-28575" y="0"/>
            <a:ext cx="9221787" cy="6875462"/>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233" name="Google Shape;233;p42"/>
          <p:cNvSpPr txBox="1"/>
          <p:nvPr/>
        </p:nvSpPr>
        <p:spPr>
          <a:xfrm>
            <a:off x="914400" y="1585912"/>
            <a:ext cx="7315200" cy="3686175"/>
          </a:xfrm>
          <a:prstGeom prst="rect">
            <a:avLst/>
          </a:prstGeom>
          <a:solidFill>
            <a:srgbClr val="007BC0">
              <a:alpha val="39215"/>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234" name="Google Shape;234;p42"/>
          <p:cNvSpPr txBox="1"/>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35" name="Google Shape;235;p42" descr="PRB_LOGO_PowerPoint.png"/>
          <p:cNvPicPr preferRelativeResize="0"/>
          <p:nvPr/>
        </p:nvPicPr>
        <p:blipFill rotWithShape="1">
          <a:blip r:embed="rId5">
            <a:alphaModFix amt="36862"/>
          </a:blip>
          <a:srcRect/>
          <a:stretch/>
        </p:blipFill>
        <p:spPr>
          <a:xfrm>
            <a:off x="7854950" y="6153150"/>
            <a:ext cx="950912" cy="457200"/>
          </a:xfrm>
          <a:prstGeom prst="rect">
            <a:avLst/>
          </a:prstGeom>
          <a:noFill/>
          <a:ln>
            <a:noFill/>
          </a:ln>
        </p:spPr>
      </p:pic>
      <p:sp>
        <p:nvSpPr>
          <p:cNvPr id="236" name="Google Shape;236;p42"/>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37" name="Google Shape;237;p42"/>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5"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41"/>
        <p:cNvGrpSpPr/>
        <p:nvPr/>
      </p:nvGrpSpPr>
      <p:grpSpPr>
        <a:xfrm>
          <a:off x="0" y="0"/>
          <a:ext cx="0" cy="0"/>
          <a:chOff x="0" y="0"/>
          <a:chExt cx="0" cy="0"/>
        </a:xfrm>
      </p:grpSpPr>
      <p:cxnSp>
        <p:nvCxnSpPr>
          <p:cNvPr id="242" name="Google Shape;242;p44"/>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243" name="Google Shape;243;p44"/>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44" name="Google Shape;244;p44"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245" name="Google Shape;245;p44"/>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246" name="Google Shape;246;p44"/>
          <p:cNvPicPr preferRelativeResize="0"/>
          <p:nvPr/>
        </p:nvPicPr>
        <p:blipFill rotWithShape="1">
          <a:blip r:embed="rId4">
            <a:alphaModFix/>
          </a:blip>
          <a:srcRect l="4621"/>
          <a:stretch/>
        </p:blipFill>
        <p:spPr>
          <a:xfrm>
            <a:off x="0" y="0"/>
            <a:ext cx="9144000" cy="6858000"/>
          </a:xfrm>
          <a:prstGeom prst="rect">
            <a:avLst/>
          </a:prstGeom>
          <a:noFill/>
          <a:ln>
            <a:noFill/>
          </a:ln>
        </p:spPr>
      </p:pic>
      <p:sp>
        <p:nvSpPr>
          <p:cNvPr id="247" name="Google Shape;247;p44"/>
          <p:cNvSpPr txBox="1"/>
          <p:nvPr/>
        </p:nvSpPr>
        <p:spPr>
          <a:xfrm>
            <a:off x="0" y="0"/>
            <a:ext cx="9144000"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248" name="Google Shape;248;p44"/>
          <p:cNvSpPr txBox="1"/>
          <p:nvPr/>
        </p:nvSpPr>
        <p:spPr>
          <a:xfrm>
            <a:off x="914400" y="1585912"/>
            <a:ext cx="7315200" cy="3686175"/>
          </a:xfrm>
          <a:prstGeom prst="rect">
            <a:avLst/>
          </a:prstGeom>
          <a:solidFill>
            <a:srgbClr val="007BC0">
              <a:alpha val="39215"/>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249" name="Google Shape;249;p44"/>
          <p:cNvSpPr txBox="1"/>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50" name="Google Shape;250;p44" descr="PRB_LOGO_PowerPoint.png"/>
          <p:cNvPicPr preferRelativeResize="0"/>
          <p:nvPr/>
        </p:nvPicPr>
        <p:blipFill rotWithShape="1">
          <a:blip r:embed="rId5">
            <a:alphaModFix amt="36862"/>
          </a:blip>
          <a:srcRect/>
          <a:stretch/>
        </p:blipFill>
        <p:spPr>
          <a:xfrm>
            <a:off x="7854950" y="6153150"/>
            <a:ext cx="950912" cy="457200"/>
          </a:xfrm>
          <a:prstGeom prst="rect">
            <a:avLst/>
          </a:prstGeom>
          <a:noFill/>
          <a:ln>
            <a:noFill/>
          </a:ln>
        </p:spPr>
      </p:pic>
      <p:sp>
        <p:nvSpPr>
          <p:cNvPr id="251" name="Google Shape;251;p44"/>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52" name="Google Shape;252;p44"/>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56"/>
        <p:cNvGrpSpPr/>
        <p:nvPr/>
      </p:nvGrpSpPr>
      <p:grpSpPr>
        <a:xfrm>
          <a:off x="0" y="0"/>
          <a:ext cx="0" cy="0"/>
          <a:chOff x="0" y="0"/>
          <a:chExt cx="0" cy="0"/>
        </a:xfrm>
      </p:grpSpPr>
      <p:cxnSp>
        <p:nvCxnSpPr>
          <p:cNvPr id="257" name="Google Shape;257;p46"/>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258" name="Google Shape;258;p46"/>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59" name="Google Shape;259;p46"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260" name="Google Shape;260;p46"/>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261" name="Google Shape;261;p46"/>
          <p:cNvPicPr preferRelativeResize="0"/>
          <p:nvPr/>
        </p:nvPicPr>
        <p:blipFill rotWithShape="1">
          <a:blip r:embed="rId4">
            <a:alphaModFix/>
          </a:blip>
          <a:srcRect l="6666" r="4441"/>
          <a:stretch/>
        </p:blipFill>
        <p:spPr>
          <a:xfrm>
            <a:off x="0" y="0"/>
            <a:ext cx="9144000" cy="6858000"/>
          </a:xfrm>
          <a:prstGeom prst="rect">
            <a:avLst/>
          </a:prstGeom>
          <a:noFill/>
          <a:ln>
            <a:noFill/>
          </a:ln>
        </p:spPr>
      </p:pic>
      <p:sp>
        <p:nvSpPr>
          <p:cNvPr id="262" name="Google Shape;262;p46"/>
          <p:cNvSpPr txBox="1"/>
          <p:nvPr/>
        </p:nvSpPr>
        <p:spPr>
          <a:xfrm>
            <a:off x="0" y="-6350"/>
            <a:ext cx="9144000"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263" name="Google Shape;263;p46"/>
          <p:cNvSpPr txBox="1"/>
          <p:nvPr/>
        </p:nvSpPr>
        <p:spPr>
          <a:xfrm>
            <a:off x="914400" y="1600200"/>
            <a:ext cx="5181600" cy="4572000"/>
          </a:xfrm>
          <a:prstGeom prst="rect">
            <a:avLst/>
          </a:prstGeom>
          <a:solidFill>
            <a:srgbClr val="007BC0">
              <a:alpha val="39215"/>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264" name="Google Shape;264;p46"/>
          <p:cNvSpPr txBox="1"/>
          <p:nvPr/>
        </p:nvSpPr>
        <p:spPr>
          <a:xfrm>
            <a:off x="933450" y="1600200"/>
            <a:ext cx="5162550" cy="45720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65" name="Google Shape;265;p46" descr="PRB_LOGO_PowerPoint.png"/>
          <p:cNvPicPr preferRelativeResize="0"/>
          <p:nvPr/>
        </p:nvPicPr>
        <p:blipFill rotWithShape="1">
          <a:blip r:embed="rId5">
            <a:alphaModFix amt="36862"/>
          </a:blip>
          <a:srcRect/>
          <a:stretch/>
        </p:blipFill>
        <p:spPr>
          <a:xfrm>
            <a:off x="7854950" y="6153150"/>
            <a:ext cx="950912" cy="457200"/>
          </a:xfrm>
          <a:prstGeom prst="rect">
            <a:avLst/>
          </a:prstGeom>
          <a:noFill/>
          <a:ln>
            <a:noFill/>
          </a:ln>
        </p:spPr>
      </p:pic>
      <p:sp>
        <p:nvSpPr>
          <p:cNvPr id="266" name="Google Shape;266;p46"/>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67" name="Google Shape;267;p46"/>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72"/>
        <p:cNvGrpSpPr/>
        <p:nvPr/>
      </p:nvGrpSpPr>
      <p:grpSpPr>
        <a:xfrm>
          <a:off x="0" y="0"/>
          <a:ext cx="0" cy="0"/>
          <a:chOff x="0" y="0"/>
          <a:chExt cx="0" cy="0"/>
        </a:xfrm>
      </p:grpSpPr>
      <p:cxnSp>
        <p:nvCxnSpPr>
          <p:cNvPr id="273" name="Google Shape;273;p48"/>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274" name="Google Shape;274;p48"/>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75" name="Google Shape;275;p48"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276" name="Google Shape;276;p48"/>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sp>
        <p:nvSpPr>
          <p:cNvPr id="277" name="Google Shape;277;p48"/>
          <p:cNvSpPr txBox="1"/>
          <p:nvPr/>
        </p:nvSpPr>
        <p:spPr>
          <a:xfrm>
            <a:off x="933450" y="1600200"/>
            <a:ext cx="5162550" cy="45720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78" name="Google Shape;278;p48" descr="PRB_LOGO_PowerPoint.png"/>
          <p:cNvPicPr preferRelativeResize="0"/>
          <p:nvPr/>
        </p:nvPicPr>
        <p:blipFill rotWithShape="1">
          <a:blip r:embed="rId4">
            <a:alphaModFix amt="36862"/>
          </a:blip>
          <a:srcRect/>
          <a:stretch/>
        </p:blipFill>
        <p:spPr>
          <a:xfrm>
            <a:off x="7854950" y="6153150"/>
            <a:ext cx="950912" cy="457200"/>
          </a:xfrm>
          <a:prstGeom prst="rect">
            <a:avLst/>
          </a:prstGeom>
          <a:noFill/>
          <a:ln>
            <a:noFill/>
          </a:ln>
        </p:spPr>
      </p:pic>
      <p:sp>
        <p:nvSpPr>
          <p:cNvPr id="279" name="Google Shape;279;p48"/>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80" name="Google Shape;280;p48"/>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86"/>
        <p:cNvGrpSpPr/>
        <p:nvPr/>
      </p:nvGrpSpPr>
      <p:grpSpPr>
        <a:xfrm>
          <a:off x="0" y="0"/>
          <a:ext cx="0" cy="0"/>
          <a:chOff x="0" y="0"/>
          <a:chExt cx="0" cy="0"/>
        </a:xfrm>
      </p:grpSpPr>
      <p:cxnSp>
        <p:nvCxnSpPr>
          <p:cNvPr id="287" name="Google Shape;287;p50"/>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288" name="Google Shape;288;p50"/>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89" name="Google Shape;289;p50"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290" name="Google Shape;290;p50"/>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sp>
        <p:nvSpPr>
          <p:cNvPr id="291" name="Google Shape;291;p50"/>
          <p:cNvSpPr txBox="1"/>
          <p:nvPr/>
        </p:nvSpPr>
        <p:spPr>
          <a:xfrm>
            <a:off x="0" y="0"/>
            <a:ext cx="9144000" cy="6858000"/>
          </a:xfrm>
          <a:prstGeom prst="rect">
            <a:avLst/>
          </a:prstGeom>
          <a:solidFill>
            <a:srgbClr val="1E65A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92" name="Google Shape;292;p50" descr="PRB_LOGO_PowerPoint.png"/>
          <p:cNvPicPr preferRelativeResize="0"/>
          <p:nvPr/>
        </p:nvPicPr>
        <p:blipFill rotWithShape="1">
          <a:blip r:embed="rId4">
            <a:alphaModFix amt="36862"/>
          </a:blip>
          <a:srcRect/>
          <a:stretch/>
        </p:blipFill>
        <p:spPr>
          <a:xfrm>
            <a:off x="7546975" y="5927725"/>
            <a:ext cx="1139825" cy="549275"/>
          </a:xfrm>
          <a:prstGeom prst="rect">
            <a:avLst/>
          </a:prstGeom>
          <a:noFill/>
          <a:ln>
            <a:noFill/>
          </a:ln>
        </p:spPr>
      </p:pic>
      <p:sp>
        <p:nvSpPr>
          <p:cNvPr id="293" name="Google Shape;293;p50"/>
          <p:cNvSpPr txBox="1"/>
          <p:nvPr/>
        </p:nvSpPr>
        <p:spPr>
          <a:xfrm>
            <a:off x="685800" y="1600200"/>
            <a:ext cx="77724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294" name="Google Shape;294;p50"/>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95" name="Google Shape;295;p50"/>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99"/>
        <p:cNvGrpSpPr/>
        <p:nvPr/>
      </p:nvGrpSpPr>
      <p:grpSpPr>
        <a:xfrm>
          <a:off x="0" y="0"/>
          <a:ext cx="0" cy="0"/>
          <a:chOff x="0" y="0"/>
          <a:chExt cx="0" cy="0"/>
        </a:xfrm>
      </p:grpSpPr>
      <p:cxnSp>
        <p:nvCxnSpPr>
          <p:cNvPr id="300" name="Google Shape;300;p52"/>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301" name="Google Shape;301;p52"/>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302" name="Google Shape;302;p52"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303" name="Google Shape;303;p52"/>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304" name="Google Shape;304;p52" descr="PRB_LOGO_PowerPoint.png"/>
          <p:cNvPicPr preferRelativeResize="0"/>
          <p:nvPr/>
        </p:nvPicPr>
        <p:blipFill rotWithShape="1">
          <a:blip r:embed="rId4">
            <a:alphaModFix amt="36862"/>
          </a:blip>
          <a:srcRect/>
          <a:stretch/>
        </p:blipFill>
        <p:spPr>
          <a:xfrm>
            <a:off x="7546975" y="5927725"/>
            <a:ext cx="1139825" cy="549275"/>
          </a:xfrm>
          <a:prstGeom prst="rect">
            <a:avLst/>
          </a:prstGeom>
          <a:noFill/>
          <a:ln>
            <a:noFill/>
          </a:ln>
        </p:spPr>
      </p:pic>
      <p:sp>
        <p:nvSpPr>
          <p:cNvPr id="305" name="Google Shape;305;p52"/>
          <p:cNvSpPr txBox="1"/>
          <p:nvPr/>
        </p:nvSpPr>
        <p:spPr>
          <a:xfrm>
            <a:off x="685800" y="1600200"/>
            <a:ext cx="77724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306" name="Google Shape;306;p52"/>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307" name="Google Shape;307;p52"/>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8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7"/>
        <p:cNvGrpSpPr/>
        <p:nvPr/>
      </p:nvGrpSpPr>
      <p:grpSpPr>
        <a:xfrm>
          <a:off x="0" y="0"/>
          <a:ext cx="0" cy="0"/>
          <a:chOff x="0" y="0"/>
          <a:chExt cx="0" cy="0"/>
        </a:xfrm>
      </p:grpSpPr>
      <p:cxnSp>
        <p:nvCxnSpPr>
          <p:cNvPr id="58" name="Google Shape;58;p15"/>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59" name="Google Shape;59;p15"/>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60" name="Google Shape;60;p15"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61" name="Google Shape;61;p15"/>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62" name="Google Shape;62;p15"/>
          <p:cNvPicPr preferRelativeResize="0"/>
          <p:nvPr/>
        </p:nvPicPr>
        <p:blipFill rotWithShape="1">
          <a:blip r:embed="rId4">
            <a:alphaModFix/>
          </a:blip>
          <a:srcRect l="7384" r="3983"/>
          <a:stretch/>
        </p:blipFill>
        <p:spPr>
          <a:xfrm>
            <a:off x="0" y="0"/>
            <a:ext cx="9144000" cy="6878637"/>
          </a:xfrm>
          <a:prstGeom prst="rect">
            <a:avLst/>
          </a:prstGeom>
          <a:noFill/>
          <a:ln>
            <a:noFill/>
          </a:ln>
        </p:spPr>
      </p:pic>
      <p:sp>
        <p:nvSpPr>
          <p:cNvPr id="63" name="Google Shape;63;p15"/>
          <p:cNvSpPr txBox="1"/>
          <p:nvPr/>
        </p:nvSpPr>
        <p:spPr>
          <a:xfrm>
            <a:off x="-7937" y="-9525"/>
            <a:ext cx="9151937" cy="6888162"/>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64" name="Google Shape;64;p15"/>
          <p:cNvSpPr txBox="1"/>
          <p:nvPr/>
        </p:nvSpPr>
        <p:spPr>
          <a:xfrm>
            <a:off x="914400" y="1585912"/>
            <a:ext cx="7315200" cy="3686175"/>
          </a:xfrm>
          <a:prstGeom prst="rect">
            <a:avLst/>
          </a:prstGeom>
          <a:solidFill>
            <a:srgbClr val="007BC0">
              <a:alpha val="39215"/>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65" name="Google Shape;65;p15"/>
          <p:cNvSpPr txBox="1"/>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66" name="Google Shape;66;p15" descr="PRB_LOGO_PowerPoint.png"/>
          <p:cNvPicPr preferRelativeResize="0"/>
          <p:nvPr/>
        </p:nvPicPr>
        <p:blipFill rotWithShape="1">
          <a:blip r:embed="rId5">
            <a:alphaModFix amt="36862"/>
          </a:blip>
          <a:srcRect/>
          <a:stretch/>
        </p:blipFill>
        <p:spPr>
          <a:xfrm>
            <a:off x="7854950" y="6153150"/>
            <a:ext cx="950912" cy="457200"/>
          </a:xfrm>
          <a:prstGeom prst="rect">
            <a:avLst/>
          </a:prstGeom>
          <a:noFill/>
          <a:ln>
            <a:noFill/>
          </a:ln>
        </p:spPr>
      </p:pic>
      <p:sp>
        <p:nvSpPr>
          <p:cNvPr id="67" name="Google Shape;67;p15"/>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68" name="Google Shape;68;p15"/>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312"/>
        <p:cNvGrpSpPr/>
        <p:nvPr/>
      </p:nvGrpSpPr>
      <p:grpSpPr>
        <a:xfrm>
          <a:off x="0" y="0"/>
          <a:ext cx="0" cy="0"/>
          <a:chOff x="0" y="0"/>
          <a:chExt cx="0" cy="0"/>
        </a:xfrm>
      </p:grpSpPr>
      <p:cxnSp>
        <p:nvCxnSpPr>
          <p:cNvPr id="313" name="Google Shape;313;p54"/>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314" name="Google Shape;314;p54"/>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315" name="Google Shape;315;p54"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316" name="Google Shape;316;p54"/>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317" name="Google Shape;317;p54" descr="US_What_If_Final_Digital (2).jpg"/>
          <p:cNvPicPr preferRelativeResize="0"/>
          <p:nvPr/>
        </p:nvPicPr>
        <p:blipFill rotWithShape="1">
          <a:blip r:embed="rId4">
            <a:alphaModFix/>
          </a:blip>
          <a:srcRect r="6521" b="2013"/>
          <a:stretch/>
        </p:blipFill>
        <p:spPr>
          <a:xfrm>
            <a:off x="0" y="0"/>
            <a:ext cx="9144000" cy="6856412"/>
          </a:xfrm>
          <a:prstGeom prst="rect">
            <a:avLst/>
          </a:prstGeom>
          <a:noFill/>
          <a:ln>
            <a:noFill/>
          </a:ln>
        </p:spPr>
      </p:pic>
      <p:sp>
        <p:nvSpPr>
          <p:cNvPr id="318" name="Google Shape;318;p54"/>
          <p:cNvSpPr txBox="1"/>
          <p:nvPr/>
        </p:nvSpPr>
        <p:spPr>
          <a:xfrm>
            <a:off x="0" y="0"/>
            <a:ext cx="9144000" cy="6858000"/>
          </a:xfrm>
          <a:prstGeom prst="rect">
            <a:avLst/>
          </a:prstGeom>
          <a:solidFill>
            <a:srgbClr val="1E65A1">
              <a:alpha val="79215"/>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319" name="Google Shape;319;p54" descr="PRB_LOGO_PowerPoint.png"/>
          <p:cNvPicPr preferRelativeResize="0"/>
          <p:nvPr/>
        </p:nvPicPr>
        <p:blipFill rotWithShape="1">
          <a:blip r:embed="rId5">
            <a:alphaModFix amt="36862"/>
          </a:blip>
          <a:srcRect/>
          <a:stretch/>
        </p:blipFill>
        <p:spPr>
          <a:xfrm>
            <a:off x="7546975" y="5927725"/>
            <a:ext cx="1139825" cy="549275"/>
          </a:xfrm>
          <a:prstGeom prst="rect">
            <a:avLst/>
          </a:prstGeom>
          <a:noFill/>
          <a:ln>
            <a:noFill/>
          </a:ln>
        </p:spPr>
      </p:pic>
      <p:sp>
        <p:nvSpPr>
          <p:cNvPr id="320" name="Google Shape;320;p54"/>
          <p:cNvSpPr txBox="1"/>
          <p:nvPr/>
        </p:nvSpPr>
        <p:spPr>
          <a:xfrm>
            <a:off x="685800" y="1600200"/>
            <a:ext cx="77724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321" name="Google Shape;321;p54"/>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322" name="Google Shape;322;p54"/>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8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326"/>
        <p:cNvGrpSpPr/>
        <p:nvPr/>
      </p:nvGrpSpPr>
      <p:grpSpPr>
        <a:xfrm>
          <a:off x="0" y="0"/>
          <a:ext cx="0" cy="0"/>
          <a:chOff x="0" y="0"/>
          <a:chExt cx="0" cy="0"/>
        </a:xfrm>
      </p:grpSpPr>
      <p:cxnSp>
        <p:nvCxnSpPr>
          <p:cNvPr id="327" name="Google Shape;327;p56"/>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328" name="Google Shape;328;p56"/>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329" name="Google Shape;329;p56"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330" name="Google Shape;330;p56"/>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331" name="Google Shape;331;p56" descr="titlepagebg_solidblue"/>
          <p:cNvPicPr preferRelativeResize="0"/>
          <p:nvPr/>
        </p:nvPicPr>
        <p:blipFill rotWithShape="1">
          <a:blip r:embed="rId4">
            <a:alphaModFix/>
          </a:blip>
          <a:srcRect/>
          <a:stretch/>
        </p:blipFill>
        <p:spPr>
          <a:xfrm>
            <a:off x="0" y="0"/>
            <a:ext cx="9148762" cy="6888162"/>
          </a:xfrm>
          <a:prstGeom prst="rect">
            <a:avLst/>
          </a:prstGeom>
          <a:noFill/>
          <a:ln>
            <a:noFill/>
          </a:ln>
        </p:spPr>
      </p:pic>
      <p:sp>
        <p:nvSpPr>
          <p:cNvPr id="332" name="Google Shape;332;p56"/>
          <p:cNvSpPr txBox="1"/>
          <p:nvPr/>
        </p:nvSpPr>
        <p:spPr>
          <a:xfrm>
            <a:off x="3962400" y="5995987"/>
            <a:ext cx="4429125" cy="3079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400"/>
              <a:buFont typeface="Arial"/>
              <a:buNone/>
            </a:pPr>
            <a:r>
              <a:rPr lang="fr-FR" sz="1400" b="0" i="0" u="none" strike="noStrike" cap="none">
                <a:solidFill>
                  <a:schemeClr val="accent1"/>
                </a:solidFill>
                <a:latin typeface="Arial"/>
                <a:ea typeface="Arial"/>
                <a:cs typeface="Arial"/>
                <a:sym typeface="Arial"/>
              </a:rPr>
              <a:t>POPULATION REFERENCE BUREAU | www.prb.org</a:t>
            </a:r>
            <a:endParaRPr sz="1400" b="0" i="0" u="none" strike="noStrike" cap="none">
              <a:solidFill>
                <a:srgbClr val="000000"/>
              </a:solidFill>
              <a:latin typeface="Arial"/>
              <a:ea typeface="Arial"/>
              <a:cs typeface="Arial"/>
              <a:sym typeface="Arial"/>
            </a:endParaRPr>
          </a:p>
        </p:txBody>
      </p:sp>
      <p:sp>
        <p:nvSpPr>
          <p:cNvPr id="333" name="Google Shape;333;p56"/>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334" name="Google Shape;334;p56"/>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8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p:spPr>
        <p:txBody>
          <a:bodyPr wrap="none" anchor="ctr">
            <a:prstTxWarp prst="textNoShape">
              <a:avLst/>
            </a:prstTxWarp>
          </a:bodyPr>
          <a:lstStyle/>
          <a:p>
            <a:endParaRPr lang="fr-FR"/>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prstTxWarp prst="textNoShape">
              <a:avLst/>
            </a:prstTxWarp>
            <a:spAutoFit/>
          </a:bodyPr>
          <a:lstStyle/>
          <a:p>
            <a:pPr algn="r">
              <a:buSzPct val="100000"/>
            </a:pPr>
            <a:r>
              <a:rPr lang="en-US" sz="700">
                <a:solidFill>
                  <a:srgbClr val="000000"/>
                </a:solidFill>
              </a:rPr>
              <a:t>© </a:t>
            </a:r>
            <a:r>
              <a:rPr lang="en-US" sz="700">
                <a:solidFill>
                  <a:srgbClr val="333333"/>
                </a:solidFill>
              </a:rPr>
              <a:t>2016 Population Reference Bureau. All rights reserved. www.prb.org</a:t>
            </a:r>
          </a:p>
        </p:txBody>
      </p:sp>
      <p:pic>
        <p:nvPicPr>
          <p:cNvPr id="1030" name="Picture 86" descr="ppt-logo"/>
          <p:cNvPicPr>
            <a:picLocks noChangeAspect="1" noChangeArrowheads="1"/>
          </p:cNvPicPr>
          <p:nvPr userDrawn="1"/>
        </p:nvPicPr>
        <p:blipFill>
          <a:blip r:embed="rId14"/>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p:spPr>
        <p:txBody>
          <a:bodyPr wrap="none" anchor="ctr">
            <a:prstTxWarp prst="textNoShape">
              <a:avLst/>
            </a:prstTxWarp>
          </a:bodyPr>
          <a:lstStyle/>
          <a:p>
            <a:endParaRPr lang="fr-FR"/>
          </a:p>
        </p:txBody>
      </p:sp>
    </p:spTree>
    <p:extLst>
      <p:ext uri="{BB962C8B-B14F-4D97-AF65-F5344CB8AC3E}">
        <p14:creationId xmlns:p14="http://schemas.microsoft.com/office/powerpoint/2010/main" val="32926934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Lst>
  <p:txStyles>
    <p:titleStyle>
      <a:lvl1pPr algn="l" rtl="0" eaLnBrk="0" fontAlgn="base" hangingPunct="0">
        <a:spcBef>
          <a:spcPct val="0"/>
        </a:spcBef>
        <a:spcAft>
          <a:spcPct val="0"/>
        </a:spcAft>
        <a:defRPr sz="3600">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rgbClr val="E96D1F"/>
        </a:buClr>
        <a:buSzPct val="85000"/>
        <a:buFont typeface="Wingdings" charset="2"/>
        <a:buChar char="n"/>
        <a:defRPr sz="3000">
          <a:solidFill>
            <a:schemeClr val="tx1"/>
          </a:solidFill>
          <a:latin typeface="+mn-lt"/>
          <a:ea typeface="ＭＳ Ｐゴシック" pitchFamily="34" charset="-128"/>
          <a:cs typeface="ＭＳ Ｐゴシック" charset="-128"/>
        </a:defRPr>
      </a:lvl1pPr>
      <a:lvl2pPr marL="742950" indent="-285750" algn="l" rtl="0" eaLnBrk="0" fontAlgn="base" hangingPunct="0">
        <a:spcBef>
          <a:spcPct val="20000"/>
        </a:spcBef>
        <a:spcAft>
          <a:spcPct val="0"/>
        </a:spcAft>
        <a:buClr>
          <a:srgbClr val="E96D1F"/>
        </a:buClr>
        <a:buSzPct val="85000"/>
        <a:buFont typeface="Wingdings" charset="2"/>
        <a:buChar char="n"/>
        <a:defRPr sz="2600">
          <a:solidFill>
            <a:schemeClr val="tx1"/>
          </a:solidFill>
          <a:latin typeface="+mn-lt"/>
          <a:ea typeface="ＭＳ Ｐゴシック" pitchFamily="34" charset="-128"/>
        </a:defRPr>
      </a:lvl2pPr>
      <a:lvl3pPr marL="1143000" indent="-228600" algn="l" rtl="0" eaLnBrk="0" fontAlgn="base" hangingPunct="0">
        <a:spcBef>
          <a:spcPct val="20000"/>
        </a:spcBef>
        <a:spcAft>
          <a:spcPct val="0"/>
        </a:spcAft>
        <a:buClr>
          <a:srgbClr val="7BC143"/>
        </a:buClr>
        <a:buChar char="•"/>
        <a:defRPr sz="2200">
          <a:solidFill>
            <a:schemeClr val="tx1"/>
          </a:solidFill>
          <a:latin typeface="+mn-lt"/>
          <a:ea typeface="ＭＳ Ｐゴシック" pitchFamily="34" charset="-128"/>
        </a:defRPr>
      </a:lvl3pPr>
      <a:lvl4pPr marL="1600200" indent="-228600" algn="l" rtl="0" eaLnBrk="0" fontAlgn="base" hangingPunct="0">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72"/>
        <p:cNvGrpSpPr/>
        <p:nvPr/>
      </p:nvGrpSpPr>
      <p:grpSpPr>
        <a:xfrm>
          <a:off x="0" y="0"/>
          <a:ext cx="0" cy="0"/>
          <a:chOff x="0" y="0"/>
          <a:chExt cx="0" cy="0"/>
        </a:xfrm>
      </p:grpSpPr>
      <p:cxnSp>
        <p:nvCxnSpPr>
          <p:cNvPr id="73" name="Google Shape;73;p17"/>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74" name="Google Shape;74;p17"/>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75" name="Google Shape;75;p17"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76" name="Google Shape;76;p17"/>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77" name="Google Shape;77;p17"/>
          <p:cNvPicPr preferRelativeResize="0"/>
          <p:nvPr/>
        </p:nvPicPr>
        <p:blipFill rotWithShape="1">
          <a:blip r:embed="rId4">
            <a:alphaModFix/>
          </a:blip>
          <a:srcRect/>
          <a:stretch/>
        </p:blipFill>
        <p:spPr>
          <a:xfrm>
            <a:off x="0" y="0"/>
            <a:ext cx="9144000" cy="6858000"/>
          </a:xfrm>
          <a:prstGeom prst="rect">
            <a:avLst/>
          </a:prstGeom>
          <a:noFill/>
          <a:ln>
            <a:noFill/>
          </a:ln>
        </p:spPr>
      </p:pic>
      <p:sp>
        <p:nvSpPr>
          <p:cNvPr id="78" name="Google Shape;78;p17"/>
          <p:cNvSpPr txBox="1"/>
          <p:nvPr/>
        </p:nvSpPr>
        <p:spPr>
          <a:xfrm>
            <a:off x="-1587" y="0"/>
            <a:ext cx="9147175"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79" name="Google Shape;79;p17"/>
          <p:cNvSpPr txBox="1"/>
          <p:nvPr/>
        </p:nvSpPr>
        <p:spPr>
          <a:xfrm>
            <a:off x="914400" y="1585912"/>
            <a:ext cx="7315200" cy="3686175"/>
          </a:xfrm>
          <a:prstGeom prst="rect">
            <a:avLst/>
          </a:prstGeom>
          <a:solidFill>
            <a:srgbClr val="007BC0">
              <a:alpha val="39215"/>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80" name="Google Shape;80;p17"/>
          <p:cNvSpPr txBox="1"/>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81" name="Google Shape;81;p17" descr="PRB_LOGO_PowerPoint.png"/>
          <p:cNvPicPr preferRelativeResize="0"/>
          <p:nvPr/>
        </p:nvPicPr>
        <p:blipFill rotWithShape="1">
          <a:blip r:embed="rId5">
            <a:alphaModFix amt="36862"/>
          </a:blip>
          <a:srcRect/>
          <a:stretch/>
        </p:blipFill>
        <p:spPr>
          <a:xfrm>
            <a:off x="7854950" y="6153150"/>
            <a:ext cx="950912" cy="457200"/>
          </a:xfrm>
          <a:prstGeom prst="rect">
            <a:avLst/>
          </a:prstGeom>
          <a:noFill/>
          <a:ln>
            <a:noFill/>
          </a:ln>
        </p:spPr>
      </p:pic>
      <p:sp>
        <p:nvSpPr>
          <p:cNvPr id="82" name="Google Shape;82;p17"/>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83" name="Google Shape;83;p17"/>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87"/>
        <p:cNvGrpSpPr/>
        <p:nvPr/>
      </p:nvGrpSpPr>
      <p:grpSpPr>
        <a:xfrm>
          <a:off x="0" y="0"/>
          <a:ext cx="0" cy="0"/>
          <a:chOff x="0" y="0"/>
          <a:chExt cx="0" cy="0"/>
        </a:xfrm>
      </p:grpSpPr>
      <p:cxnSp>
        <p:nvCxnSpPr>
          <p:cNvPr id="88" name="Google Shape;88;p19"/>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89" name="Google Shape;89;p19"/>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90" name="Google Shape;90;p19"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91" name="Google Shape;91;p19"/>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92" name="Google Shape;92;p19"/>
          <p:cNvPicPr preferRelativeResize="0"/>
          <p:nvPr/>
        </p:nvPicPr>
        <p:blipFill rotWithShape="1">
          <a:blip r:embed="rId4">
            <a:alphaModFix/>
          </a:blip>
          <a:srcRect/>
          <a:stretch/>
        </p:blipFill>
        <p:spPr>
          <a:xfrm>
            <a:off x="0" y="0"/>
            <a:ext cx="9144000" cy="6858000"/>
          </a:xfrm>
          <a:prstGeom prst="rect">
            <a:avLst/>
          </a:prstGeom>
          <a:noFill/>
          <a:ln>
            <a:noFill/>
          </a:ln>
        </p:spPr>
      </p:pic>
      <p:sp>
        <p:nvSpPr>
          <p:cNvPr id="93" name="Google Shape;93;p19"/>
          <p:cNvSpPr txBox="1"/>
          <p:nvPr/>
        </p:nvSpPr>
        <p:spPr>
          <a:xfrm>
            <a:off x="0" y="0"/>
            <a:ext cx="9148762"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94" name="Google Shape;94;p19"/>
          <p:cNvSpPr txBox="1"/>
          <p:nvPr/>
        </p:nvSpPr>
        <p:spPr>
          <a:xfrm>
            <a:off x="914400" y="1585912"/>
            <a:ext cx="7315200" cy="3686175"/>
          </a:xfrm>
          <a:prstGeom prst="rect">
            <a:avLst/>
          </a:prstGeom>
          <a:solidFill>
            <a:srgbClr val="007BC0">
              <a:alpha val="39215"/>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95" name="Google Shape;95;p19"/>
          <p:cNvSpPr txBox="1"/>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96" name="Google Shape;96;p19" descr="PRB_LOGO_PowerPoint.png"/>
          <p:cNvPicPr preferRelativeResize="0"/>
          <p:nvPr/>
        </p:nvPicPr>
        <p:blipFill rotWithShape="1">
          <a:blip r:embed="rId5">
            <a:alphaModFix amt="36862"/>
          </a:blip>
          <a:srcRect/>
          <a:stretch/>
        </p:blipFill>
        <p:spPr>
          <a:xfrm>
            <a:off x="7854950" y="6153150"/>
            <a:ext cx="950912" cy="457200"/>
          </a:xfrm>
          <a:prstGeom prst="rect">
            <a:avLst/>
          </a:prstGeom>
          <a:noFill/>
          <a:ln>
            <a:noFill/>
          </a:ln>
        </p:spPr>
      </p:pic>
      <p:sp>
        <p:nvSpPr>
          <p:cNvPr id="97" name="Google Shape;97;p19"/>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98" name="Google Shape;98;p19"/>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02"/>
        <p:cNvGrpSpPr/>
        <p:nvPr/>
      </p:nvGrpSpPr>
      <p:grpSpPr>
        <a:xfrm>
          <a:off x="0" y="0"/>
          <a:ext cx="0" cy="0"/>
          <a:chOff x="0" y="0"/>
          <a:chExt cx="0" cy="0"/>
        </a:xfrm>
      </p:grpSpPr>
      <p:cxnSp>
        <p:nvCxnSpPr>
          <p:cNvPr id="103" name="Google Shape;103;p21"/>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104" name="Google Shape;104;p21"/>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105" name="Google Shape;105;p21"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106" name="Google Shape;106;p21"/>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107" name="Google Shape;107;p21"/>
          <p:cNvPicPr preferRelativeResize="0"/>
          <p:nvPr/>
        </p:nvPicPr>
        <p:blipFill rotWithShape="1">
          <a:blip r:embed="rId4">
            <a:alphaModFix/>
          </a:blip>
          <a:srcRect/>
          <a:stretch/>
        </p:blipFill>
        <p:spPr>
          <a:xfrm>
            <a:off x="0" y="0"/>
            <a:ext cx="9144000" cy="6858000"/>
          </a:xfrm>
          <a:prstGeom prst="rect">
            <a:avLst/>
          </a:prstGeom>
          <a:noFill/>
          <a:ln>
            <a:noFill/>
          </a:ln>
        </p:spPr>
      </p:pic>
      <p:sp>
        <p:nvSpPr>
          <p:cNvPr id="108" name="Google Shape;108;p21"/>
          <p:cNvSpPr txBox="1"/>
          <p:nvPr/>
        </p:nvSpPr>
        <p:spPr>
          <a:xfrm>
            <a:off x="-4762" y="0"/>
            <a:ext cx="9148762"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109" name="Google Shape;109;p21"/>
          <p:cNvSpPr txBox="1"/>
          <p:nvPr/>
        </p:nvSpPr>
        <p:spPr>
          <a:xfrm>
            <a:off x="914400" y="1585912"/>
            <a:ext cx="7315200" cy="3686175"/>
          </a:xfrm>
          <a:prstGeom prst="rect">
            <a:avLst/>
          </a:prstGeom>
          <a:solidFill>
            <a:srgbClr val="007BC0">
              <a:alpha val="39215"/>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sp>
        <p:nvSpPr>
          <p:cNvPr id="110" name="Google Shape;110;p21"/>
          <p:cNvSpPr txBox="1"/>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11" name="Google Shape;111;p21" descr="PRB_LOGO_PowerPoint.png"/>
          <p:cNvPicPr preferRelativeResize="0"/>
          <p:nvPr/>
        </p:nvPicPr>
        <p:blipFill rotWithShape="1">
          <a:blip r:embed="rId5">
            <a:alphaModFix amt="36862"/>
          </a:blip>
          <a:srcRect/>
          <a:stretch/>
        </p:blipFill>
        <p:spPr>
          <a:xfrm>
            <a:off x="7854950" y="6153150"/>
            <a:ext cx="950912" cy="457200"/>
          </a:xfrm>
          <a:prstGeom prst="rect">
            <a:avLst/>
          </a:prstGeom>
          <a:noFill/>
          <a:ln>
            <a:noFill/>
          </a:ln>
        </p:spPr>
      </p:pic>
      <p:sp>
        <p:nvSpPr>
          <p:cNvPr id="112" name="Google Shape;112;p21"/>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113" name="Google Shape;113;p21"/>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16"/>
        <p:cNvGrpSpPr/>
        <p:nvPr/>
      </p:nvGrpSpPr>
      <p:grpSpPr>
        <a:xfrm>
          <a:off x="0" y="0"/>
          <a:ext cx="0" cy="0"/>
          <a:chOff x="0" y="0"/>
          <a:chExt cx="0" cy="0"/>
        </a:xfrm>
      </p:grpSpPr>
      <p:sp>
        <p:nvSpPr>
          <p:cNvPr id="117" name="Google Shape;117;p23"/>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118" name="Google Shape;118;p23"/>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119" name="Google Shape;119;p23"/>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120" name="Google Shape;120;p23"/>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121" name="Google Shape;121;p23" descr="ppt-logo"/>
          <p:cNvPicPr preferRelativeResize="0"/>
          <p:nvPr/>
        </p:nvPicPr>
        <p:blipFill rotWithShape="1">
          <a:blip r:embed="rId6">
            <a:alphaModFix/>
          </a:blip>
          <a:srcRect/>
          <a:stretch/>
        </p:blipFill>
        <p:spPr>
          <a:xfrm>
            <a:off x="990600" y="6507162"/>
            <a:ext cx="2311400" cy="152400"/>
          </a:xfrm>
          <a:prstGeom prst="rect">
            <a:avLst/>
          </a:prstGeom>
          <a:noFill/>
          <a:ln>
            <a:noFill/>
          </a:ln>
        </p:spPr>
      </p:pic>
      <p:cxnSp>
        <p:nvCxnSpPr>
          <p:cNvPr id="122" name="Google Shape;122;p23"/>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34"/>
        <p:cNvGrpSpPr/>
        <p:nvPr/>
      </p:nvGrpSpPr>
      <p:grpSpPr>
        <a:xfrm>
          <a:off x="0" y="0"/>
          <a:ext cx="0" cy="0"/>
          <a:chOff x="0" y="0"/>
          <a:chExt cx="0" cy="0"/>
        </a:xfrm>
      </p:grpSpPr>
      <p:cxnSp>
        <p:nvCxnSpPr>
          <p:cNvPr id="135" name="Google Shape;135;p28"/>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136" name="Google Shape;136;p28"/>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137" name="Google Shape;137;p28"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138" name="Google Shape;138;p28"/>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139" name="Google Shape;139;p28" descr="titlepagebg_solidblue"/>
          <p:cNvPicPr preferRelativeResize="0"/>
          <p:nvPr/>
        </p:nvPicPr>
        <p:blipFill rotWithShape="1">
          <a:blip r:embed="rId4">
            <a:alphaModFix/>
          </a:blip>
          <a:srcRect/>
          <a:stretch/>
        </p:blipFill>
        <p:spPr>
          <a:xfrm>
            <a:off x="0" y="0"/>
            <a:ext cx="9148762" cy="6888162"/>
          </a:xfrm>
          <a:prstGeom prst="rect">
            <a:avLst/>
          </a:prstGeom>
          <a:noFill/>
          <a:ln>
            <a:noFill/>
          </a:ln>
        </p:spPr>
      </p:pic>
      <p:sp>
        <p:nvSpPr>
          <p:cNvPr id="140" name="Google Shape;140;p28"/>
          <p:cNvSpPr txBox="1"/>
          <p:nvPr/>
        </p:nvSpPr>
        <p:spPr>
          <a:xfrm>
            <a:off x="3962400" y="5995987"/>
            <a:ext cx="4429125" cy="3079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400"/>
              <a:buFont typeface="Arial"/>
              <a:buNone/>
            </a:pPr>
            <a:r>
              <a:rPr lang="fr-FR" sz="1400" b="0" i="0" u="none" strike="noStrike" cap="none">
                <a:solidFill>
                  <a:schemeClr val="accent1"/>
                </a:solidFill>
                <a:latin typeface="Arial"/>
                <a:ea typeface="Arial"/>
                <a:cs typeface="Arial"/>
                <a:sym typeface="Arial"/>
              </a:rPr>
              <a:t>POPULATION REFERENCE BUREAU | www.prb.org</a:t>
            </a:r>
            <a:endParaRPr sz="1400" b="0" i="0" u="none" strike="noStrike" cap="none">
              <a:solidFill>
                <a:srgbClr val="000000"/>
              </a:solidFill>
              <a:latin typeface="Arial"/>
              <a:ea typeface="Arial"/>
              <a:cs typeface="Arial"/>
              <a:sym typeface="Arial"/>
            </a:endParaRPr>
          </a:p>
        </p:txBody>
      </p:sp>
      <p:sp>
        <p:nvSpPr>
          <p:cNvPr id="141" name="Google Shape;141;p28"/>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142" name="Google Shape;142;p28"/>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48"/>
        <p:cNvGrpSpPr/>
        <p:nvPr/>
      </p:nvGrpSpPr>
      <p:grpSpPr>
        <a:xfrm>
          <a:off x="0" y="0"/>
          <a:ext cx="0" cy="0"/>
          <a:chOff x="0" y="0"/>
          <a:chExt cx="0" cy="0"/>
        </a:xfrm>
      </p:grpSpPr>
      <p:cxnSp>
        <p:nvCxnSpPr>
          <p:cNvPr id="149" name="Google Shape;149;p30"/>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150" name="Google Shape;150;p30"/>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151" name="Google Shape;151;p30"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152" name="Google Shape;152;p30"/>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153" name="Google Shape;153;p30"/>
          <p:cNvPicPr preferRelativeResize="0"/>
          <p:nvPr/>
        </p:nvPicPr>
        <p:blipFill rotWithShape="1">
          <a:blip r:embed="rId4">
            <a:alphaModFix/>
          </a:blip>
          <a:srcRect/>
          <a:stretch/>
        </p:blipFill>
        <p:spPr>
          <a:xfrm>
            <a:off x="0" y="0"/>
            <a:ext cx="9144000" cy="6858000"/>
          </a:xfrm>
          <a:prstGeom prst="rect">
            <a:avLst/>
          </a:prstGeom>
          <a:noFill/>
          <a:ln>
            <a:noFill/>
          </a:ln>
        </p:spPr>
      </p:pic>
      <p:sp>
        <p:nvSpPr>
          <p:cNvPr id="154" name="Google Shape;154;p30"/>
          <p:cNvSpPr txBox="1"/>
          <p:nvPr/>
        </p:nvSpPr>
        <p:spPr>
          <a:xfrm rot="10800000" flipH="1">
            <a:off x="128587" y="5056187"/>
            <a:ext cx="8874125" cy="1682750"/>
          </a:xfrm>
          <a:prstGeom prst="rect">
            <a:avLst/>
          </a:prstGeom>
          <a:solidFill>
            <a:srgbClr val="717073">
              <a:alpha val="81176"/>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55" name="Google Shape;155;p30" descr="PRB_LOGO_PowerPoint.png"/>
          <p:cNvPicPr preferRelativeResize="0"/>
          <p:nvPr/>
        </p:nvPicPr>
        <p:blipFill rotWithShape="1">
          <a:blip r:embed="rId5">
            <a:alphaModFix amt="36862"/>
          </a:blip>
          <a:srcRect/>
          <a:stretch/>
        </p:blipFill>
        <p:spPr>
          <a:xfrm>
            <a:off x="7854950" y="6153150"/>
            <a:ext cx="950912" cy="457200"/>
          </a:xfrm>
          <a:prstGeom prst="rect">
            <a:avLst/>
          </a:prstGeom>
          <a:noFill/>
          <a:ln>
            <a:noFill/>
          </a:ln>
        </p:spPr>
      </p:pic>
      <p:sp>
        <p:nvSpPr>
          <p:cNvPr id="156" name="Google Shape;156;p30"/>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157" name="Google Shape;157;p30"/>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160"/>
        <p:cNvGrpSpPr/>
        <p:nvPr/>
      </p:nvGrpSpPr>
      <p:grpSpPr>
        <a:xfrm>
          <a:off x="0" y="0"/>
          <a:ext cx="0" cy="0"/>
          <a:chOff x="0" y="0"/>
          <a:chExt cx="0" cy="0"/>
        </a:xfrm>
      </p:grpSpPr>
      <p:cxnSp>
        <p:nvCxnSpPr>
          <p:cNvPr id="161" name="Google Shape;161;p32"/>
          <p:cNvCxnSpPr/>
          <p:nvPr/>
        </p:nvCxnSpPr>
        <p:spPr>
          <a:xfrm>
            <a:off x="152400" y="533400"/>
            <a:ext cx="0" cy="6324600"/>
          </a:xfrm>
          <a:prstGeom prst="straightConnector1">
            <a:avLst/>
          </a:prstGeom>
          <a:noFill/>
          <a:ln w="317500" cap="flat" cmpd="sng">
            <a:solidFill>
              <a:schemeClr val="dk2"/>
            </a:solidFill>
            <a:prstDash val="solid"/>
            <a:miter lim="800000"/>
            <a:headEnd type="none" w="sm" len="sm"/>
            <a:tailEnd type="none" w="sm" len="sm"/>
          </a:ln>
        </p:spPr>
      </p:cxnSp>
      <p:sp>
        <p:nvSpPr>
          <p:cNvPr id="162" name="Google Shape;162;p32"/>
          <p:cNvSpPr txBox="1"/>
          <p:nvPr/>
        </p:nvSpPr>
        <p:spPr>
          <a:xfrm>
            <a:off x="3886200" y="6507162"/>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chemeClr val="dk1"/>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163" name="Google Shape;163;p32" descr="ppt-logo"/>
          <p:cNvPicPr preferRelativeResize="0"/>
          <p:nvPr/>
        </p:nvPicPr>
        <p:blipFill rotWithShape="1">
          <a:blip r:embed="rId3">
            <a:alphaModFix/>
          </a:blip>
          <a:srcRect/>
          <a:stretch/>
        </p:blipFill>
        <p:spPr>
          <a:xfrm>
            <a:off x="990600" y="6507162"/>
            <a:ext cx="2311400" cy="152400"/>
          </a:xfrm>
          <a:prstGeom prst="rect">
            <a:avLst/>
          </a:prstGeom>
          <a:noFill/>
          <a:ln>
            <a:noFill/>
          </a:ln>
        </p:spPr>
      </p:pic>
      <p:cxnSp>
        <p:nvCxnSpPr>
          <p:cNvPr id="164" name="Google Shape;164;p32"/>
          <p:cNvCxnSpPr/>
          <p:nvPr/>
        </p:nvCxnSpPr>
        <p:spPr>
          <a:xfrm rot="10800000">
            <a:off x="990600" y="6477000"/>
            <a:ext cx="7772400" cy="0"/>
          </a:xfrm>
          <a:prstGeom prst="straightConnector1">
            <a:avLst/>
          </a:prstGeom>
          <a:noFill/>
          <a:ln w="9525" cap="flat" cmpd="sng">
            <a:solidFill>
              <a:schemeClr val="dk1"/>
            </a:solidFill>
            <a:prstDash val="solid"/>
            <a:miter lim="800000"/>
            <a:headEnd type="none" w="sm" len="sm"/>
            <a:tailEnd type="none" w="sm" len="sm"/>
          </a:ln>
        </p:spPr>
      </p:cxnSp>
      <p:pic>
        <p:nvPicPr>
          <p:cNvPr id="165" name="Google Shape;165;p32"/>
          <p:cNvPicPr preferRelativeResize="0"/>
          <p:nvPr/>
        </p:nvPicPr>
        <p:blipFill rotWithShape="1">
          <a:blip r:embed="rId4">
            <a:alphaModFix/>
          </a:blip>
          <a:srcRect/>
          <a:stretch/>
        </p:blipFill>
        <p:spPr>
          <a:xfrm>
            <a:off x="0" y="0"/>
            <a:ext cx="9144000" cy="6858000"/>
          </a:xfrm>
          <a:prstGeom prst="rect">
            <a:avLst/>
          </a:prstGeom>
          <a:noFill/>
          <a:ln>
            <a:noFill/>
          </a:ln>
        </p:spPr>
      </p:pic>
      <p:pic>
        <p:nvPicPr>
          <p:cNvPr id="166" name="Google Shape;166;p32" descr="PRB_LOGO_PowerPoint.png"/>
          <p:cNvPicPr preferRelativeResize="0"/>
          <p:nvPr/>
        </p:nvPicPr>
        <p:blipFill rotWithShape="1">
          <a:blip r:embed="rId5">
            <a:alphaModFix amt="36862"/>
          </a:blip>
          <a:srcRect/>
          <a:stretch/>
        </p:blipFill>
        <p:spPr>
          <a:xfrm>
            <a:off x="7854950" y="6153150"/>
            <a:ext cx="950912" cy="457200"/>
          </a:xfrm>
          <a:prstGeom prst="rect">
            <a:avLst/>
          </a:prstGeom>
          <a:noFill/>
          <a:ln>
            <a:noFill/>
          </a:ln>
        </p:spPr>
      </p:pic>
      <p:sp>
        <p:nvSpPr>
          <p:cNvPr id="167" name="Google Shape;167;p32"/>
          <p:cNvSpPr txBox="1">
            <a:spLocks noGrp="1"/>
          </p:cNvSpPr>
          <p:nvPr>
            <p:ph type="title"/>
          </p:nvPr>
        </p:nvSpPr>
        <p:spPr>
          <a:xfrm>
            <a:off x="911225" y="533400"/>
            <a:ext cx="7318375"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168" name="Google Shape;168;p32"/>
          <p:cNvSpPr txBox="1">
            <a:spLocks noGrp="1"/>
          </p:cNvSpPr>
          <p:nvPr>
            <p:ph type="body" idx="1"/>
          </p:nvPr>
        </p:nvSpPr>
        <p:spPr>
          <a:xfrm>
            <a:off x="914400"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7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sp>
        <p:nvSpPr>
          <p:cNvPr id="25602" name="Rectangle 3"/>
          <p:cNvSpPr>
            <a:spLocks noGrp="1" noChangeArrowheads="1"/>
          </p:cNvSpPr>
          <p:nvPr>
            <p:ph type="body" idx="4294967295"/>
          </p:nvPr>
        </p:nvSpPr>
        <p:spPr>
          <a:xfrm>
            <a:off x="855663" y="1981200"/>
            <a:ext cx="7432675" cy="1676400"/>
          </a:xfrm>
        </p:spPr>
        <p:txBody>
          <a:bodyPr lIns="92075" tIns="46038" rIns="92075" bIns="46038"/>
          <a:lstStyle/>
          <a:p>
            <a:pPr marL="7938" indent="-7938">
              <a:buClrTx/>
              <a:buFont typeface="Arial" charset="0"/>
              <a:buNone/>
            </a:pPr>
            <a:r>
              <a:rPr lang="fr-FR" sz="4000" b="1" dirty="0">
                <a:solidFill>
                  <a:srgbClr val="EAEAEA"/>
                </a:solidFill>
                <a:ea typeface="ＭＳ Ｐゴシック" charset="-128"/>
              </a:rPr>
              <a:t>Le fossé entre la recherche et les politiques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68"/>
          <p:cNvSpPr txBox="1">
            <a:spLocks noGrp="1"/>
          </p:cNvSpPr>
          <p:nvPr>
            <p:ph type="body" idx="1"/>
          </p:nvPr>
        </p:nvSpPr>
        <p:spPr>
          <a:xfrm>
            <a:off x="990600" y="1905000"/>
            <a:ext cx="7138987" cy="819150"/>
          </a:xfrm>
          <a:prstGeom prst="rect">
            <a:avLst/>
          </a:prstGeom>
          <a:noFill/>
          <a:ln>
            <a:noFill/>
          </a:ln>
        </p:spPr>
        <p:txBody>
          <a:bodyPr spcFirstLastPara="1" wrap="square" lIns="91425" tIns="45700" rIns="91425" bIns="45700" anchor="t" anchorCtr="0">
            <a:noAutofit/>
          </a:bodyPr>
          <a:lstStyle/>
          <a:p>
            <a:pPr marL="0" lvl="0" indent="0">
              <a:spcBef>
                <a:spcPts val="0"/>
              </a:spcBef>
              <a:buSzPts val="2100"/>
            </a:pPr>
            <a:r>
              <a:rPr lang="fr-FR" sz="2800" b="0" dirty="0">
                <a:latin typeface="Arial" charset="0"/>
                <a:ea typeface="ＭＳ Ｐゴシック" charset="-128"/>
                <a:cs typeface="Arial" charset="0"/>
              </a:rPr>
              <a:t>Les études sont habituellement réalisées par des chercheurs ou des universités et publiées dans des magazines spécialisés internationaux, et elles ne sont donc communiquées ni à l’échelle locale ni à celle du pays</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69"/>
          <p:cNvSpPr txBox="1">
            <a:spLocks noGrp="1"/>
          </p:cNvSpPr>
          <p:nvPr>
            <p:ph type="body" idx="1"/>
          </p:nvPr>
        </p:nvSpPr>
        <p:spPr>
          <a:xfrm>
            <a:off x="1371600" y="2057400"/>
            <a:ext cx="6400800" cy="819150"/>
          </a:xfrm>
          <a:prstGeom prst="rect">
            <a:avLst/>
          </a:prstGeom>
          <a:noFill/>
          <a:ln>
            <a:noFill/>
          </a:ln>
        </p:spPr>
        <p:txBody>
          <a:bodyPr spcFirstLastPara="1" wrap="square" lIns="91425" tIns="45700" rIns="91425" bIns="45700" anchor="t" anchorCtr="0">
            <a:noAutofit/>
          </a:bodyPr>
          <a:lstStyle/>
          <a:p>
            <a:pPr marL="0" lvl="0" indent="0">
              <a:spcBef>
                <a:spcPts val="0"/>
              </a:spcBef>
              <a:buSzPts val="2100"/>
            </a:pPr>
            <a:r>
              <a:rPr lang="fr-FR" sz="2800" b="1" i="0" u="none" dirty="0">
                <a:solidFill>
                  <a:srgbClr val="FFFFFF"/>
                </a:solidFill>
                <a:latin typeface="Arial"/>
                <a:ea typeface="Arial"/>
                <a:cs typeface="Arial"/>
                <a:sym typeface="Arial"/>
              </a:rPr>
              <a:t>« </a:t>
            </a:r>
            <a:r>
              <a:rPr lang="fr-FR" sz="2800" b="0" dirty="0">
                <a:latin typeface="Arial" charset="0"/>
                <a:ea typeface="ＭＳ Ｐゴシック" charset="-128"/>
                <a:cs typeface="Arial" charset="0"/>
              </a:rPr>
              <a:t>Les rapports sont rédigés sous une forme indigeste, sans analyse pertinente des implications politiques ou programmatiques ; par conséquent, les conclusions sont notées mais ne sont pas suivies d’effet. </a:t>
            </a:r>
            <a:r>
              <a:rPr lang="fr-FR" sz="2800" b="1" i="0" u="none" dirty="0">
                <a:solidFill>
                  <a:srgbClr val="FFFFFF"/>
                </a:solidFill>
                <a:latin typeface="Arial"/>
                <a:ea typeface="Arial"/>
                <a:cs typeface="Arial"/>
                <a:sym typeface="Arial"/>
              </a:rPr>
              <a:t> ».</a:t>
            </a:r>
            <a:endParaRPr dirty="0"/>
          </a:p>
          <a:p>
            <a:pPr marL="0" lvl="0" indent="0" algn="ctr" rtl="0">
              <a:lnSpc>
                <a:spcPct val="150000"/>
              </a:lnSpc>
              <a:spcBef>
                <a:spcPts val="400"/>
              </a:spcBef>
              <a:spcAft>
                <a:spcPts val="0"/>
              </a:spcAft>
              <a:buSzPts val="1500"/>
              <a:buNone/>
            </a:pPr>
            <a:r>
              <a:rPr lang="fr-FR" sz="2000" b="0" i="0" u="none" dirty="0">
                <a:solidFill>
                  <a:srgbClr val="FFFFFF"/>
                </a:solidFill>
                <a:latin typeface="Arial"/>
                <a:ea typeface="Arial"/>
                <a:cs typeface="Arial"/>
                <a:sym typeface="Arial"/>
              </a:rPr>
              <a:t>- Décideur politique, Malawi</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70"/>
          <p:cNvSpPr txBox="1">
            <a:spLocks noGrp="1"/>
          </p:cNvSpPr>
          <p:nvPr>
            <p:ph type="title"/>
          </p:nvPr>
        </p:nvSpPr>
        <p:spPr>
          <a:xfrm>
            <a:off x="838200" y="381000"/>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sz="3600" b="1" i="0" u="none">
                <a:solidFill>
                  <a:schemeClr val="dk2"/>
                </a:solidFill>
                <a:latin typeface="Arial"/>
                <a:ea typeface="Arial"/>
                <a:cs typeface="Arial"/>
                <a:sym typeface="Arial"/>
              </a:rPr>
              <a:t>Contraintes pratiques</a:t>
            </a:r>
            <a:endParaRPr/>
          </a:p>
        </p:txBody>
      </p:sp>
      <p:sp>
        <p:nvSpPr>
          <p:cNvPr id="411" name="Google Shape;411;p70"/>
          <p:cNvSpPr txBox="1">
            <a:spLocks noGrp="1"/>
          </p:cNvSpPr>
          <p:nvPr>
            <p:ph type="body" idx="1"/>
          </p:nvPr>
        </p:nvSpPr>
        <p:spPr>
          <a:xfrm>
            <a:off x="914400" y="1371600"/>
            <a:ext cx="7729537" cy="46482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Processus non linéaires et délais de prise de décision </a:t>
            </a:r>
            <a:endParaRPr dirty="0"/>
          </a:p>
          <a:p>
            <a:pPr marL="342900" marR="0" lvl="0" indent="-342900" algn="l" rtl="0">
              <a:lnSpc>
                <a:spcPct val="100000"/>
              </a:lnSpc>
              <a:spcBef>
                <a:spcPts val="30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Temps limité pour la prise de décision</a:t>
            </a:r>
            <a:endParaRPr dirty="0"/>
          </a:p>
          <a:p>
            <a:pPr marL="342900" marR="0" lvl="0" indent="-342900" algn="l" rtl="0">
              <a:lnSpc>
                <a:spcPct val="100000"/>
              </a:lnSpc>
              <a:spcBef>
                <a:spcPts val="30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Priorités et agendas concurrents</a:t>
            </a:r>
            <a:endParaRPr dirty="0"/>
          </a:p>
          <a:p>
            <a:pPr marL="342900" marR="0" lvl="0" indent="-342900" algn="l" rtl="0">
              <a:lnSpc>
                <a:spcPct val="100000"/>
              </a:lnSpc>
              <a:spcBef>
                <a:spcPts val="30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Limites budgétaires</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71"/>
          <p:cNvSpPr txBox="1">
            <a:spLocks noGrp="1"/>
          </p:cNvSpPr>
          <p:nvPr>
            <p:ph type="title"/>
          </p:nvPr>
        </p:nvSpPr>
        <p:spPr>
          <a:xfrm>
            <a:off x="838200" y="381000"/>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sz="3600" b="1" i="0" u="none" dirty="0">
                <a:solidFill>
                  <a:schemeClr val="dk2"/>
                </a:solidFill>
                <a:latin typeface="Arial"/>
                <a:ea typeface="Arial"/>
                <a:cs typeface="Arial"/>
                <a:sym typeface="Arial"/>
              </a:rPr>
              <a:t>Combler le fossé</a:t>
            </a:r>
            <a:endParaRPr dirty="0"/>
          </a:p>
        </p:txBody>
      </p:sp>
      <p:sp>
        <p:nvSpPr>
          <p:cNvPr id="417" name="Google Shape;417;p71"/>
          <p:cNvSpPr txBox="1">
            <a:spLocks noGrp="1"/>
          </p:cNvSpPr>
          <p:nvPr>
            <p:ph type="body" idx="1"/>
          </p:nvPr>
        </p:nvSpPr>
        <p:spPr>
          <a:xfrm>
            <a:off x="847725" y="1592317"/>
            <a:ext cx="7729537" cy="3216166"/>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sz="3200" b="0" i="0" u="none" dirty="0">
                <a:solidFill>
                  <a:schemeClr val="dk1"/>
                </a:solidFill>
                <a:latin typeface="Arial"/>
                <a:ea typeface="Arial"/>
                <a:cs typeface="Arial"/>
                <a:sym typeface="Arial"/>
              </a:rPr>
              <a:t>Trois moyens de commencer à combler l’écart : </a:t>
            </a:r>
            <a:endParaRPr sz="3200" dirty="0"/>
          </a:p>
          <a:p>
            <a:pPr marL="742950" lvl="1" indent="-285750">
              <a:spcBef>
                <a:spcPts val="1200"/>
              </a:spcBef>
            </a:pPr>
            <a:r>
              <a:rPr lang="fr-FR" sz="2800" b="0" i="0" u="none" strike="noStrike" cap="none" dirty="0">
                <a:solidFill>
                  <a:schemeClr val="dk1"/>
                </a:solidFill>
                <a:latin typeface="Arial"/>
                <a:ea typeface="Arial"/>
                <a:cs typeface="Arial"/>
                <a:sym typeface="Arial"/>
              </a:rPr>
              <a:t>Planifier </a:t>
            </a:r>
            <a:r>
              <a:rPr lang="en-US" sz="2800" dirty="0">
                <a:solidFill>
                  <a:srgbClr val="000000"/>
                </a:solidFill>
              </a:rPr>
              <a:t>pour que la recherche </a:t>
            </a:r>
            <a:r>
              <a:rPr lang="en-US" sz="2800" dirty="0" err="1">
                <a:solidFill>
                  <a:srgbClr val="000000"/>
                </a:solidFill>
              </a:rPr>
              <a:t>soit</a:t>
            </a:r>
            <a:r>
              <a:rPr lang="en-US" sz="2800" dirty="0">
                <a:solidFill>
                  <a:srgbClr val="000000"/>
                </a:solidFill>
              </a:rPr>
              <a:t> </a:t>
            </a:r>
            <a:r>
              <a:rPr lang="en-US" sz="2800" dirty="0" err="1">
                <a:solidFill>
                  <a:srgbClr val="000000"/>
                </a:solidFill>
              </a:rPr>
              <a:t>utilisée</a:t>
            </a:r>
            <a:r>
              <a:rPr lang="fr-FR" sz="2800" b="0" i="0" u="none" strike="noStrike" cap="none" dirty="0">
                <a:solidFill>
                  <a:schemeClr val="dk1"/>
                </a:solidFill>
                <a:latin typeface="Arial"/>
                <a:ea typeface="Arial"/>
                <a:cs typeface="Arial"/>
                <a:sym typeface="Arial"/>
              </a:rPr>
              <a:t> </a:t>
            </a:r>
            <a:endParaRPr sz="2800" dirty="0"/>
          </a:p>
          <a:p>
            <a:pPr marL="742950" marR="0" lvl="1" indent="-285750" algn="l" rtl="0">
              <a:lnSpc>
                <a:spcPct val="100000"/>
              </a:lnSpc>
              <a:spcBef>
                <a:spcPts val="1200"/>
              </a:spcBef>
              <a:spcAft>
                <a:spcPts val="0"/>
              </a:spcAft>
              <a:buClr>
                <a:srgbClr val="E96D1F"/>
              </a:buClr>
              <a:buSzPts val="3120"/>
              <a:buFont typeface="Courier New"/>
              <a:buChar char="o"/>
            </a:pPr>
            <a:r>
              <a:rPr lang="fr-FR" sz="2800" b="0" i="0" u="none" strike="noStrike" cap="none" dirty="0">
                <a:solidFill>
                  <a:schemeClr val="dk1"/>
                </a:solidFill>
                <a:latin typeface="Arial"/>
                <a:ea typeface="Arial"/>
                <a:cs typeface="Arial"/>
                <a:sym typeface="Arial"/>
              </a:rPr>
              <a:t>Mobiliser les décideurs politiques</a:t>
            </a:r>
            <a:endParaRPr sz="2800" dirty="0"/>
          </a:p>
          <a:p>
            <a:pPr marL="742950" marR="0" lvl="1" indent="-285750" algn="l" rtl="0">
              <a:lnSpc>
                <a:spcPct val="100000"/>
              </a:lnSpc>
              <a:spcBef>
                <a:spcPts val="1200"/>
              </a:spcBef>
              <a:spcAft>
                <a:spcPts val="0"/>
              </a:spcAft>
              <a:buClr>
                <a:srgbClr val="E96D1F"/>
              </a:buClr>
              <a:buSzPts val="3120"/>
              <a:buFont typeface="Courier New"/>
              <a:buChar char="o"/>
            </a:pPr>
            <a:r>
              <a:rPr lang="fr-FR" sz="2800" b="0" i="0" u="none" strike="noStrike" cap="none" dirty="0">
                <a:solidFill>
                  <a:schemeClr val="dk1"/>
                </a:solidFill>
                <a:latin typeface="Arial"/>
                <a:ea typeface="Arial"/>
                <a:cs typeface="Arial"/>
                <a:sym typeface="Arial"/>
              </a:rPr>
              <a:t>Communiquer stratégiquement</a:t>
            </a:r>
            <a:endParaRP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72"/>
          <p:cNvSpPr txBox="1">
            <a:spLocks noGrp="1"/>
          </p:cNvSpPr>
          <p:nvPr>
            <p:ph type="title"/>
          </p:nvPr>
        </p:nvSpPr>
        <p:spPr>
          <a:xfrm>
            <a:off x="838200" y="381000"/>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sz="3600" b="1" i="0" u="none" dirty="0">
                <a:solidFill>
                  <a:schemeClr val="dk2"/>
                </a:solidFill>
                <a:latin typeface="Arial"/>
                <a:ea typeface="Arial"/>
                <a:cs typeface="Arial"/>
                <a:sym typeface="Arial"/>
              </a:rPr>
              <a:t>Planification de l’adhésion </a:t>
            </a:r>
            <a:r>
              <a:rPr lang="fr-FR" dirty="0"/>
              <a:t>à</a:t>
            </a:r>
            <a:r>
              <a:rPr lang="fr-FR" sz="3600" b="1" i="0" u="none" dirty="0">
                <a:solidFill>
                  <a:schemeClr val="dk2"/>
                </a:solidFill>
                <a:latin typeface="Arial"/>
                <a:ea typeface="Arial"/>
                <a:cs typeface="Arial"/>
                <a:sym typeface="Arial"/>
              </a:rPr>
              <a:t> la recherche</a:t>
            </a:r>
            <a:endParaRPr dirty="0"/>
          </a:p>
        </p:txBody>
      </p:sp>
      <p:sp>
        <p:nvSpPr>
          <p:cNvPr id="423" name="Google Shape;423;p72"/>
          <p:cNvSpPr txBox="1">
            <a:spLocks noGrp="1"/>
          </p:cNvSpPr>
          <p:nvPr>
            <p:ph type="body" idx="1"/>
          </p:nvPr>
        </p:nvSpPr>
        <p:spPr>
          <a:xfrm>
            <a:off x="960699" y="1591519"/>
            <a:ext cx="7729537" cy="46482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Concevoir des études pour répondre aux questions pratiques et politiques pertinentes </a:t>
            </a:r>
            <a:endParaRPr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Comprendre ce que les décideurs politiques veulent et ont besoin de savoir </a:t>
            </a:r>
            <a:endParaRPr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Prévoir du temps et de l’argent </a:t>
            </a:r>
            <a:endParaRPr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En savoir davantage sur le processus politique </a:t>
            </a:r>
            <a:endParaRPr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Planifier les jalons des échéances et des processus politiques </a:t>
            </a:r>
            <a:endParaRPr dirty="0"/>
          </a:p>
          <a:p>
            <a:pPr marL="342900" marR="0" lvl="0" indent="-342900" algn="l" rtl="0">
              <a:lnSpc>
                <a:spcPct val="100000"/>
              </a:lnSpc>
              <a:spcBef>
                <a:spcPts val="2520"/>
              </a:spcBef>
              <a:spcAft>
                <a:spcPts val="0"/>
              </a:spcAft>
              <a:buClr>
                <a:srgbClr val="E96D1F"/>
              </a:buClr>
              <a:buSzPts val="3060"/>
              <a:buFont typeface="Noto Sans Symbols"/>
              <a:buNone/>
            </a:pPr>
            <a:endParaRPr sz="3600" b="0" i="0" u="none" dirty="0">
              <a:solidFill>
                <a:schemeClr val="dk1"/>
              </a:solidFill>
              <a:latin typeface="Arial"/>
              <a:ea typeface="Arial"/>
              <a:cs typeface="Arial"/>
              <a:sym typeface="Arial"/>
            </a:endParaRPr>
          </a:p>
          <a:p>
            <a:pPr marL="342900" marR="0" lvl="0" indent="-180975" algn="l" rtl="0">
              <a:lnSpc>
                <a:spcPct val="100000"/>
              </a:lnSpc>
              <a:spcBef>
                <a:spcPts val="600"/>
              </a:spcBef>
              <a:spcAft>
                <a:spcPts val="0"/>
              </a:spcAft>
              <a:buClr>
                <a:srgbClr val="E96D1F"/>
              </a:buClr>
              <a:buSzPts val="2550"/>
              <a:buFont typeface="Noto Sans Symbols"/>
              <a:buNone/>
            </a:pPr>
            <a:endParaRPr sz="3000" b="0" i="0" u="none" dirty="0">
              <a:solidFill>
                <a:schemeClr val="dk1"/>
              </a:solidFill>
              <a:latin typeface="Arial"/>
              <a:ea typeface="Arial"/>
              <a:cs typeface="Arial"/>
              <a:sym typeface="Arial"/>
            </a:endParaRPr>
          </a:p>
          <a:p>
            <a:pPr marL="342900" marR="0" lvl="0" indent="-180975" algn="l" rtl="0">
              <a:lnSpc>
                <a:spcPct val="100000"/>
              </a:lnSpc>
              <a:spcBef>
                <a:spcPts val="600"/>
              </a:spcBef>
              <a:spcAft>
                <a:spcPts val="0"/>
              </a:spcAft>
              <a:buClr>
                <a:srgbClr val="E96D1F"/>
              </a:buClr>
              <a:buSzPts val="2550"/>
              <a:buFont typeface="Noto Sans Symbols"/>
              <a:buNone/>
            </a:pPr>
            <a:endParaRPr sz="3000" b="0" i="0" u="none" dirty="0">
              <a:solidFill>
                <a:schemeClr val="dk1"/>
              </a:solidFill>
              <a:latin typeface="Arial"/>
              <a:ea typeface="Arial"/>
              <a:cs typeface="Arial"/>
              <a:sym typeface="Arial"/>
            </a:endParaRPr>
          </a:p>
          <a:p>
            <a:pPr marL="342900" marR="0" lvl="0" indent="-180975" algn="l" rtl="0">
              <a:lnSpc>
                <a:spcPct val="100000"/>
              </a:lnSpc>
              <a:spcBef>
                <a:spcPts val="600"/>
              </a:spcBef>
              <a:spcAft>
                <a:spcPts val="0"/>
              </a:spcAft>
              <a:buClr>
                <a:srgbClr val="E96D1F"/>
              </a:buClr>
              <a:buSzPts val="2550"/>
              <a:buFont typeface="Noto Sans Symbols"/>
              <a:buNone/>
            </a:pPr>
            <a:endParaRPr sz="3000" b="0" i="0" u="none" dirty="0">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73"/>
          <p:cNvSpPr txBox="1">
            <a:spLocks noGrp="1"/>
          </p:cNvSpPr>
          <p:nvPr>
            <p:ph type="title"/>
          </p:nvPr>
        </p:nvSpPr>
        <p:spPr>
          <a:xfrm>
            <a:off x="937548" y="381000"/>
            <a:ext cx="7315201"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sz="3200" b="1" i="0" u="none" dirty="0">
                <a:solidFill>
                  <a:schemeClr val="dk2"/>
                </a:solidFill>
                <a:latin typeface="Arial"/>
                <a:ea typeface="Arial"/>
                <a:cs typeface="Arial"/>
                <a:sym typeface="Arial"/>
              </a:rPr>
              <a:t>Implication des décideurs politiques</a:t>
            </a:r>
            <a:endParaRPr sz="3200" dirty="0"/>
          </a:p>
        </p:txBody>
      </p:sp>
      <p:sp>
        <p:nvSpPr>
          <p:cNvPr id="429" name="Google Shape;429;p73"/>
          <p:cNvSpPr txBox="1">
            <a:spLocks noGrp="1"/>
          </p:cNvSpPr>
          <p:nvPr>
            <p:ph type="body" idx="1"/>
          </p:nvPr>
        </p:nvSpPr>
        <p:spPr>
          <a:xfrm>
            <a:off x="730379" y="1371600"/>
            <a:ext cx="7729537" cy="46482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Collaborer avec les décideurs politiques en tant que partenaires</a:t>
            </a:r>
            <a:endParaRPr sz="2800" dirty="0"/>
          </a:p>
          <a:p>
            <a:pPr marL="342900" marR="0" lvl="0" indent="-342900" algn="l" rtl="0">
              <a:lnSpc>
                <a:spcPct val="100000"/>
              </a:lnSpc>
              <a:spcBef>
                <a:spcPts val="120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Cultiver des rapports durables avec les institutions et les individus </a:t>
            </a:r>
            <a:endParaRPr sz="2800" dirty="0"/>
          </a:p>
          <a:p>
            <a:pPr marL="342900" marR="0" lvl="0" indent="-342900" algn="l" rtl="0">
              <a:lnSpc>
                <a:spcPct val="100000"/>
              </a:lnSpc>
              <a:spcBef>
                <a:spcPts val="120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Impliquer les décideurs politiques au début et tout au long du processus de recherche </a:t>
            </a:r>
            <a:endParaRPr sz="2800" dirty="0"/>
          </a:p>
          <a:p>
            <a:pPr marL="342900" marR="0" lvl="0" indent="-342900" algn="l" rtl="0">
              <a:lnSpc>
                <a:spcPct val="100000"/>
              </a:lnSpc>
              <a:spcBef>
                <a:spcPts val="120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Renforcer les capacités des décideurs politiques à comprendre et à interpréter la recherche</a:t>
            </a:r>
            <a:endParaRPr sz="2800" dirty="0"/>
          </a:p>
          <a:p>
            <a:pPr marL="342900" marR="0" lvl="0" indent="-342900" algn="l" rtl="0">
              <a:lnSpc>
                <a:spcPct val="100000"/>
              </a:lnSpc>
              <a:spcBef>
                <a:spcPts val="120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Établir des mécanismes de mise à jour et d’échange de données réguliers </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74"/>
          <p:cNvSpPr txBox="1">
            <a:spLocks noGrp="1"/>
          </p:cNvSpPr>
          <p:nvPr>
            <p:ph type="title"/>
          </p:nvPr>
        </p:nvSpPr>
        <p:spPr>
          <a:xfrm>
            <a:off x="847725" y="497927"/>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sz="3600" b="1" i="0" u="none" dirty="0">
                <a:solidFill>
                  <a:schemeClr val="dk2"/>
                </a:solidFill>
                <a:latin typeface="Arial"/>
                <a:ea typeface="Arial"/>
                <a:cs typeface="Arial"/>
                <a:sym typeface="Arial"/>
              </a:rPr>
              <a:t>Communication stratégique</a:t>
            </a:r>
            <a:endParaRPr dirty="0"/>
          </a:p>
        </p:txBody>
      </p:sp>
      <p:sp>
        <p:nvSpPr>
          <p:cNvPr id="435" name="Google Shape;435;p74"/>
          <p:cNvSpPr txBox="1">
            <a:spLocks noGrp="1"/>
          </p:cNvSpPr>
          <p:nvPr>
            <p:ph type="body" idx="1"/>
          </p:nvPr>
        </p:nvSpPr>
        <p:spPr>
          <a:xfrm>
            <a:off x="847725" y="1576552"/>
            <a:ext cx="7729537" cy="4288221"/>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Transmettre un message clair et concis</a:t>
            </a:r>
            <a:endParaRPr sz="2400"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Fournir des informations renforçan</a:t>
            </a:r>
            <a:r>
              <a:rPr lang="fr-FR" sz="2400" dirty="0"/>
              <a:t>t la confiance</a:t>
            </a:r>
            <a:r>
              <a:rPr lang="fr-FR" sz="2400" b="0" i="0" u="none" dirty="0">
                <a:solidFill>
                  <a:schemeClr val="dk1"/>
                </a:solidFill>
                <a:latin typeface="Arial"/>
                <a:ea typeface="Arial"/>
                <a:cs typeface="Arial"/>
                <a:sym typeface="Arial"/>
              </a:rPr>
              <a:t> des décideurs politiques pour passer </a:t>
            </a:r>
            <a:r>
              <a:rPr lang="fr-FR" sz="2400" dirty="0"/>
              <a:t>à l'action</a:t>
            </a:r>
            <a:endParaRPr lang="fr-FR" sz="2400" b="0" i="0" u="none" dirty="0">
              <a:solidFill>
                <a:schemeClr val="dk1"/>
              </a:solidFill>
              <a:latin typeface="Arial"/>
              <a:ea typeface="Arial"/>
              <a:cs typeface="Arial"/>
              <a:sym typeface="Arial"/>
            </a:endParaRPr>
          </a:p>
          <a:p>
            <a:pPr marL="342900" marR="0" lvl="0" indent="-342900" algn="l" rtl="0">
              <a:lnSpc>
                <a:spcPct val="100000"/>
              </a:lnSpc>
              <a:spcBef>
                <a:spcPts val="180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Aborder directement les problématiques qui intéressent les décideurs et pour lesquelles ils sont redevables</a:t>
            </a:r>
            <a:endParaRPr sz="2400"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Proposer des solutions réalisables</a:t>
            </a:r>
            <a:endParaRPr sz="2400"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400" b="0" i="0" u="none" dirty="0">
                <a:solidFill>
                  <a:schemeClr val="dk1"/>
                </a:solidFill>
                <a:latin typeface="Arial"/>
                <a:ea typeface="Arial"/>
                <a:cs typeface="Arial"/>
                <a:sym typeface="Arial"/>
              </a:rPr>
              <a:t>Suggérer des actions concrètes</a:t>
            </a:r>
            <a:endParaRPr sz="2400" dirty="0"/>
          </a:p>
          <a:p>
            <a:pPr marL="342900" marR="0" lvl="0" indent="-180975" algn="l" rtl="0">
              <a:lnSpc>
                <a:spcPct val="100000"/>
              </a:lnSpc>
              <a:spcBef>
                <a:spcPts val="2400"/>
              </a:spcBef>
              <a:spcAft>
                <a:spcPts val="0"/>
              </a:spcAft>
              <a:buClr>
                <a:srgbClr val="E96D1F"/>
              </a:buClr>
              <a:buSzPts val="2550"/>
              <a:buFont typeface="Noto Sans Symbols"/>
              <a:buNone/>
            </a:pPr>
            <a:endParaRPr sz="2400" b="0" i="0" u="none" dirty="0">
              <a:solidFill>
                <a:schemeClr val="dk1"/>
              </a:solidFill>
              <a:latin typeface="Arial"/>
              <a:ea typeface="Arial"/>
              <a:cs typeface="Arial"/>
              <a:sym typeface="Arial"/>
            </a:endParaRPr>
          </a:p>
          <a:p>
            <a:pPr marL="342900" marR="0" lvl="0" indent="-180975" algn="l" rtl="0">
              <a:lnSpc>
                <a:spcPct val="100000"/>
              </a:lnSpc>
              <a:spcBef>
                <a:spcPts val="600"/>
              </a:spcBef>
              <a:spcAft>
                <a:spcPts val="0"/>
              </a:spcAft>
              <a:buClr>
                <a:srgbClr val="E96D1F"/>
              </a:buClr>
              <a:buSzPts val="2550"/>
              <a:buFont typeface="Noto Sans Symbols"/>
              <a:buNone/>
            </a:pPr>
            <a:endParaRPr sz="2400" b="0" i="0" u="none" dirty="0">
              <a:solidFill>
                <a:schemeClr val="dk1"/>
              </a:solidFill>
              <a:latin typeface="Arial"/>
              <a:ea typeface="Arial"/>
              <a:cs typeface="Arial"/>
              <a:sym typeface="Arial"/>
            </a:endParaRPr>
          </a:p>
          <a:p>
            <a:pPr marL="342900" marR="0" lvl="0" indent="-180975" algn="l" rtl="0">
              <a:lnSpc>
                <a:spcPct val="100000"/>
              </a:lnSpc>
              <a:spcBef>
                <a:spcPts val="600"/>
              </a:spcBef>
              <a:spcAft>
                <a:spcPts val="0"/>
              </a:spcAft>
              <a:buClr>
                <a:srgbClr val="E96D1F"/>
              </a:buClr>
              <a:buSzPts val="2550"/>
              <a:buFont typeface="Noto Sans Symbols"/>
              <a:buNone/>
            </a:pPr>
            <a:endParaRPr sz="2400" b="0" i="0" u="none" dirty="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75"/>
          <p:cNvSpPr txBox="1"/>
          <p:nvPr/>
        </p:nvSpPr>
        <p:spPr>
          <a:xfrm>
            <a:off x="914400" y="1143000"/>
            <a:ext cx="7848600" cy="5278437"/>
          </a:xfrm>
          <a:prstGeom prst="rect">
            <a:avLst/>
          </a:prstGeom>
          <a:noFill/>
          <a:ln>
            <a:noFill/>
          </a:ln>
        </p:spPr>
        <p:txBody>
          <a:bodyPr spcFirstLastPara="1" wrap="square" lIns="91425" tIns="45700" rIns="91425" bIns="45700" anchor="t" anchorCtr="0">
            <a:noAutofit/>
          </a:bodyPr>
          <a:lstStyle/>
          <a:p>
            <a:pPr marL="174625" marR="0" lvl="0" indent="-174625" algn="l" rtl="0">
              <a:lnSpc>
                <a:spcPct val="100000"/>
              </a:lnSpc>
              <a:spcBef>
                <a:spcPts val="0"/>
              </a:spcBef>
              <a:spcAft>
                <a:spcPts val="0"/>
              </a:spcAft>
              <a:buClr>
                <a:srgbClr val="E96D1F"/>
              </a:buClr>
              <a:buSzPts val="1105"/>
              <a:buFont typeface="Noto Sans Symbols"/>
              <a:buChar char="■"/>
            </a:pPr>
            <a:r>
              <a:rPr lang="fr-FR" sz="1300" b="0" i="0" u="none" strike="noStrike" cap="none">
                <a:solidFill>
                  <a:schemeClr val="dk1"/>
                </a:solidFill>
                <a:latin typeface="Arial"/>
                <a:ea typeface="Arial"/>
                <a:cs typeface="Arial"/>
                <a:sym typeface="Arial"/>
              </a:rPr>
              <a:t>Gill Walt. </a:t>
            </a:r>
            <a:r>
              <a:rPr lang="fr-FR" sz="1300" b="0" i="1" u="none" strike="noStrike" cap="none">
                <a:solidFill>
                  <a:schemeClr val="dk1"/>
                </a:solidFill>
                <a:latin typeface="Arial"/>
                <a:ea typeface="Arial"/>
                <a:cs typeface="Arial"/>
                <a:sym typeface="Arial"/>
              </a:rPr>
              <a:t>How Far Does Research Influence Policy</a:t>
            </a:r>
            <a:r>
              <a:rPr lang="fr-FR" sz="1300" b="0" i="0" u="none" strike="noStrike" cap="none">
                <a:solidFill>
                  <a:schemeClr val="dk1"/>
                </a:solidFill>
                <a:latin typeface="Arial"/>
                <a:ea typeface="Arial"/>
                <a:cs typeface="Arial"/>
                <a:sym typeface="Arial"/>
              </a:rPr>
              <a:t>? 1994.</a:t>
            </a:r>
            <a:endParaRPr sz="1400" b="0" i="0" u="none" strike="noStrike" cap="none">
              <a:solidFill>
                <a:srgbClr val="000000"/>
              </a:solidFill>
              <a:latin typeface="Arial"/>
              <a:ea typeface="Arial"/>
              <a:cs typeface="Arial"/>
              <a:sym typeface="Arial"/>
            </a:endParaRPr>
          </a:p>
          <a:p>
            <a:pPr marL="174625" marR="0" lvl="0" indent="-174625" algn="l" rtl="0">
              <a:lnSpc>
                <a:spcPct val="100000"/>
              </a:lnSpc>
              <a:spcBef>
                <a:spcPts val="1200"/>
              </a:spcBef>
              <a:spcAft>
                <a:spcPts val="0"/>
              </a:spcAft>
              <a:buClr>
                <a:srgbClr val="E96D1F"/>
              </a:buClr>
              <a:buSzPts val="1105"/>
              <a:buFont typeface="Noto Sans Symbols"/>
              <a:buChar char="■"/>
            </a:pPr>
            <a:r>
              <a:rPr lang="fr-FR" sz="1300" b="0" i="0" u="none" strike="noStrike" cap="none">
                <a:solidFill>
                  <a:schemeClr val="dk1"/>
                </a:solidFill>
                <a:latin typeface="Arial"/>
                <a:ea typeface="Arial"/>
                <a:cs typeface="Arial"/>
                <a:sym typeface="Arial"/>
              </a:rPr>
              <a:t>Hennink, M &amp; Stephenson, R. </a:t>
            </a:r>
            <a:r>
              <a:rPr lang="fr-FR" sz="1300" b="0" i="1" u="none" strike="noStrike" cap="none">
                <a:solidFill>
                  <a:schemeClr val="dk1"/>
                </a:solidFill>
                <a:latin typeface="Arial"/>
                <a:ea typeface="Arial"/>
                <a:cs typeface="Arial"/>
                <a:sym typeface="Arial"/>
              </a:rPr>
              <a:t>“Using research to inform health policy: Barriers and strategies in developing countries.”</a:t>
            </a:r>
            <a:r>
              <a:rPr lang="fr-FR" sz="1300" b="0" i="0" u="none" strike="noStrike" cap="none">
                <a:solidFill>
                  <a:schemeClr val="dk1"/>
                </a:solidFill>
                <a:latin typeface="Arial"/>
                <a:ea typeface="Arial"/>
                <a:cs typeface="Arial"/>
                <a:sym typeface="Arial"/>
              </a:rPr>
              <a:t> </a:t>
            </a:r>
            <a:r>
              <a:rPr lang="fr-FR" sz="1300" b="0" i="1" u="none" strike="noStrike" cap="none">
                <a:solidFill>
                  <a:schemeClr val="dk1"/>
                </a:solidFill>
                <a:latin typeface="Arial"/>
                <a:ea typeface="Arial"/>
                <a:cs typeface="Arial"/>
                <a:sym typeface="Arial"/>
              </a:rPr>
              <a:t>J of Health Comm </a:t>
            </a:r>
            <a:r>
              <a:rPr lang="fr-FR" sz="1300" b="0" i="0" u="none" strike="noStrike" cap="none">
                <a:solidFill>
                  <a:schemeClr val="dk1"/>
                </a:solidFill>
                <a:latin typeface="Arial"/>
                <a:ea typeface="Arial"/>
                <a:cs typeface="Arial"/>
                <a:sym typeface="Arial"/>
              </a:rPr>
              <a:t>10, no. 2 </a:t>
            </a:r>
            <a:r>
              <a:rPr lang="fr-FR" sz="1300" b="0" i="1" u="none" strike="noStrike" cap="none">
                <a:solidFill>
                  <a:schemeClr val="dk1"/>
                </a:solidFill>
                <a:latin typeface="Arial"/>
                <a:ea typeface="Arial"/>
                <a:cs typeface="Arial"/>
                <a:sym typeface="Arial"/>
              </a:rPr>
              <a:t>(</a:t>
            </a:r>
            <a:r>
              <a:rPr lang="fr-FR" sz="1300" b="0" i="0" u="none" strike="noStrike" cap="none">
                <a:solidFill>
                  <a:schemeClr val="dk1"/>
                </a:solidFill>
                <a:latin typeface="Arial"/>
                <a:ea typeface="Arial"/>
                <a:cs typeface="Arial"/>
                <a:sym typeface="Arial"/>
              </a:rPr>
              <a:t>2005):163-180. </a:t>
            </a:r>
            <a:endParaRPr sz="1400" b="0" i="1" u="none" strike="noStrike" cap="none">
              <a:solidFill>
                <a:srgbClr val="000000"/>
              </a:solidFill>
              <a:latin typeface="Arial"/>
              <a:ea typeface="Arial"/>
              <a:cs typeface="Arial"/>
              <a:sym typeface="Arial"/>
            </a:endParaRPr>
          </a:p>
          <a:p>
            <a:pPr marL="174625" marR="0" lvl="0" indent="-174625" algn="l" rtl="0">
              <a:lnSpc>
                <a:spcPct val="100000"/>
              </a:lnSpc>
              <a:spcBef>
                <a:spcPts val="1200"/>
              </a:spcBef>
              <a:spcAft>
                <a:spcPts val="0"/>
              </a:spcAft>
              <a:buClr>
                <a:srgbClr val="E96D1F"/>
              </a:buClr>
              <a:buSzPts val="1105"/>
              <a:buFont typeface="Noto Sans Symbols"/>
              <a:buChar char="■"/>
            </a:pPr>
            <a:r>
              <a:rPr lang="fr-FR" sz="1300" b="0" i="1" u="none" strike="noStrike" cap="none">
                <a:solidFill>
                  <a:schemeClr val="dk1"/>
                </a:solidFill>
                <a:latin typeface="Arial"/>
                <a:ea typeface="Arial"/>
                <a:cs typeface="Arial"/>
                <a:sym typeface="Arial"/>
              </a:rPr>
              <a:t>Oliver et al. </a:t>
            </a:r>
            <a:r>
              <a:rPr lang="fr-FR" sz="1300" b="0" i="0" u="none" strike="noStrike" cap="none">
                <a:solidFill>
                  <a:schemeClr val="dk1"/>
                </a:solidFill>
                <a:latin typeface="Arial"/>
                <a:ea typeface="Arial"/>
                <a:cs typeface="Arial"/>
                <a:sym typeface="Arial"/>
              </a:rPr>
              <a:t>“A systematic review of barriers to and facilitators of the use of evidence by policymakers.” </a:t>
            </a:r>
            <a:r>
              <a:rPr lang="fr-FR" sz="1300" b="0" i="1" u="none" strike="noStrike" cap="none">
                <a:solidFill>
                  <a:schemeClr val="dk1"/>
                </a:solidFill>
                <a:latin typeface="Arial"/>
                <a:ea typeface="Arial"/>
                <a:cs typeface="Arial"/>
                <a:sym typeface="Arial"/>
              </a:rPr>
              <a:t>BMC Health Services Research</a:t>
            </a:r>
            <a:r>
              <a:rPr lang="fr-FR" sz="1300" b="0" i="0" u="none" strike="noStrike" cap="none">
                <a:solidFill>
                  <a:schemeClr val="dk1"/>
                </a:solidFill>
                <a:latin typeface="Arial"/>
                <a:ea typeface="Arial"/>
                <a:cs typeface="Arial"/>
                <a:sym typeface="Arial"/>
              </a:rPr>
              <a:t>. 2014. </a:t>
            </a:r>
            <a:endParaRPr sz="1400" b="0" i="0" u="none" strike="noStrike" cap="none">
              <a:solidFill>
                <a:srgbClr val="000000"/>
              </a:solidFill>
              <a:latin typeface="Arial"/>
              <a:ea typeface="Arial"/>
              <a:cs typeface="Arial"/>
              <a:sym typeface="Arial"/>
            </a:endParaRPr>
          </a:p>
          <a:p>
            <a:pPr marL="174625" marR="0" lvl="0" indent="-174625" algn="l" rtl="0">
              <a:lnSpc>
                <a:spcPct val="100000"/>
              </a:lnSpc>
              <a:spcBef>
                <a:spcPts val="1200"/>
              </a:spcBef>
              <a:spcAft>
                <a:spcPts val="0"/>
              </a:spcAft>
              <a:buClr>
                <a:srgbClr val="E96D1F"/>
              </a:buClr>
              <a:buSzPts val="1105"/>
              <a:buFont typeface="Noto Sans Symbols"/>
              <a:buChar char="■"/>
            </a:pPr>
            <a:r>
              <a:rPr lang="fr-FR" sz="1300" b="0" i="0" u="none" strike="noStrike" cap="none">
                <a:solidFill>
                  <a:schemeClr val="dk1"/>
                </a:solidFill>
                <a:latin typeface="Arial"/>
                <a:ea typeface="Arial"/>
                <a:cs typeface="Arial"/>
                <a:sym typeface="Arial"/>
              </a:rPr>
              <a:t>Almeida et Bascolo. </a:t>
            </a:r>
            <a:r>
              <a:rPr lang="fr-FR" sz="1300" b="0" i="1" u="none" strike="noStrike" cap="none">
                <a:solidFill>
                  <a:schemeClr val="dk1"/>
                </a:solidFill>
                <a:latin typeface="Arial"/>
                <a:ea typeface="Arial"/>
                <a:cs typeface="Arial"/>
                <a:sym typeface="Arial"/>
              </a:rPr>
              <a:t>Use of research results in policy decision-making, formulation, and implementation: a review of the literature</a:t>
            </a:r>
            <a:r>
              <a:rPr lang="fr-FR" sz="1300" b="0" i="0" u="none" strike="noStrike" cap="none">
                <a:solidFill>
                  <a:schemeClr val="dk1"/>
                </a:solidFill>
                <a:latin typeface="Arial"/>
                <a:ea typeface="Arial"/>
                <a:cs typeface="Arial"/>
                <a:sym typeface="Arial"/>
              </a:rPr>
              <a:t>. 2006. </a:t>
            </a:r>
            <a:endParaRPr sz="1400" b="0" i="0" u="none" strike="noStrike" cap="none">
              <a:solidFill>
                <a:srgbClr val="000000"/>
              </a:solidFill>
              <a:latin typeface="Arial"/>
              <a:ea typeface="Arial"/>
              <a:cs typeface="Arial"/>
              <a:sym typeface="Arial"/>
            </a:endParaRPr>
          </a:p>
          <a:p>
            <a:pPr marL="174625" marR="0" lvl="0" indent="-174625" algn="l" rtl="0">
              <a:lnSpc>
                <a:spcPct val="100000"/>
              </a:lnSpc>
              <a:spcBef>
                <a:spcPts val="1200"/>
              </a:spcBef>
              <a:spcAft>
                <a:spcPts val="0"/>
              </a:spcAft>
              <a:buClr>
                <a:srgbClr val="E96D1F"/>
              </a:buClr>
              <a:buSzPts val="1105"/>
              <a:buFont typeface="Noto Sans Symbols"/>
              <a:buChar char="■"/>
            </a:pPr>
            <a:r>
              <a:rPr lang="fr-FR" sz="1300" b="0" i="0" u="none" strike="noStrike" cap="none">
                <a:solidFill>
                  <a:schemeClr val="dk1"/>
                </a:solidFill>
                <a:latin typeface="Arial"/>
                <a:ea typeface="Arial"/>
                <a:cs typeface="Arial"/>
                <a:sym typeface="Arial"/>
              </a:rPr>
              <a:t>Clar, Campbell, Davidson et Graham. </a:t>
            </a:r>
            <a:r>
              <a:rPr lang="fr-FR" sz="1300" b="0" i="1" u="none" strike="noStrike" cap="none">
                <a:solidFill>
                  <a:schemeClr val="dk1"/>
                </a:solidFill>
                <a:latin typeface="Arial"/>
                <a:ea typeface="Arial"/>
                <a:cs typeface="Arial"/>
                <a:sym typeface="Arial"/>
              </a:rPr>
              <a:t>Systematic review: what are the effects of interventions to improve the uptake of evidence from health research into policy in low and middle-income countries?</a:t>
            </a:r>
            <a:r>
              <a:rPr lang="fr-FR" sz="1300" b="0" i="0" u="none" strike="noStrike" cap="none">
                <a:solidFill>
                  <a:schemeClr val="dk1"/>
                </a:solidFill>
                <a:latin typeface="Arial"/>
                <a:ea typeface="Arial"/>
                <a:cs typeface="Arial"/>
                <a:sym typeface="Arial"/>
              </a:rPr>
              <a:t> 2011.</a:t>
            </a:r>
            <a:endParaRPr sz="1400" b="0" i="0" u="none" strike="noStrike" cap="none">
              <a:solidFill>
                <a:srgbClr val="000000"/>
              </a:solidFill>
              <a:latin typeface="Arial"/>
              <a:ea typeface="Arial"/>
              <a:cs typeface="Arial"/>
              <a:sym typeface="Arial"/>
            </a:endParaRPr>
          </a:p>
          <a:p>
            <a:pPr marL="174625" marR="0" lvl="0" indent="-174625" algn="l" rtl="0">
              <a:lnSpc>
                <a:spcPct val="100000"/>
              </a:lnSpc>
              <a:spcBef>
                <a:spcPts val="1200"/>
              </a:spcBef>
              <a:spcAft>
                <a:spcPts val="0"/>
              </a:spcAft>
              <a:buClr>
                <a:srgbClr val="E96D1F"/>
              </a:buClr>
              <a:buSzPts val="1105"/>
              <a:buFont typeface="Noto Sans Symbols"/>
              <a:buChar char="■"/>
            </a:pPr>
            <a:r>
              <a:rPr lang="fr-FR" sz="1300" b="0" i="0" u="none" strike="noStrike" cap="none">
                <a:solidFill>
                  <a:schemeClr val="dk1"/>
                </a:solidFill>
                <a:latin typeface="Arial"/>
                <a:ea typeface="Arial"/>
                <a:cs typeface="Arial"/>
                <a:sym typeface="Arial"/>
              </a:rPr>
              <a:t>Hardee et Wright. </a:t>
            </a:r>
            <a:r>
              <a:rPr lang="fr-FR" sz="1300" b="0" i="1" u="none" strike="noStrike" cap="none">
                <a:solidFill>
                  <a:schemeClr val="dk1"/>
                </a:solidFill>
                <a:latin typeface="Arial"/>
                <a:ea typeface="Arial"/>
                <a:cs typeface="Arial"/>
                <a:sym typeface="Arial"/>
              </a:rPr>
              <a:t>Expanding the Role of Research Evidence in Family Planning Policy, Program, and Practice Decision-making. </a:t>
            </a:r>
            <a:r>
              <a:rPr lang="fr-FR" sz="1300" b="0" i="0" u="none" strike="noStrike" cap="none">
                <a:solidFill>
                  <a:schemeClr val="dk1"/>
                </a:solidFill>
                <a:latin typeface="Arial"/>
                <a:ea typeface="Arial"/>
                <a:cs typeface="Arial"/>
                <a:sym typeface="Arial"/>
              </a:rPr>
              <a:t>2015.</a:t>
            </a:r>
            <a:endParaRPr sz="1400" b="0" i="0" u="none" strike="noStrike" cap="none">
              <a:solidFill>
                <a:srgbClr val="000000"/>
              </a:solidFill>
              <a:latin typeface="Arial"/>
              <a:ea typeface="Arial"/>
              <a:cs typeface="Arial"/>
              <a:sym typeface="Arial"/>
            </a:endParaRPr>
          </a:p>
          <a:p>
            <a:pPr marL="174625" marR="0" lvl="0" indent="-174625" algn="l" rtl="0">
              <a:lnSpc>
                <a:spcPct val="100000"/>
              </a:lnSpc>
              <a:spcBef>
                <a:spcPts val="1200"/>
              </a:spcBef>
              <a:spcAft>
                <a:spcPts val="0"/>
              </a:spcAft>
              <a:buClr>
                <a:srgbClr val="E96D1F"/>
              </a:buClr>
              <a:buSzPts val="1105"/>
              <a:buFont typeface="Noto Sans Symbols"/>
              <a:buChar char="■"/>
            </a:pPr>
            <a:r>
              <a:rPr lang="fr-FR" sz="1300" b="0" i="0" u="none" strike="noStrike" cap="none">
                <a:solidFill>
                  <a:schemeClr val="dk1"/>
                </a:solidFill>
                <a:latin typeface="Arial"/>
                <a:ea typeface="Arial"/>
                <a:cs typeface="Arial"/>
                <a:sym typeface="Arial"/>
              </a:rPr>
              <a:t>Hardee, Wright, Spicehandler. </a:t>
            </a:r>
            <a:r>
              <a:rPr lang="fr-FR" sz="1300" b="0" i="1" u="none" strike="noStrike" cap="none">
                <a:solidFill>
                  <a:schemeClr val="dk1"/>
                </a:solidFill>
                <a:latin typeface="Arial"/>
                <a:ea typeface="Arial"/>
                <a:cs typeface="Arial"/>
                <a:sym typeface="Arial"/>
              </a:rPr>
              <a:t>Family planning policy, program, and practice decision-making: the role of research evidence and other factors</a:t>
            </a:r>
            <a:r>
              <a:rPr lang="fr-FR" sz="1300" b="0" i="0" u="none" strike="noStrike" cap="none">
                <a:solidFill>
                  <a:schemeClr val="dk1"/>
                </a:solidFill>
                <a:latin typeface="Arial"/>
                <a:ea typeface="Arial"/>
                <a:cs typeface="Arial"/>
                <a:sym typeface="Arial"/>
              </a:rPr>
              <a:t>. 2015.  </a:t>
            </a:r>
            <a:endParaRPr sz="1400" b="0" i="0" u="none" strike="noStrike" cap="none">
              <a:solidFill>
                <a:srgbClr val="000000"/>
              </a:solidFill>
              <a:latin typeface="Arial"/>
              <a:ea typeface="Arial"/>
              <a:cs typeface="Arial"/>
              <a:sym typeface="Arial"/>
            </a:endParaRPr>
          </a:p>
          <a:p>
            <a:pPr marL="174625" marR="0" lvl="0" indent="-174625" algn="l" rtl="0">
              <a:lnSpc>
                <a:spcPct val="100000"/>
              </a:lnSpc>
              <a:spcBef>
                <a:spcPts val="1200"/>
              </a:spcBef>
              <a:spcAft>
                <a:spcPts val="0"/>
              </a:spcAft>
              <a:buClr>
                <a:srgbClr val="E96D1F"/>
              </a:buClr>
              <a:buSzPts val="1105"/>
              <a:buFont typeface="Noto Sans Symbols"/>
              <a:buChar char="■"/>
            </a:pPr>
            <a:r>
              <a:rPr lang="fr-FR" sz="1300" b="0" i="0" u="none" strike="noStrike" cap="none">
                <a:solidFill>
                  <a:schemeClr val="dk1"/>
                </a:solidFill>
                <a:latin typeface="Arial"/>
                <a:ea typeface="Arial"/>
                <a:cs typeface="Arial"/>
                <a:sym typeface="Arial"/>
              </a:rPr>
              <a:t>Smith et al. </a:t>
            </a:r>
            <a:r>
              <a:rPr lang="fr-FR" sz="1300" b="0" i="1" u="none" strike="noStrike" cap="none">
                <a:solidFill>
                  <a:schemeClr val="dk1"/>
                </a:solidFill>
                <a:latin typeface="Arial"/>
                <a:ea typeface="Arial"/>
                <a:cs typeface="Arial"/>
                <a:sym typeface="Arial"/>
              </a:rPr>
              <a:t>An assessment of family planning decision makers’ and advocates needs and strategies in three East African countries</a:t>
            </a:r>
            <a:r>
              <a:rPr lang="fr-FR" sz="1300" b="0" i="0" u="none" strike="noStrike" cap="none">
                <a:solidFill>
                  <a:schemeClr val="dk1"/>
                </a:solidFill>
                <a:latin typeface="Arial"/>
                <a:ea typeface="Arial"/>
                <a:cs typeface="Arial"/>
                <a:sym typeface="Arial"/>
              </a:rPr>
              <a:t>. 2015. </a:t>
            </a:r>
            <a:endParaRPr sz="1400" b="0" i="0" u="none" strike="noStrike" cap="none">
              <a:solidFill>
                <a:srgbClr val="000000"/>
              </a:solidFill>
              <a:latin typeface="Arial"/>
              <a:ea typeface="Arial"/>
              <a:cs typeface="Arial"/>
              <a:sym typeface="Arial"/>
            </a:endParaRPr>
          </a:p>
          <a:p>
            <a:pPr marL="174625" marR="0" lvl="0" indent="-174625" algn="l" rtl="0">
              <a:lnSpc>
                <a:spcPct val="100000"/>
              </a:lnSpc>
              <a:spcBef>
                <a:spcPts val="1200"/>
              </a:spcBef>
              <a:spcAft>
                <a:spcPts val="0"/>
              </a:spcAft>
              <a:buClr>
                <a:srgbClr val="E96D1F"/>
              </a:buClr>
              <a:buSzPts val="1105"/>
              <a:buFont typeface="Noto Sans Symbols"/>
              <a:buChar char="■"/>
            </a:pPr>
            <a:r>
              <a:rPr lang="fr-FR" sz="1300" b="0" i="0" u="none" strike="noStrike" cap="none">
                <a:solidFill>
                  <a:schemeClr val="dk1"/>
                </a:solidFill>
                <a:latin typeface="Arial"/>
                <a:ea typeface="Arial"/>
                <a:cs typeface="Arial"/>
                <a:sym typeface="Arial"/>
              </a:rPr>
              <a:t>Nath. </a:t>
            </a:r>
            <a:r>
              <a:rPr lang="fr-FR" sz="1300" b="0" i="1" u="none" strike="noStrike" cap="none">
                <a:solidFill>
                  <a:schemeClr val="dk1"/>
                </a:solidFill>
                <a:latin typeface="Arial"/>
                <a:ea typeface="Arial"/>
                <a:cs typeface="Arial"/>
                <a:sym typeface="Arial"/>
              </a:rPr>
              <a:t>qw</a:t>
            </a:r>
            <a:r>
              <a:rPr lang="fr-FR" sz="1300" b="0" i="0" u="none" strike="noStrike" cap="none">
                <a:solidFill>
                  <a:schemeClr val="dk1"/>
                </a:solidFill>
                <a:latin typeface="Arial"/>
                <a:ea typeface="Arial"/>
                <a:cs typeface="Arial"/>
                <a:sym typeface="Arial"/>
              </a:rPr>
              <a:t>. JSI final report. 2007. </a:t>
            </a:r>
            <a:endParaRPr sz="1400" b="0" i="0" u="none" strike="noStrike" cap="none">
              <a:solidFill>
                <a:srgbClr val="000000"/>
              </a:solidFill>
              <a:latin typeface="Arial"/>
              <a:ea typeface="Arial"/>
              <a:cs typeface="Arial"/>
              <a:sym typeface="Arial"/>
            </a:endParaRPr>
          </a:p>
          <a:p>
            <a:pPr marL="174625" marR="0" lvl="0" indent="-174625" algn="l" rtl="0">
              <a:lnSpc>
                <a:spcPct val="100000"/>
              </a:lnSpc>
              <a:spcBef>
                <a:spcPts val="1200"/>
              </a:spcBef>
              <a:spcAft>
                <a:spcPts val="0"/>
              </a:spcAft>
              <a:buClr>
                <a:srgbClr val="E96D1F"/>
              </a:buClr>
              <a:buSzPts val="1105"/>
              <a:buFont typeface="Noto Sans Symbols"/>
              <a:buChar char="■"/>
            </a:pPr>
            <a:r>
              <a:rPr lang="fr-FR" sz="1300" b="0" i="0" u="none" strike="noStrike" cap="none">
                <a:solidFill>
                  <a:schemeClr val="dk1"/>
                </a:solidFill>
                <a:latin typeface="Arial"/>
                <a:ea typeface="Arial"/>
                <a:cs typeface="Arial"/>
                <a:sym typeface="Arial"/>
              </a:rPr>
              <a:t>Rosenbaum et al. </a:t>
            </a:r>
            <a:r>
              <a:rPr lang="fr-FR" sz="1300" b="0" i="1" u="none" strike="noStrike" cap="none">
                <a:solidFill>
                  <a:schemeClr val="dk1"/>
                </a:solidFill>
                <a:latin typeface="Arial"/>
                <a:ea typeface="Arial"/>
                <a:cs typeface="Arial"/>
                <a:sym typeface="Arial"/>
              </a:rPr>
              <a:t>“Evidence summaries tailored to health policy-makers in low-and-middle-income countries.” Bulletin of the World Health Organization</a:t>
            </a:r>
            <a:r>
              <a:rPr lang="fr-FR" sz="1300" b="0" i="0" u="none" strike="noStrike" cap="none">
                <a:solidFill>
                  <a:schemeClr val="dk1"/>
                </a:solidFill>
                <a:latin typeface="Arial"/>
                <a:ea typeface="Arial"/>
                <a:cs typeface="Arial"/>
                <a:sym typeface="Arial"/>
              </a:rPr>
              <a:t>. 2011. </a:t>
            </a:r>
            <a:endParaRPr sz="1400" b="0" i="0" u="none" strike="noStrike" cap="none">
              <a:solidFill>
                <a:srgbClr val="000000"/>
              </a:solidFill>
              <a:latin typeface="Arial"/>
              <a:ea typeface="Arial"/>
              <a:cs typeface="Arial"/>
              <a:sym typeface="Arial"/>
            </a:endParaRPr>
          </a:p>
        </p:txBody>
      </p:sp>
      <p:sp>
        <p:nvSpPr>
          <p:cNvPr id="441" name="Google Shape;441;p75"/>
          <p:cNvSpPr txBox="1"/>
          <p:nvPr/>
        </p:nvSpPr>
        <p:spPr>
          <a:xfrm>
            <a:off x="838200" y="457200"/>
            <a:ext cx="7739062" cy="457200"/>
          </a:xfrm>
          <a:prstGeom prst="rect">
            <a:avLst/>
          </a:prstGeom>
          <a:noFill/>
          <a:ln>
            <a:noFill/>
          </a:ln>
        </p:spPr>
        <p:txBody>
          <a:bodyPr spcFirstLastPara="1" wrap="square" lIns="92075" tIns="46025" rIns="92075" bIns="46025" anchor="ctr" anchorCtr="0">
            <a:noAutofit/>
          </a:bodyPr>
          <a:lstStyle/>
          <a:p>
            <a:pPr marL="0" marR="0" lvl="0" indent="0" algn="l" rtl="0">
              <a:lnSpc>
                <a:spcPct val="100000"/>
              </a:lnSpc>
              <a:spcBef>
                <a:spcPts val="0"/>
              </a:spcBef>
              <a:spcAft>
                <a:spcPts val="0"/>
              </a:spcAft>
              <a:buClr>
                <a:schemeClr val="dk2"/>
              </a:buClr>
              <a:buSzPts val="3600"/>
              <a:buFont typeface="Arial"/>
              <a:buNone/>
            </a:pPr>
            <a:r>
              <a:rPr lang="fr-FR" sz="3600" b="0" i="0" u="none" strike="noStrike" cap="none">
                <a:solidFill>
                  <a:schemeClr val="dk2"/>
                </a:solidFill>
                <a:latin typeface="Arial"/>
                <a:ea typeface="Arial"/>
                <a:cs typeface="Arial"/>
                <a:sym typeface="Arial"/>
              </a:rPr>
              <a:t>En savoir davantage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59"/>
          <p:cNvSpPr txBox="1">
            <a:spLocks noGrp="1"/>
          </p:cNvSpPr>
          <p:nvPr>
            <p:ph type="title"/>
          </p:nvPr>
        </p:nvSpPr>
        <p:spPr>
          <a:xfrm>
            <a:off x="966158" y="342330"/>
            <a:ext cx="7211683" cy="83948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dirty="0"/>
              <a:t>Pourquoi</a:t>
            </a:r>
            <a:r>
              <a:rPr lang="fr-FR" b="1" i="0" u="none" dirty="0">
                <a:solidFill>
                  <a:schemeClr val="dk2"/>
                </a:solidFill>
                <a:latin typeface="Arial"/>
                <a:ea typeface="Arial"/>
                <a:cs typeface="Arial"/>
                <a:sym typeface="Arial"/>
              </a:rPr>
              <a:t> faire de la recherche?</a:t>
            </a:r>
            <a:endParaRPr dirty="0"/>
          </a:p>
        </p:txBody>
      </p:sp>
      <p:sp>
        <p:nvSpPr>
          <p:cNvPr id="349" name="Google Shape;349;p59"/>
          <p:cNvSpPr txBox="1">
            <a:spLocks noGrp="1"/>
          </p:cNvSpPr>
          <p:nvPr>
            <p:ph type="body" idx="1"/>
          </p:nvPr>
        </p:nvSpPr>
        <p:spPr>
          <a:xfrm>
            <a:off x="541173" y="1672087"/>
            <a:ext cx="8367622" cy="4004094"/>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dirty="0"/>
              <a:t>Pour</a:t>
            </a:r>
            <a:r>
              <a:rPr lang="fr-FR" b="0" i="0" u="none" strike="noStrike" cap="none" dirty="0">
                <a:solidFill>
                  <a:schemeClr val="dk1"/>
                </a:solidFill>
                <a:sym typeface="Arial"/>
              </a:rPr>
              <a:t> répondre aux questions importantes et : </a:t>
            </a:r>
            <a:endParaRPr dirty="0"/>
          </a:p>
          <a:p>
            <a:pPr marL="742950" marR="0" lvl="1" indent="-285750" algn="l" rtl="0">
              <a:lnSpc>
                <a:spcPct val="100000"/>
              </a:lnSpc>
              <a:spcBef>
                <a:spcPts val="1200"/>
              </a:spcBef>
              <a:spcAft>
                <a:spcPts val="0"/>
              </a:spcAft>
              <a:buClr>
                <a:srgbClr val="E96D1F"/>
              </a:buClr>
              <a:buSzPts val="2880"/>
              <a:buFont typeface="Courier New"/>
              <a:buChar char="o"/>
            </a:pPr>
            <a:r>
              <a:rPr lang="fr-FR" sz="3000" b="0" i="0" u="none" strike="noStrike" cap="none" dirty="0">
                <a:solidFill>
                  <a:schemeClr val="dk1"/>
                </a:solidFill>
                <a:sym typeface="Arial"/>
              </a:rPr>
              <a:t>Améliorer les systèmes sociaux et de santé</a:t>
            </a:r>
            <a:endParaRPr sz="3000" dirty="0"/>
          </a:p>
          <a:p>
            <a:pPr marL="742950" marR="0" lvl="1" indent="-285750" algn="l" rtl="0">
              <a:lnSpc>
                <a:spcPct val="100000"/>
              </a:lnSpc>
              <a:spcBef>
                <a:spcPts val="1200"/>
              </a:spcBef>
              <a:spcAft>
                <a:spcPts val="0"/>
              </a:spcAft>
              <a:buClr>
                <a:srgbClr val="E96D1F"/>
              </a:buClr>
              <a:buSzPts val="2880"/>
              <a:buFont typeface="Courier New"/>
              <a:buChar char="o"/>
            </a:pPr>
            <a:r>
              <a:rPr lang="fr-FR" sz="3000" dirty="0"/>
              <a:t>F</a:t>
            </a:r>
            <a:r>
              <a:rPr lang="fr-FR" sz="3000" b="0" i="0" u="none" strike="noStrike" cap="none" dirty="0">
                <a:solidFill>
                  <a:schemeClr val="dk1"/>
                </a:solidFill>
                <a:sym typeface="Arial"/>
              </a:rPr>
              <a:t>aire avancer la technologie et la médecine </a:t>
            </a:r>
            <a:endParaRPr sz="3000" dirty="0"/>
          </a:p>
          <a:p>
            <a:pPr marL="742950" marR="0" lvl="1" indent="-285750" algn="l" rtl="0">
              <a:lnSpc>
                <a:spcPct val="100000"/>
              </a:lnSpc>
              <a:spcBef>
                <a:spcPts val="1200"/>
              </a:spcBef>
              <a:spcAft>
                <a:spcPts val="0"/>
              </a:spcAft>
              <a:buClr>
                <a:srgbClr val="E96D1F"/>
              </a:buClr>
              <a:buSzPts val="2880"/>
              <a:buFont typeface="Courier New"/>
              <a:buChar char="o"/>
            </a:pPr>
            <a:r>
              <a:rPr lang="fr-FR" sz="3000" b="0" i="0" u="none" strike="noStrike" cap="none" dirty="0">
                <a:solidFill>
                  <a:schemeClr val="dk1"/>
                </a:solidFill>
                <a:sym typeface="Arial"/>
              </a:rPr>
              <a:t>Améliorer les conditions sanitaires </a:t>
            </a:r>
            <a:endParaRPr sz="3000" dirty="0"/>
          </a:p>
          <a:p>
            <a:pPr marL="742950" marR="0" lvl="1" indent="-285750" algn="l" rtl="0">
              <a:lnSpc>
                <a:spcPct val="100000"/>
              </a:lnSpc>
              <a:spcBef>
                <a:spcPts val="1200"/>
              </a:spcBef>
              <a:spcAft>
                <a:spcPts val="0"/>
              </a:spcAft>
              <a:buClr>
                <a:srgbClr val="E96D1F"/>
              </a:buClr>
              <a:buSzPts val="2880"/>
              <a:buFont typeface="Courier New"/>
              <a:buChar char="o"/>
            </a:pPr>
            <a:r>
              <a:rPr lang="fr-FR" sz="3000" dirty="0"/>
              <a:t>A</a:t>
            </a:r>
            <a:r>
              <a:rPr lang="fr-FR" sz="3000" b="0" i="0" u="none" strike="noStrike" cap="none" dirty="0">
                <a:solidFill>
                  <a:schemeClr val="dk1"/>
                </a:solidFill>
                <a:sym typeface="Arial"/>
              </a:rPr>
              <a:t>méliorer la qualité de la vie</a:t>
            </a:r>
            <a:endParaRPr sz="3000" dirty="0"/>
          </a:p>
          <a:p>
            <a:pPr marL="742950" marR="0" lvl="1" indent="-285750" algn="l" rtl="0">
              <a:lnSpc>
                <a:spcPct val="100000"/>
              </a:lnSpc>
              <a:spcBef>
                <a:spcPts val="1800"/>
              </a:spcBef>
              <a:spcAft>
                <a:spcPts val="0"/>
              </a:spcAft>
              <a:buClr>
                <a:srgbClr val="E96D1F"/>
              </a:buClr>
              <a:buSzPts val="2880"/>
              <a:buFont typeface="Courier New"/>
              <a:buChar char="o"/>
            </a:pPr>
            <a:r>
              <a:rPr lang="fr-FR" sz="3000" dirty="0"/>
              <a:t>R</a:t>
            </a:r>
            <a:r>
              <a:rPr lang="fr-FR" sz="3000" b="0" i="0" u="none" strike="noStrike" cap="none" dirty="0">
                <a:solidFill>
                  <a:schemeClr val="dk1"/>
                </a:solidFill>
                <a:sym typeface="Arial"/>
              </a:rPr>
              <a:t>endre le monde meilleur</a:t>
            </a:r>
            <a:endParaRPr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60"/>
          <p:cNvSpPr txBox="1">
            <a:spLocks noGrp="1"/>
          </p:cNvSpPr>
          <p:nvPr>
            <p:ph type="body" idx="1"/>
          </p:nvPr>
        </p:nvSpPr>
        <p:spPr>
          <a:xfrm>
            <a:off x="1371600" y="1985058"/>
            <a:ext cx="6400800" cy="312178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2400"/>
              <a:buNone/>
            </a:pPr>
            <a:r>
              <a:rPr lang="fr-FR" sz="3200" b="1" i="0" u="none" dirty="0">
                <a:solidFill>
                  <a:srgbClr val="FFFFFF"/>
                </a:solidFill>
                <a:latin typeface="Arial"/>
                <a:ea typeface="Arial"/>
                <a:cs typeface="Arial"/>
                <a:sym typeface="Arial"/>
              </a:rPr>
              <a:t>« La bonne nouvelle est que les faits probants peuvent compter. La mauvaise est qu’ils ne comptent pas souvent ».</a:t>
            </a:r>
            <a:endParaRPr dirty="0"/>
          </a:p>
          <a:p>
            <a:pPr marL="0" lvl="0" indent="0" algn="ctr" rtl="0">
              <a:lnSpc>
                <a:spcPct val="100000"/>
              </a:lnSpc>
              <a:spcBef>
                <a:spcPts val="240"/>
              </a:spcBef>
              <a:spcAft>
                <a:spcPts val="0"/>
              </a:spcAft>
              <a:buSzPts val="900"/>
              <a:buNone/>
            </a:pPr>
            <a:endParaRPr sz="1200" b="1" i="0" u="none" dirty="0">
              <a:solidFill>
                <a:srgbClr val="FFFFFF"/>
              </a:solidFill>
              <a:latin typeface="Arial"/>
              <a:ea typeface="Arial"/>
              <a:cs typeface="Arial"/>
              <a:sym typeface="Arial"/>
            </a:endParaRPr>
          </a:p>
          <a:p>
            <a:pPr marL="0" lvl="0" indent="0" algn="ctr" rtl="0">
              <a:lnSpc>
                <a:spcPct val="100000"/>
              </a:lnSpc>
              <a:spcBef>
                <a:spcPts val="240"/>
              </a:spcBef>
              <a:spcAft>
                <a:spcPts val="0"/>
              </a:spcAft>
              <a:buSzPts val="900"/>
              <a:buNone/>
            </a:pPr>
            <a:r>
              <a:rPr lang="fr-FR" sz="1200" b="0" i="0" u="none" dirty="0">
                <a:solidFill>
                  <a:srgbClr val="FFFFFF"/>
                </a:solidFill>
                <a:latin typeface="Arial"/>
                <a:ea typeface="Arial"/>
                <a:cs typeface="Arial"/>
                <a:sym typeface="Arial"/>
              </a:rPr>
              <a:t>Source : Sophie </a:t>
            </a:r>
            <a:r>
              <a:rPr lang="fr-FR" sz="1200" b="0" i="0" u="none" dirty="0" err="1">
                <a:solidFill>
                  <a:srgbClr val="FFFFFF"/>
                </a:solidFill>
                <a:latin typeface="Arial"/>
                <a:ea typeface="Arial"/>
                <a:cs typeface="Arial"/>
                <a:sym typeface="Arial"/>
              </a:rPr>
              <a:t>Sutcliffe</a:t>
            </a:r>
            <a:r>
              <a:rPr lang="fr-FR" sz="1200" b="0" i="0" u="none" dirty="0">
                <a:solidFill>
                  <a:srgbClr val="FFFFFF"/>
                </a:solidFill>
                <a:latin typeface="Arial"/>
                <a:ea typeface="Arial"/>
                <a:cs typeface="Arial"/>
                <a:sym typeface="Arial"/>
              </a:rPr>
              <a:t> et Julius Court, </a:t>
            </a:r>
            <a:r>
              <a:rPr lang="fr-FR" sz="1200" b="0" i="1" u="none" dirty="0">
                <a:solidFill>
                  <a:srgbClr val="FFFFFF"/>
                </a:solidFill>
                <a:latin typeface="Arial"/>
                <a:ea typeface="Arial"/>
                <a:cs typeface="Arial"/>
                <a:sym typeface="Arial"/>
              </a:rPr>
              <a:t>“Evidence-</a:t>
            </a:r>
            <a:r>
              <a:rPr lang="fr-FR" sz="1200" b="0" i="1" u="none" dirty="0" err="1">
                <a:solidFill>
                  <a:srgbClr val="FFFFFF"/>
                </a:solidFill>
                <a:latin typeface="Arial"/>
                <a:ea typeface="Arial"/>
                <a:cs typeface="Arial"/>
                <a:sym typeface="Arial"/>
              </a:rPr>
              <a:t>Based</a:t>
            </a:r>
            <a:r>
              <a:rPr lang="fr-FR" sz="1200" b="0" i="1" u="none" dirty="0">
                <a:solidFill>
                  <a:srgbClr val="FFFFFF"/>
                </a:solidFill>
                <a:latin typeface="Arial"/>
                <a:ea typeface="Arial"/>
                <a:cs typeface="Arial"/>
                <a:sym typeface="Arial"/>
              </a:rPr>
              <a:t> </a:t>
            </a:r>
            <a:r>
              <a:rPr lang="fr-FR" sz="1200" b="0" i="1" u="none" dirty="0" err="1">
                <a:solidFill>
                  <a:srgbClr val="FFFFFF"/>
                </a:solidFill>
                <a:latin typeface="Arial"/>
                <a:ea typeface="Arial"/>
                <a:cs typeface="Arial"/>
                <a:sym typeface="Arial"/>
              </a:rPr>
              <a:t>Policymaking</a:t>
            </a:r>
            <a:r>
              <a:rPr lang="fr-FR" sz="1200" b="0" i="1" u="none" dirty="0">
                <a:solidFill>
                  <a:srgbClr val="FFFFFF"/>
                </a:solidFill>
                <a:latin typeface="Arial"/>
                <a:ea typeface="Arial"/>
                <a:cs typeface="Arial"/>
                <a:sym typeface="Arial"/>
              </a:rPr>
              <a:t>: </a:t>
            </a:r>
            <a:r>
              <a:rPr lang="fr-FR" sz="1200" b="0" i="1" u="none" dirty="0" err="1">
                <a:solidFill>
                  <a:srgbClr val="FFFFFF"/>
                </a:solidFill>
                <a:latin typeface="Arial"/>
                <a:ea typeface="Arial"/>
                <a:cs typeface="Arial"/>
                <a:sym typeface="Arial"/>
              </a:rPr>
              <a:t>What</a:t>
            </a:r>
            <a:r>
              <a:rPr lang="fr-FR" sz="1200" b="0" i="1" u="none" dirty="0">
                <a:solidFill>
                  <a:srgbClr val="FFFFFF"/>
                </a:solidFill>
                <a:latin typeface="Arial"/>
                <a:ea typeface="Arial"/>
                <a:cs typeface="Arial"/>
                <a:sym typeface="Arial"/>
              </a:rPr>
              <a:t> Is </a:t>
            </a:r>
            <a:r>
              <a:rPr lang="fr-FR" sz="1200" b="0" i="1" u="none" dirty="0" err="1">
                <a:solidFill>
                  <a:srgbClr val="FFFFFF"/>
                </a:solidFill>
                <a:latin typeface="Arial"/>
                <a:ea typeface="Arial"/>
                <a:cs typeface="Arial"/>
                <a:sym typeface="Arial"/>
              </a:rPr>
              <a:t>it</a:t>
            </a:r>
            <a:r>
              <a:rPr lang="fr-FR" sz="1200" b="0" i="1" u="none" dirty="0">
                <a:solidFill>
                  <a:srgbClr val="FFFFFF"/>
                </a:solidFill>
                <a:latin typeface="Arial"/>
                <a:ea typeface="Arial"/>
                <a:cs typeface="Arial"/>
                <a:sym typeface="Arial"/>
              </a:rPr>
              <a:t>? How </a:t>
            </a:r>
            <a:r>
              <a:rPr lang="fr-FR" sz="1200" b="0" i="1" u="none" dirty="0" err="1">
                <a:solidFill>
                  <a:srgbClr val="FFFFFF"/>
                </a:solidFill>
                <a:latin typeface="Arial"/>
                <a:ea typeface="Arial"/>
                <a:cs typeface="Arial"/>
                <a:sym typeface="Arial"/>
              </a:rPr>
              <a:t>Does</a:t>
            </a:r>
            <a:r>
              <a:rPr lang="fr-FR" sz="1200" b="0" i="1" u="none" dirty="0">
                <a:solidFill>
                  <a:srgbClr val="FFFFFF"/>
                </a:solidFill>
                <a:latin typeface="Arial"/>
                <a:ea typeface="Arial"/>
                <a:cs typeface="Arial"/>
                <a:sym typeface="Arial"/>
              </a:rPr>
              <a:t> It </a:t>
            </a:r>
            <a:r>
              <a:rPr lang="fr-FR" sz="1200" b="0" i="1" u="none" dirty="0" err="1">
                <a:solidFill>
                  <a:srgbClr val="FFFFFF"/>
                </a:solidFill>
                <a:latin typeface="Arial"/>
                <a:ea typeface="Arial"/>
                <a:cs typeface="Arial"/>
                <a:sym typeface="Arial"/>
              </a:rPr>
              <a:t>Work</a:t>
            </a:r>
            <a:r>
              <a:rPr lang="fr-FR" sz="1200" b="0" i="1" u="none" dirty="0">
                <a:solidFill>
                  <a:srgbClr val="FFFFFF"/>
                </a:solidFill>
                <a:latin typeface="Arial"/>
                <a:ea typeface="Arial"/>
                <a:cs typeface="Arial"/>
                <a:sym typeface="Arial"/>
              </a:rPr>
              <a:t>? </a:t>
            </a:r>
            <a:r>
              <a:rPr lang="fr-FR" sz="1200" b="0" i="1" u="none" dirty="0" err="1">
                <a:solidFill>
                  <a:srgbClr val="FFFFFF"/>
                </a:solidFill>
                <a:latin typeface="Arial"/>
                <a:ea typeface="Arial"/>
                <a:cs typeface="Arial"/>
                <a:sym typeface="Arial"/>
              </a:rPr>
              <a:t>What</a:t>
            </a:r>
            <a:r>
              <a:rPr lang="fr-FR" sz="1200" b="0" i="1" u="none" dirty="0">
                <a:solidFill>
                  <a:srgbClr val="FFFFFF"/>
                </a:solidFill>
                <a:latin typeface="Arial"/>
                <a:ea typeface="Arial"/>
                <a:cs typeface="Arial"/>
                <a:sym typeface="Arial"/>
              </a:rPr>
              <a:t> Relevance for </a:t>
            </a:r>
            <a:r>
              <a:rPr lang="fr-FR" sz="1200" b="0" i="1" u="none" dirty="0" err="1">
                <a:solidFill>
                  <a:srgbClr val="FFFFFF"/>
                </a:solidFill>
                <a:latin typeface="Arial"/>
                <a:ea typeface="Arial"/>
                <a:cs typeface="Arial"/>
                <a:sym typeface="Arial"/>
              </a:rPr>
              <a:t>Developing</a:t>
            </a:r>
            <a:r>
              <a:rPr lang="fr-FR" sz="1200" b="0" i="1" u="none" dirty="0">
                <a:solidFill>
                  <a:srgbClr val="FFFFFF"/>
                </a:solidFill>
                <a:latin typeface="Arial"/>
                <a:ea typeface="Arial"/>
                <a:cs typeface="Arial"/>
                <a:sym typeface="Arial"/>
              </a:rPr>
              <a:t> Countries?” </a:t>
            </a:r>
            <a:r>
              <a:rPr lang="fr-FR" sz="1200" b="0" i="0" u="none" dirty="0" err="1">
                <a:solidFill>
                  <a:srgbClr val="FFFFFF"/>
                </a:solidFill>
                <a:latin typeface="Arial"/>
                <a:ea typeface="Arial"/>
                <a:cs typeface="Arial"/>
                <a:sym typeface="Arial"/>
              </a:rPr>
              <a:t>Overseas</a:t>
            </a:r>
            <a:r>
              <a:rPr lang="fr-FR" sz="1200" b="0" i="0" u="none" dirty="0">
                <a:solidFill>
                  <a:srgbClr val="FFFFFF"/>
                </a:solidFill>
                <a:latin typeface="Arial"/>
                <a:ea typeface="Arial"/>
                <a:cs typeface="Arial"/>
                <a:sym typeface="Arial"/>
              </a:rPr>
              <a:t> </a:t>
            </a:r>
            <a:r>
              <a:rPr lang="fr-FR" sz="1200" b="0" i="0" u="none" dirty="0" err="1">
                <a:solidFill>
                  <a:srgbClr val="FFFFFF"/>
                </a:solidFill>
                <a:latin typeface="Arial"/>
                <a:ea typeface="Arial"/>
                <a:cs typeface="Arial"/>
                <a:sym typeface="Arial"/>
              </a:rPr>
              <a:t>Development</a:t>
            </a:r>
            <a:r>
              <a:rPr lang="fr-FR" sz="1200" b="0" i="0" u="none" dirty="0">
                <a:solidFill>
                  <a:srgbClr val="FFFFFF"/>
                </a:solidFill>
                <a:latin typeface="Arial"/>
                <a:ea typeface="Arial"/>
                <a:cs typeface="Arial"/>
                <a:sym typeface="Arial"/>
              </a:rPr>
              <a:t> Institute (novembre 2005), consulté sur </a:t>
            </a:r>
            <a:r>
              <a:rPr lang="fr-FR" sz="1200" b="0" i="0" u="none" dirty="0" err="1">
                <a:solidFill>
                  <a:srgbClr val="FFFFFF"/>
                </a:solidFill>
                <a:latin typeface="Arial"/>
                <a:ea typeface="Arial"/>
                <a:cs typeface="Arial"/>
                <a:sym typeface="Arial"/>
              </a:rPr>
              <a:t>www.odi.org</a:t>
            </a:r>
            <a:r>
              <a:rPr lang="fr-FR" sz="1200" b="0" i="0" u="none" dirty="0">
                <a:solidFill>
                  <a:srgbClr val="FFFFFF"/>
                </a:solidFill>
                <a:latin typeface="Arial"/>
                <a:ea typeface="Arial"/>
                <a:cs typeface="Arial"/>
                <a:sym typeface="Arial"/>
              </a:rPr>
              <a:t>/sites/</a:t>
            </a:r>
            <a:r>
              <a:rPr lang="fr-FR" sz="1200" b="0" i="0" u="none" dirty="0" err="1">
                <a:solidFill>
                  <a:srgbClr val="FFFFFF"/>
                </a:solidFill>
                <a:latin typeface="Arial"/>
                <a:ea typeface="Arial"/>
                <a:cs typeface="Arial"/>
                <a:sym typeface="Arial"/>
              </a:rPr>
              <a:t>odi.org.uk</a:t>
            </a:r>
            <a:r>
              <a:rPr lang="fr-FR" sz="1200" b="0" i="0" u="none" dirty="0">
                <a:solidFill>
                  <a:srgbClr val="FFFFFF"/>
                </a:solidFill>
                <a:latin typeface="Arial"/>
                <a:ea typeface="Arial"/>
                <a:cs typeface="Arial"/>
                <a:sym typeface="Arial"/>
              </a:rPr>
              <a:t>/files/</a:t>
            </a:r>
            <a:r>
              <a:rPr lang="fr-FR" sz="1200" b="0" i="0" u="none" dirty="0" err="1">
                <a:solidFill>
                  <a:srgbClr val="FFFFFF"/>
                </a:solidFill>
                <a:latin typeface="Arial"/>
                <a:ea typeface="Arial"/>
                <a:cs typeface="Arial"/>
                <a:sym typeface="Arial"/>
              </a:rPr>
              <a:t>odi-assets</a:t>
            </a:r>
            <a:r>
              <a:rPr lang="fr-FR" sz="1200" b="0" i="0" u="none" dirty="0">
                <a:solidFill>
                  <a:srgbClr val="FFFFFF"/>
                </a:solidFill>
                <a:latin typeface="Arial"/>
                <a:ea typeface="Arial"/>
                <a:cs typeface="Arial"/>
                <a:sym typeface="Arial"/>
              </a:rPr>
              <a:t>/publications-opinion-files/3683.pdf.</a:t>
            </a:r>
            <a:endParaRPr dirty="0"/>
          </a:p>
          <a:p>
            <a:pPr marL="0" lvl="0" indent="0" algn="ctr" rtl="0">
              <a:lnSpc>
                <a:spcPct val="100000"/>
              </a:lnSpc>
              <a:spcBef>
                <a:spcPts val="480"/>
              </a:spcBef>
              <a:spcAft>
                <a:spcPts val="0"/>
              </a:spcAft>
              <a:buSzPts val="1800"/>
              <a:buNone/>
            </a:pPr>
            <a:r>
              <a:rPr lang="fr-FR" sz="2400" b="1" i="0" u="none" dirty="0">
                <a:solidFill>
                  <a:srgbClr val="FFFFFF"/>
                </a:solidFill>
                <a:latin typeface="Arial"/>
                <a:ea typeface="Arial"/>
                <a:cs typeface="Arial"/>
                <a:sym typeface="Arial"/>
              </a:rPr>
              <a:t> </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59" name="Google Shape;359;p61"/>
          <p:cNvPicPr preferRelativeResize="0"/>
          <p:nvPr/>
        </p:nvPicPr>
        <p:blipFill rotWithShape="1">
          <a:blip r:embed="rId3">
            <a:alphaModFix/>
          </a:blip>
          <a:srcRect/>
          <a:stretch/>
        </p:blipFill>
        <p:spPr>
          <a:xfrm>
            <a:off x="762000" y="690562"/>
            <a:ext cx="8167687" cy="54451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63"/>
          <p:cNvSpPr txBox="1">
            <a:spLocks noGrp="1"/>
          </p:cNvSpPr>
          <p:nvPr>
            <p:ph type="title"/>
          </p:nvPr>
        </p:nvSpPr>
        <p:spPr>
          <a:xfrm>
            <a:off x="895350" y="507124"/>
            <a:ext cx="7739062" cy="685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sz="3600" b="1" i="0" u="none">
                <a:solidFill>
                  <a:schemeClr val="dk2"/>
                </a:solidFill>
                <a:latin typeface="Arial"/>
                <a:ea typeface="Arial"/>
                <a:cs typeface="Arial"/>
                <a:sym typeface="Arial"/>
              </a:rPr>
              <a:t>Pourquoi cet écart ?</a:t>
            </a:r>
            <a:endParaRPr/>
          </a:p>
        </p:txBody>
      </p:sp>
      <p:sp>
        <p:nvSpPr>
          <p:cNvPr id="371" name="Google Shape;371;p63"/>
          <p:cNvSpPr txBox="1">
            <a:spLocks noGrp="1"/>
          </p:cNvSpPr>
          <p:nvPr>
            <p:ph type="body" idx="1"/>
          </p:nvPr>
        </p:nvSpPr>
        <p:spPr>
          <a:xfrm>
            <a:off x="904875" y="1813034"/>
            <a:ext cx="7729537" cy="3736428"/>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sz="3200" b="0" i="0" u="none" strike="noStrike" cap="none" dirty="0">
                <a:solidFill>
                  <a:schemeClr val="dk1"/>
                </a:solidFill>
                <a:latin typeface="Arial"/>
                <a:ea typeface="Arial"/>
                <a:cs typeface="Arial"/>
                <a:sym typeface="Arial"/>
              </a:rPr>
              <a:t>Différences individuelles </a:t>
            </a:r>
            <a:endParaRPr sz="3200" dirty="0"/>
          </a:p>
          <a:p>
            <a:pPr marL="342900" marR="0" lvl="0" indent="-342900" algn="l" rtl="0">
              <a:lnSpc>
                <a:spcPct val="100000"/>
              </a:lnSpc>
              <a:spcBef>
                <a:spcPts val="3000"/>
              </a:spcBef>
              <a:spcAft>
                <a:spcPts val="0"/>
              </a:spcAft>
              <a:buClr>
                <a:srgbClr val="E96D1F"/>
              </a:buClr>
              <a:buSzPts val="2380"/>
              <a:buFont typeface="Noto Sans Symbols"/>
              <a:buChar char="■"/>
            </a:pPr>
            <a:r>
              <a:rPr lang="fr-FR" sz="3200" b="0" i="0" u="none" strike="noStrike" cap="none" dirty="0">
                <a:solidFill>
                  <a:schemeClr val="dk1"/>
                </a:solidFill>
                <a:latin typeface="Arial"/>
                <a:ea typeface="Arial"/>
                <a:cs typeface="Arial"/>
                <a:sym typeface="Arial"/>
              </a:rPr>
              <a:t>Obstacles institutionnels</a:t>
            </a:r>
            <a:endParaRPr sz="3200" dirty="0"/>
          </a:p>
          <a:p>
            <a:pPr marL="342900" marR="0" lvl="0" indent="-342900" algn="l" rtl="0">
              <a:lnSpc>
                <a:spcPct val="100000"/>
              </a:lnSpc>
              <a:spcBef>
                <a:spcPts val="3000"/>
              </a:spcBef>
              <a:spcAft>
                <a:spcPts val="0"/>
              </a:spcAft>
              <a:buClr>
                <a:srgbClr val="E96D1F"/>
              </a:buClr>
              <a:buSzPts val="2380"/>
              <a:buFont typeface="Noto Sans Symbols"/>
              <a:buChar char="■"/>
            </a:pPr>
            <a:r>
              <a:rPr lang="fr-FR" sz="3200" b="0" i="0" u="none" strike="noStrike" cap="none" dirty="0">
                <a:solidFill>
                  <a:schemeClr val="dk1"/>
                </a:solidFill>
                <a:latin typeface="Arial"/>
                <a:ea typeface="Arial"/>
                <a:cs typeface="Arial"/>
                <a:sym typeface="Arial"/>
              </a:rPr>
              <a:t>Mauvaise communication </a:t>
            </a:r>
            <a:endParaRPr sz="3200" dirty="0"/>
          </a:p>
          <a:p>
            <a:pPr marL="342900" marR="0" lvl="0" indent="-342900" algn="l" rtl="0">
              <a:lnSpc>
                <a:spcPct val="100000"/>
              </a:lnSpc>
              <a:spcBef>
                <a:spcPts val="3000"/>
              </a:spcBef>
              <a:spcAft>
                <a:spcPts val="0"/>
              </a:spcAft>
              <a:buClr>
                <a:srgbClr val="E96D1F"/>
              </a:buClr>
              <a:buSzPts val="2380"/>
              <a:buFont typeface="Noto Sans Symbols"/>
              <a:buChar char="■"/>
            </a:pPr>
            <a:r>
              <a:rPr lang="fr-FR" sz="3200" b="0" i="0" u="none" strike="noStrike" cap="none" dirty="0">
                <a:solidFill>
                  <a:schemeClr val="dk1"/>
                </a:solidFill>
                <a:latin typeface="Arial"/>
                <a:ea typeface="Arial"/>
                <a:cs typeface="Arial"/>
                <a:sym typeface="Arial"/>
              </a:rPr>
              <a:t>Contraintes pratiques</a:t>
            </a:r>
            <a:endParaRPr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64"/>
          <p:cNvSpPr txBox="1">
            <a:spLocks noGrp="1"/>
          </p:cNvSpPr>
          <p:nvPr>
            <p:ph type="title"/>
          </p:nvPr>
        </p:nvSpPr>
        <p:spPr>
          <a:xfrm>
            <a:off x="838200" y="381000"/>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sz="3600" b="1" i="0" u="none">
                <a:solidFill>
                  <a:schemeClr val="dk2"/>
                </a:solidFill>
                <a:latin typeface="Arial"/>
                <a:ea typeface="Arial"/>
                <a:cs typeface="Arial"/>
                <a:sym typeface="Arial"/>
              </a:rPr>
              <a:t>Différences individuelles</a:t>
            </a:r>
            <a:endParaRPr/>
          </a:p>
        </p:txBody>
      </p:sp>
      <p:sp>
        <p:nvSpPr>
          <p:cNvPr id="377" name="Google Shape;377;p64"/>
          <p:cNvSpPr txBox="1">
            <a:spLocks noGrp="1"/>
          </p:cNvSpPr>
          <p:nvPr>
            <p:ph type="body" idx="1"/>
          </p:nvPr>
        </p:nvSpPr>
        <p:spPr>
          <a:xfrm>
            <a:off x="937549" y="1371600"/>
            <a:ext cx="7729537" cy="401111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sz="2800" b="0" i="0" u="none" strike="noStrike" cap="none" dirty="0">
                <a:solidFill>
                  <a:schemeClr val="dk1"/>
                </a:solidFill>
                <a:latin typeface="Arial"/>
                <a:ea typeface="Arial"/>
                <a:cs typeface="Arial"/>
                <a:sym typeface="Arial"/>
              </a:rPr>
              <a:t>Méfiance mutuelle</a:t>
            </a:r>
            <a:endParaRPr dirty="0"/>
          </a:p>
          <a:p>
            <a:pPr marL="342900" marR="0" lvl="0" indent="-342900" algn="l" rtl="0">
              <a:lnSpc>
                <a:spcPct val="100000"/>
              </a:lnSpc>
              <a:spcBef>
                <a:spcPts val="1400"/>
              </a:spcBef>
              <a:spcAft>
                <a:spcPts val="0"/>
              </a:spcAft>
              <a:buClr>
                <a:srgbClr val="E96D1F"/>
              </a:buClr>
              <a:buSzPts val="2380"/>
              <a:buFont typeface="Noto Sans Symbols"/>
              <a:buChar char="■"/>
            </a:pPr>
            <a:r>
              <a:rPr lang="fr-FR" sz="2800" b="0" i="0" u="none" strike="noStrike" cap="none" dirty="0">
                <a:solidFill>
                  <a:schemeClr val="dk1"/>
                </a:solidFill>
                <a:latin typeface="Arial"/>
                <a:ea typeface="Arial"/>
                <a:cs typeface="Arial"/>
                <a:sym typeface="Arial"/>
              </a:rPr>
              <a:t>Compréhension limitée des processus, de la dynamique du pouvoir et des vois influentes</a:t>
            </a:r>
            <a:endParaRPr dirty="0"/>
          </a:p>
          <a:p>
            <a:pPr marL="342900" marR="0" lvl="0" indent="-342900" algn="l" rtl="0">
              <a:lnSpc>
                <a:spcPct val="100000"/>
              </a:lnSpc>
              <a:spcBef>
                <a:spcPts val="1400"/>
              </a:spcBef>
              <a:spcAft>
                <a:spcPts val="0"/>
              </a:spcAft>
              <a:buClr>
                <a:srgbClr val="E96D1F"/>
              </a:buClr>
              <a:buSzPts val="2380"/>
              <a:buFont typeface="Noto Sans Symbols"/>
              <a:buChar char="■"/>
            </a:pPr>
            <a:r>
              <a:rPr lang="fr-FR" sz="2800" b="0" i="0" u="none" strike="noStrike" cap="none" dirty="0">
                <a:solidFill>
                  <a:schemeClr val="dk1"/>
                </a:solidFill>
                <a:latin typeface="Arial"/>
                <a:ea typeface="Arial"/>
                <a:cs typeface="Arial"/>
                <a:sym typeface="Arial"/>
              </a:rPr>
              <a:t>Expérience et capacités différentes de compréhension et d’interprétation des données</a:t>
            </a:r>
            <a:endParaRPr dirty="0"/>
          </a:p>
          <a:p>
            <a:pPr marL="342900" marR="0" lvl="0" indent="-342900" algn="l" rtl="0">
              <a:lnSpc>
                <a:spcPct val="100000"/>
              </a:lnSpc>
              <a:spcBef>
                <a:spcPts val="1400"/>
              </a:spcBef>
              <a:spcAft>
                <a:spcPts val="0"/>
              </a:spcAft>
              <a:buClr>
                <a:srgbClr val="E96D1F"/>
              </a:buClr>
              <a:buSzPts val="2380"/>
              <a:buFont typeface="Noto Sans Symbols"/>
              <a:buChar char="■"/>
            </a:pPr>
            <a:r>
              <a:rPr lang="fr-FR" sz="2800" b="0" i="0" u="none" strike="noStrike" cap="none" dirty="0">
                <a:solidFill>
                  <a:schemeClr val="dk1"/>
                </a:solidFill>
                <a:latin typeface="Arial"/>
                <a:ea typeface="Arial"/>
                <a:cs typeface="Arial"/>
                <a:sym typeface="Arial"/>
              </a:rPr>
              <a:t>Points du vue idéologiques et objectifs différents</a:t>
            </a:r>
            <a:endParaRPr dirty="0"/>
          </a:p>
          <a:p>
            <a:pPr marL="342900" marR="0" lvl="0" indent="-342900" algn="l" rtl="0">
              <a:lnSpc>
                <a:spcPct val="100000"/>
              </a:lnSpc>
              <a:spcBef>
                <a:spcPts val="1400"/>
              </a:spcBef>
              <a:spcAft>
                <a:spcPts val="1400"/>
              </a:spcAft>
              <a:buClr>
                <a:srgbClr val="E96D1F"/>
              </a:buClr>
              <a:buSzPts val="2380"/>
              <a:buFont typeface="Noto Sans Symbols"/>
              <a:buChar char="■"/>
            </a:pPr>
            <a:r>
              <a:rPr lang="fr-FR" sz="2800" b="0" i="0" u="none" strike="noStrike" cap="none" dirty="0">
                <a:solidFill>
                  <a:schemeClr val="dk1"/>
                </a:solidFill>
                <a:latin typeface="Arial"/>
                <a:ea typeface="Arial"/>
                <a:cs typeface="Arial"/>
                <a:sym typeface="Arial"/>
              </a:rPr>
              <a:t>Manque de clarté des rôles</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65"/>
          <p:cNvSpPr txBox="1">
            <a:spLocks noGrp="1"/>
          </p:cNvSpPr>
          <p:nvPr>
            <p:ph type="body" idx="1"/>
          </p:nvPr>
        </p:nvSpPr>
        <p:spPr>
          <a:xfrm>
            <a:off x="1002506" y="1719805"/>
            <a:ext cx="7138987" cy="819150"/>
          </a:xfrm>
          <a:prstGeom prst="rect">
            <a:avLst/>
          </a:prstGeom>
          <a:noFill/>
          <a:ln>
            <a:noFill/>
          </a:ln>
        </p:spPr>
        <p:txBody>
          <a:bodyPr spcFirstLastPara="1" wrap="square" lIns="91425" tIns="45700" rIns="91425" bIns="45700" anchor="t" anchorCtr="0">
            <a:noAutofit/>
          </a:bodyPr>
          <a:lstStyle/>
          <a:p>
            <a:pPr marL="0" lvl="0" indent="0">
              <a:spcBef>
                <a:spcPts val="0"/>
              </a:spcBef>
              <a:buSzPts val="1800"/>
            </a:pPr>
            <a:r>
              <a:rPr lang="fr-FR" sz="2400" b="1" i="0" u="none" dirty="0">
                <a:solidFill>
                  <a:srgbClr val="FFFFFF"/>
                </a:solidFill>
                <a:latin typeface="Arial"/>
                <a:ea typeface="Arial"/>
                <a:cs typeface="Arial"/>
                <a:sym typeface="Arial"/>
              </a:rPr>
              <a:t>« </a:t>
            </a:r>
            <a:r>
              <a:rPr lang="en-US" sz="2400" b="0" dirty="0">
                <a:latin typeface="Arial" charset="0"/>
                <a:ea typeface="ＭＳ Ｐゴシック" charset="-128"/>
                <a:cs typeface="Arial" charset="0"/>
              </a:rPr>
              <a:t>a </a:t>
            </a:r>
            <a:r>
              <a:rPr lang="en-US" sz="2400" b="0" dirty="0" err="1">
                <a:latin typeface="Arial" charset="0"/>
                <a:ea typeface="ＭＳ Ｐゴシック" charset="-128"/>
                <a:cs typeface="Arial" charset="0"/>
              </a:rPr>
              <a:t>résistance</a:t>
            </a:r>
            <a:r>
              <a:rPr lang="en-US" sz="2400" b="0" dirty="0">
                <a:latin typeface="Arial" charset="0"/>
                <a:ea typeface="ＭＳ Ｐゴシック" charset="-128"/>
                <a:cs typeface="Arial" charset="0"/>
              </a:rPr>
              <a:t> </a:t>
            </a:r>
            <a:r>
              <a:rPr lang="en-US" sz="2400" b="0" dirty="0" err="1">
                <a:latin typeface="Arial" charset="0"/>
                <a:ea typeface="ＭＳ Ｐゴシック" charset="-128"/>
                <a:cs typeface="Arial" charset="0"/>
              </a:rPr>
              <a:t>est</a:t>
            </a:r>
            <a:r>
              <a:rPr lang="en-US" sz="2400" b="0" dirty="0">
                <a:latin typeface="Arial" charset="0"/>
                <a:ea typeface="ＭＳ Ｐゴシック" charset="-128"/>
                <a:cs typeface="Arial" charset="0"/>
              </a:rPr>
              <a:t> forte car </a:t>
            </a:r>
            <a:r>
              <a:rPr lang="en-US" sz="2400" b="0" dirty="0" err="1">
                <a:latin typeface="Arial" charset="0"/>
                <a:ea typeface="ＭＳ Ｐゴシック" charset="-128"/>
                <a:cs typeface="Arial" charset="0"/>
              </a:rPr>
              <a:t>fondamentalement</a:t>
            </a:r>
            <a:r>
              <a:rPr lang="en-US" sz="2400" b="0" dirty="0">
                <a:latin typeface="Arial" charset="0"/>
                <a:ea typeface="ＭＳ Ｐゴシック" charset="-128"/>
                <a:cs typeface="Arial" charset="0"/>
              </a:rPr>
              <a:t>, la </a:t>
            </a:r>
            <a:r>
              <a:rPr lang="en-US" sz="2400" b="0" dirty="0" err="1">
                <a:latin typeface="Arial" charset="0"/>
                <a:ea typeface="ＭＳ Ｐゴシック" charset="-128"/>
                <a:cs typeface="Arial" charset="0"/>
              </a:rPr>
              <a:t>plupart</a:t>
            </a:r>
            <a:r>
              <a:rPr lang="en-US" sz="2400" b="0" dirty="0">
                <a:latin typeface="Arial" charset="0"/>
                <a:ea typeface="ＭＳ Ｐゴシック" charset="-128"/>
                <a:cs typeface="Arial" charset="0"/>
              </a:rPr>
              <a:t> des </a:t>
            </a:r>
            <a:r>
              <a:rPr lang="en-US" sz="2400" b="0" dirty="0" err="1">
                <a:latin typeface="Arial" charset="0"/>
                <a:ea typeface="ＭＳ Ｐゴシック" charset="-128"/>
                <a:cs typeface="Arial" charset="0"/>
              </a:rPr>
              <a:t>décideurs</a:t>
            </a:r>
            <a:r>
              <a:rPr lang="en-US" sz="2400" b="0" dirty="0">
                <a:latin typeface="Arial" charset="0"/>
                <a:ea typeface="ＭＳ Ｐゴシック" charset="-128"/>
                <a:cs typeface="Arial" charset="0"/>
              </a:rPr>
              <a:t> ne </a:t>
            </a:r>
            <a:r>
              <a:rPr lang="en-US" sz="2400" b="0" dirty="0" err="1">
                <a:latin typeface="Arial" charset="0"/>
                <a:ea typeface="ＭＳ Ｐゴシック" charset="-128"/>
                <a:cs typeface="Arial" charset="0"/>
              </a:rPr>
              <a:t>pensent</a:t>
            </a:r>
            <a:r>
              <a:rPr lang="en-US" sz="2400" b="0" dirty="0">
                <a:latin typeface="Arial" charset="0"/>
                <a:ea typeface="ＭＳ Ｐゴシック" charset="-128"/>
                <a:cs typeface="Arial" charset="0"/>
              </a:rPr>
              <a:t> pas que la recherche </a:t>
            </a:r>
            <a:r>
              <a:rPr lang="en-US" sz="2400" b="0" dirty="0" err="1">
                <a:latin typeface="Arial" charset="0"/>
                <a:ea typeface="ＭＳ Ｐゴシック" charset="-128"/>
                <a:cs typeface="Arial" charset="0"/>
              </a:rPr>
              <a:t>soit</a:t>
            </a:r>
            <a:r>
              <a:rPr lang="en-US" sz="2400" b="0" dirty="0">
                <a:latin typeface="Arial" charset="0"/>
                <a:ea typeface="ＭＳ Ｐゴシック" charset="-128"/>
                <a:cs typeface="Arial" charset="0"/>
              </a:rPr>
              <a:t> </a:t>
            </a:r>
            <a:r>
              <a:rPr lang="en-US" sz="2400" b="0" dirty="0" err="1">
                <a:latin typeface="Arial" charset="0"/>
                <a:ea typeface="ＭＳ Ｐゴシック" charset="-128"/>
                <a:cs typeface="Arial" charset="0"/>
              </a:rPr>
              <a:t>essentielle</a:t>
            </a:r>
            <a:r>
              <a:rPr lang="en-US" sz="2400" b="0" dirty="0">
                <a:latin typeface="Arial" charset="0"/>
                <a:ea typeface="ＭＳ Ｐゴシック" charset="-128"/>
                <a:cs typeface="Arial" charset="0"/>
              </a:rPr>
              <a:t> pour </a:t>
            </a:r>
            <a:r>
              <a:rPr lang="en-US" sz="2400" b="0" dirty="0" err="1">
                <a:latin typeface="Arial" charset="0"/>
                <a:ea typeface="ＭＳ Ｐゴシック" charset="-128"/>
                <a:cs typeface="Arial" charset="0"/>
              </a:rPr>
              <a:t>leurs</a:t>
            </a:r>
            <a:r>
              <a:rPr lang="en-US" sz="2400" b="0" dirty="0">
                <a:latin typeface="Arial" charset="0"/>
                <a:ea typeface="ＭＳ Ｐゴシック" charset="-128"/>
                <a:cs typeface="Arial" charset="0"/>
              </a:rPr>
              <a:t> politiques. </a:t>
            </a:r>
            <a:r>
              <a:rPr lang="fr-FR" sz="2400" b="0" dirty="0">
                <a:latin typeface="Arial" charset="0"/>
                <a:ea typeface="ＭＳ Ｐゴシック" charset="-128"/>
                <a:cs typeface="Arial" charset="0"/>
              </a:rPr>
              <a:t>Le sentiment général chez les décideurs, c’est qu’en termes d’élaboration des politiques, ils sont les experts</a:t>
            </a:r>
            <a:r>
              <a:rPr lang="en-US" sz="2400" b="0" dirty="0">
                <a:latin typeface="Arial" charset="0"/>
                <a:ea typeface="ＭＳ Ｐゴシック" charset="-128"/>
                <a:cs typeface="Arial" charset="0"/>
              </a:rPr>
              <a:t>.</a:t>
            </a:r>
            <a:r>
              <a:rPr lang="fr-FR" sz="2400" b="0" dirty="0">
                <a:latin typeface="Arial" charset="0"/>
                <a:ea typeface="ＭＳ Ｐゴシック" charset="-128"/>
                <a:cs typeface="Arial" charset="0"/>
              </a:rPr>
              <a:t> Si vous voulez intégrer des chercheurs, ils sont là uniquement pour faire les calculs. </a:t>
            </a:r>
            <a:r>
              <a:rPr lang="fr-FR" sz="2400" b="1" i="0" u="none" dirty="0">
                <a:solidFill>
                  <a:srgbClr val="FFFFFF"/>
                </a:solidFill>
                <a:latin typeface="Arial"/>
                <a:ea typeface="Arial"/>
                <a:cs typeface="Arial"/>
                <a:sym typeface="Arial"/>
              </a:rPr>
              <a:t>».</a:t>
            </a:r>
            <a:endParaRPr dirty="0"/>
          </a:p>
          <a:p>
            <a:pPr marL="0" lvl="0" indent="0" algn="ctr" rtl="0">
              <a:lnSpc>
                <a:spcPct val="150000"/>
              </a:lnSpc>
              <a:spcBef>
                <a:spcPts val="600"/>
              </a:spcBef>
              <a:spcAft>
                <a:spcPts val="0"/>
              </a:spcAft>
              <a:buSzPts val="1800"/>
              <a:buNone/>
            </a:pPr>
            <a:r>
              <a:rPr lang="fr-FR" sz="2000" b="0" i="0" u="none" dirty="0">
                <a:solidFill>
                  <a:srgbClr val="FFFFFF"/>
                </a:solidFill>
                <a:latin typeface="Arial"/>
                <a:ea typeface="Arial"/>
                <a:cs typeface="Arial"/>
                <a:sym typeface="Arial"/>
              </a:rPr>
              <a:t>- Chercheur, Pakistan</a:t>
            </a:r>
            <a:endParaRPr sz="4800" dirty="0"/>
          </a:p>
          <a:p>
            <a:pPr marL="0" lvl="0" indent="0" algn="ctr" rtl="0">
              <a:lnSpc>
                <a:spcPct val="100000"/>
              </a:lnSpc>
              <a:spcBef>
                <a:spcPts val="1080"/>
              </a:spcBef>
              <a:spcAft>
                <a:spcPts val="0"/>
              </a:spcAft>
              <a:buSzPts val="1800"/>
              <a:buNone/>
            </a:pPr>
            <a:endParaRPr sz="2400" b="0" i="0" u="none" dirty="0">
              <a:solidFill>
                <a:srgbClr val="FFFFFF"/>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66"/>
          <p:cNvSpPr txBox="1">
            <a:spLocks noGrp="1"/>
          </p:cNvSpPr>
          <p:nvPr>
            <p:ph type="title"/>
          </p:nvPr>
        </p:nvSpPr>
        <p:spPr>
          <a:xfrm>
            <a:off x="838200" y="381000"/>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sz="3600" b="1" i="0" u="none">
                <a:solidFill>
                  <a:schemeClr val="dk2"/>
                </a:solidFill>
                <a:latin typeface="Arial"/>
                <a:ea typeface="Arial"/>
                <a:cs typeface="Arial"/>
                <a:sym typeface="Arial"/>
              </a:rPr>
              <a:t>Blocages institutionnels</a:t>
            </a:r>
            <a:endParaRPr/>
          </a:p>
        </p:txBody>
      </p:sp>
      <p:sp>
        <p:nvSpPr>
          <p:cNvPr id="389" name="Google Shape;389;p66"/>
          <p:cNvSpPr txBox="1">
            <a:spLocks noGrp="1"/>
          </p:cNvSpPr>
          <p:nvPr>
            <p:ph type="body" idx="1"/>
          </p:nvPr>
        </p:nvSpPr>
        <p:spPr>
          <a:xfrm>
            <a:off x="914400" y="1447800"/>
            <a:ext cx="7729537" cy="46482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sz="2800" b="0" i="0" u="none" strike="noStrike" cap="none" dirty="0">
                <a:solidFill>
                  <a:schemeClr val="dk1"/>
                </a:solidFill>
                <a:latin typeface="Arial"/>
                <a:ea typeface="Arial"/>
                <a:cs typeface="Arial"/>
                <a:sym typeface="Arial"/>
              </a:rPr>
              <a:t>Différents systèmes d’incitation et paramètres de redevabilité</a:t>
            </a:r>
            <a:endParaRPr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800" b="0" i="0" u="none" strike="noStrike" cap="none" dirty="0">
                <a:solidFill>
                  <a:schemeClr val="dk1"/>
                </a:solidFill>
                <a:latin typeface="Arial"/>
                <a:ea typeface="Arial"/>
                <a:cs typeface="Arial"/>
                <a:sym typeface="Arial"/>
              </a:rPr>
              <a:t>Cultures défavorables</a:t>
            </a:r>
            <a:endParaRPr dirty="0"/>
          </a:p>
          <a:p>
            <a:pPr marL="342900" lvl="0" indent="-342900">
              <a:spcBef>
                <a:spcPts val="1800"/>
              </a:spcBef>
              <a:buSzPts val="2380"/>
            </a:pPr>
            <a:r>
              <a:rPr lang="fr-FR" sz="2800" dirty="0">
                <a:solidFill>
                  <a:srgbClr val="000000"/>
                </a:solidFill>
                <a:ea typeface="ＭＳ Ｐゴシック" charset="-128"/>
              </a:rPr>
              <a:t>Rotation élevée </a:t>
            </a:r>
            <a:r>
              <a:rPr lang="fr-FR" sz="2800" b="0" i="0" u="none" strike="noStrike" cap="none" dirty="0">
                <a:solidFill>
                  <a:schemeClr val="dk1"/>
                </a:solidFill>
                <a:latin typeface="Arial"/>
                <a:ea typeface="Arial"/>
                <a:cs typeface="Arial"/>
                <a:sym typeface="Arial"/>
              </a:rPr>
              <a:t>du personnel</a:t>
            </a:r>
            <a:endParaRPr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800" b="0" i="0" u="none" strike="noStrike" cap="none" dirty="0">
                <a:solidFill>
                  <a:schemeClr val="dk1"/>
                </a:solidFill>
                <a:latin typeface="Arial"/>
                <a:ea typeface="Arial"/>
                <a:cs typeface="Arial"/>
                <a:sym typeface="Arial"/>
              </a:rPr>
              <a:t>Absence de partenariats efficaces</a:t>
            </a:r>
            <a:endParaRPr dirty="0"/>
          </a:p>
          <a:p>
            <a:pPr marL="342900" marR="0" lvl="0" indent="-342900" algn="l" rtl="0">
              <a:lnSpc>
                <a:spcPct val="100000"/>
              </a:lnSpc>
              <a:spcBef>
                <a:spcPts val="1800"/>
              </a:spcBef>
              <a:spcAft>
                <a:spcPts val="0"/>
              </a:spcAft>
              <a:buClr>
                <a:srgbClr val="E96D1F"/>
              </a:buClr>
              <a:buSzPts val="2380"/>
              <a:buFont typeface="Noto Sans Symbols"/>
              <a:buChar char="■"/>
            </a:pPr>
            <a:r>
              <a:rPr lang="fr-FR" sz="2800" b="0" i="0" u="none" strike="noStrike" cap="none" dirty="0">
                <a:solidFill>
                  <a:schemeClr val="dk1"/>
                </a:solidFill>
                <a:latin typeface="Arial"/>
                <a:ea typeface="Arial"/>
                <a:cs typeface="Arial"/>
                <a:sym typeface="Arial"/>
              </a:rPr>
              <a:t>Agenda des donateurs en conflit avec les intérêts locaux</a:t>
            </a:r>
            <a:endParaRPr dirty="0"/>
          </a:p>
          <a:p>
            <a:pPr marL="342900" marR="0" lvl="0" indent="-191770" algn="l" rtl="0">
              <a:lnSpc>
                <a:spcPct val="100000"/>
              </a:lnSpc>
              <a:spcBef>
                <a:spcPts val="2360"/>
              </a:spcBef>
              <a:spcAft>
                <a:spcPts val="0"/>
              </a:spcAft>
              <a:buClr>
                <a:srgbClr val="E96D1F"/>
              </a:buClr>
              <a:buSzPts val="2380"/>
              <a:buFont typeface="Noto Sans Symbols"/>
              <a:buNone/>
            </a:pPr>
            <a:endParaRPr sz="2800" b="0" i="0" u="none" dirty="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67"/>
          <p:cNvSpPr txBox="1">
            <a:spLocks noGrp="1"/>
          </p:cNvSpPr>
          <p:nvPr>
            <p:ph type="title"/>
          </p:nvPr>
        </p:nvSpPr>
        <p:spPr>
          <a:xfrm>
            <a:off x="838200" y="381000"/>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600"/>
              <a:buFont typeface="Arial"/>
              <a:buNone/>
            </a:pPr>
            <a:r>
              <a:rPr lang="fr-FR" sz="3600" b="1" i="0" u="none">
                <a:solidFill>
                  <a:schemeClr val="dk2"/>
                </a:solidFill>
                <a:latin typeface="Arial"/>
                <a:ea typeface="Arial"/>
                <a:cs typeface="Arial"/>
                <a:sym typeface="Arial"/>
              </a:rPr>
              <a:t>Mauvaise communication</a:t>
            </a:r>
            <a:endParaRPr/>
          </a:p>
        </p:txBody>
      </p:sp>
      <p:sp>
        <p:nvSpPr>
          <p:cNvPr id="395" name="Google Shape;395;p67"/>
          <p:cNvSpPr txBox="1">
            <a:spLocks noGrp="1"/>
          </p:cNvSpPr>
          <p:nvPr>
            <p:ph type="body" idx="1"/>
          </p:nvPr>
        </p:nvSpPr>
        <p:spPr>
          <a:xfrm>
            <a:off x="914400" y="1371600"/>
            <a:ext cx="7729537" cy="46482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Disponibilité et accès à l’information limités</a:t>
            </a:r>
            <a:endParaRPr dirty="0"/>
          </a:p>
          <a:p>
            <a:pPr marL="342900" marR="0" lvl="0" indent="-342900" algn="l" rtl="0">
              <a:lnSpc>
                <a:spcPct val="100000"/>
              </a:lnSpc>
              <a:spcBef>
                <a:spcPts val="24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Surcharge d’informations ou de données</a:t>
            </a:r>
            <a:endParaRPr dirty="0"/>
          </a:p>
          <a:p>
            <a:pPr marL="342900" marR="0" lvl="0" indent="-342900" algn="l" rtl="0">
              <a:lnSpc>
                <a:spcPct val="100000"/>
              </a:lnSpc>
              <a:spcBef>
                <a:spcPts val="24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Utilisation de termes techniques ou académiques</a:t>
            </a:r>
            <a:endParaRPr dirty="0"/>
          </a:p>
          <a:p>
            <a:pPr marL="342900" marR="0" lvl="0" indent="-342900" algn="l" rtl="0">
              <a:lnSpc>
                <a:spcPct val="100000"/>
              </a:lnSpc>
              <a:spcBef>
                <a:spcPts val="24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Manque de  messages exploitables et clairs</a:t>
            </a:r>
            <a:endParaRPr dirty="0"/>
          </a:p>
          <a:p>
            <a:pPr marL="342900" marR="0" lvl="0" indent="-342900" algn="l" rtl="0">
              <a:lnSpc>
                <a:spcPct val="100000"/>
              </a:lnSpc>
              <a:spcBef>
                <a:spcPts val="2400"/>
              </a:spcBef>
              <a:spcAft>
                <a:spcPts val="0"/>
              </a:spcAft>
              <a:buClr>
                <a:srgbClr val="E96D1F"/>
              </a:buClr>
              <a:buSzPts val="2380"/>
              <a:buFont typeface="Noto Sans Symbols"/>
              <a:buChar char="■"/>
            </a:pPr>
            <a:r>
              <a:rPr lang="fr-FR" sz="2800" b="0" i="0" u="none" dirty="0">
                <a:solidFill>
                  <a:schemeClr val="dk1"/>
                </a:solidFill>
                <a:latin typeface="Arial"/>
                <a:ea typeface="Arial"/>
                <a:cs typeface="Arial"/>
                <a:sym typeface="Arial"/>
              </a:rPr>
              <a:t>Absence d’informations permettant de prendre en compte les besoins ou les préoccupations des décideurs politiques</a:t>
            </a:r>
            <a:endParaRPr dirty="0"/>
          </a:p>
          <a:p>
            <a:pPr marL="342900" marR="0" lvl="0" indent="-342900" algn="l" rtl="0">
              <a:lnSpc>
                <a:spcPct val="100000"/>
              </a:lnSpc>
              <a:spcBef>
                <a:spcPts val="3000"/>
              </a:spcBef>
              <a:spcAft>
                <a:spcPts val="0"/>
              </a:spcAft>
              <a:buClr>
                <a:srgbClr val="E96D1F"/>
              </a:buClr>
              <a:buSzPts val="2550"/>
              <a:buFont typeface="Noto Sans Symbols"/>
              <a:buNone/>
            </a:pPr>
            <a:endParaRPr sz="3000" b="0" i="0" u="none" dirty="0">
              <a:solidFill>
                <a:schemeClr val="dk1"/>
              </a:solidFill>
              <a:latin typeface="Arial"/>
              <a:ea typeface="Arial"/>
              <a:cs typeface="Arial"/>
              <a:sym typeface="Arial"/>
            </a:endParaRPr>
          </a:p>
          <a:p>
            <a:pPr marL="342900" marR="0" lvl="0" indent="-180975" algn="l" rtl="0">
              <a:lnSpc>
                <a:spcPct val="100000"/>
              </a:lnSpc>
              <a:spcBef>
                <a:spcPts val="600"/>
              </a:spcBef>
              <a:spcAft>
                <a:spcPts val="0"/>
              </a:spcAft>
              <a:buClr>
                <a:srgbClr val="E96D1F"/>
              </a:buClr>
              <a:buSzPts val="2550"/>
              <a:buFont typeface="Noto Sans Symbols"/>
              <a:buNone/>
            </a:pPr>
            <a:endParaRPr sz="3000" b="0" i="0" u="none" dirty="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6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7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8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9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4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5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6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7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18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19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0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20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2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22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D05124"/>
        </a:folHlink>
      </a:clrScheme>
      <a:clrMap bg1="lt1" tx1="dk1" bg2="lt2" tx2="dk2" accent1="accent1" accent2="accent2" accent3="accent3" accent4="accent4" accent5="accent5" accent6="accent6" hlink="hlink" folHlink="folHlink"/>
    </a:extraClrScheme>
    <a:extraClrScheme>
      <a:clrScheme name="Bold Stripes 4">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2E73C6"/>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2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3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5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otalTime>602</TotalTime>
  <Words>3801</Words>
  <Application>Microsoft Office PowerPoint</Application>
  <PresentationFormat>On-screen Show (4:3)</PresentationFormat>
  <Paragraphs>227</Paragraphs>
  <Slides>17</Slides>
  <Notes>17</Notes>
  <HiddenSlides>0</HiddenSlides>
  <MMClips>0</MMClips>
  <ScaleCrop>false</ScaleCrop>
  <HeadingPairs>
    <vt:vector size="6" baseType="variant">
      <vt:variant>
        <vt:lpstr>Fonts Used</vt:lpstr>
      </vt:variant>
      <vt:variant>
        <vt:i4>6</vt:i4>
      </vt:variant>
      <vt:variant>
        <vt:lpstr>Theme</vt:lpstr>
      </vt:variant>
      <vt:variant>
        <vt:i4>22</vt:i4>
      </vt:variant>
      <vt:variant>
        <vt:lpstr>Slide Titles</vt:lpstr>
      </vt:variant>
      <vt:variant>
        <vt:i4>17</vt:i4>
      </vt:variant>
    </vt:vector>
  </HeadingPairs>
  <TitlesOfParts>
    <vt:vector size="45" baseType="lpstr">
      <vt:lpstr>Times New Roman</vt:lpstr>
      <vt:lpstr>Arial</vt:lpstr>
      <vt:lpstr>Noto Sans Symbols</vt:lpstr>
      <vt:lpstr>Arial Black</vt:lpstr>
      <vt:lpstr>Courier New</vt:lpstr>
      <vt:lpstr>Wingdings</vt:lpstr>
      <vt:lpstr>Bold Stripes</vt:lpstr>
      <vt:lpstr>10_Bold Stripes</vt:lpstr>
      <vt:lpstr>11_Bold Stripes</vt:lpstr>
      <vt:lpstr>12_Bold Stripes</vt:lpstr>
      <vt:lpstr>13_Bold Stripes</vt:lpstr>
      <vt:lpstr>1_Bold Stripes</vt:lpstr>
      <vt:lpstr>3_Bold Stripes</vt:lpstr>
      <vt:lpstr>4_Bold Stripes</vt:lpstr>
      <vt:lpstr>5_Bold Stripes</vt:lpstr>
      <vt:lpstr>6_Bold Stripes</vt:lpstr>
      <vt:lpstr>7_Bold Stripes</vt:lpstr>
      <vt:lpstr>8_Bold Stripes</vt:lpstr>
      <vt:lpstr>9_Bold Stripes</vt:lpstr>
      <vt:lpstr>14_Bold Stripes</vt:lpstr>
      <vt:lpstr>15_Bold Stripes</vt:lpstr>
      <vt:lpstr>16_Bold Stripes</vt:lpstr>
      <vt:lpstr>17_Bold Stripes</vt:lpstr>
      <vt:lpstr>18_Bold Stripes</vt:lpstr>
      <vt:lpstr>19_Bold Stripes</vt:lpstr>
      <vt:lpstr>20_Bold Stripes</vt:lpstr>
      <vt:lpstr>21_Bold Stripes</vt:lpstr>
      <vt:lpstr>22_Bold Stripes</vt:lpstr>
      <vt:lpstr>PowerPoint Presentation</vt:lpstr>
      <vt:lpstr>Pourquoi faire de la recherche?</vt:lpstr>
      <vt:lpstr>PowerPoint Presentation</vt:lpstr>
      <vt:lpstr>PowerPoint Presentation</vt:lpstr>
      <vt:lpstr>Pourquoi cet écart ?</vt:lpstr>
      <vt:lpstr>Différences individuelles</vt:lpstr>
      <vt:lpstr>PowerPoint Presentation</vt:lpstr>
      <vt:lpstr>Blocages institutionnels</vt:lpstr>
      <vt:lpstr>Mauvaise communication</vt:lpstr>
      <vt:lpstr>PowerPoint Presentation</vt:lpstr>
      <vt:lpstr>PowerPoint Presentation</vt:lpstr>
      <vt:lpstr>Contraintes pratiques</vt:lpstr>
      <vt:lpstr>Combler le fossé</vt:lpstr>
      <vt:lpstr>Planification de l’adhésion à la recherche</vt:lpstr>
      <vt:lpstr>Implication des décideurs politiques</vt:lpstr>
      <vt:lpstr>Communication stratégique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Cathryn Streifel</dc:creator>
  <cp:lastModifiedBy>Cathryn Streifel</cp:lastModifiedBy>
  <cp:revision>48</cp:revision>
  <dcterms:modified xsi:type="dcterms:W3CDTF">2020-09-27T21:50:03Z</dcterms:modified>
</cp:coreProperties>
</file>