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86" r:id="rId1"/>
    <p:sldMasterId id="2147483687" r:id="rId2"/>
    <p:sldMasterId id="2147483712" r:id="rId3"/>
  </p:sldMasterIdLst>
  <p:notesMasterIdLst>
    <p:notesMasterId r:id="rId28"/>
  </p:notesMasterIdLst>
  <p:sldIdLst>
    <p:sldId id="358" r:id="rId4"/>
    <p:sldId id="257" r:id="rId5"/>
    <p:sldId id="258" r:id="rId6"/>
    <p:sldId id="259" r:id="rId7"/>
    <p:sldId id="260" r:id="rId8"/>
    <p:sldId id="261" r:id="rId9"/>
    <p:sldId id="262" r:id="rId10"/>
    <p:sldId id="263" r:id="rId11"/>
    <p:sldId id="264" r:id="rId12"/>
    <p:sldId id="265" r:id="rId13"/>
    <p:sldId id="266"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359" r:id="rId27"/>
  </p:sldIdLst>
  <p:sldSz cx="9144000" cy="6858000" type="screen4x3"/>
  <p:notesSz cx="6881813" cy="9296400"/>
  <p:embeddedFontLst>
    <p:embeddedFont>
      <p:font typeface="Arial Black" panose="020B0A04020102020204" pitchFamily="34" charset="0"/>
      <p:regular r:id="rId29"/>
      <p:bold r:id="rId30"/>
    </p:embeddedFont>
    <p:embeddedFont>
      <p:font typeface="Calibri" panose="020F0502020204030204" pitchFamily="34" charset="0"/>
      <p:regular r:id="rId31"/>
      <p:bold r:id="rId32"/>
      <p:italic r:id="rId33"/>
      <p:boldItalic r:id="rId34"/>
    </p:embeddedFont>
    <p:embeddedFont>
      <p:font typeface="Noto Sans Symbols" panose="020B0604020202020204" charset="0"/>
      <p:regular r:id="rId35"/>
      <p:bold r:id="rId36"/>
    </p:embeddedFont>
    <p:embeddedFont>
      <p:font typeface="Verdana" panose="020B0604030504040204" pitchFamily="34"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36">
          <p15:clr>
            <a:srgbClr val="A4A3A4"/>
          </p15:clr>
        </p15:guide>
        <p15:guide id="2" pos="576">
          <p15:clr>
            <a:srgbClr val="A4A3A4"/>
          </p15:clr>
        </p15:guide>
      </p15:sldGuideLst>
    </p:ext>
    <p:ext uri="{2D200454-40CA-4A62-9FC3-DE9A4176ACB9}">
      <p15:notesGuideLst xmlns:p15="http://schemas.microsoft.com/office/powerpoint/2012/main">
        <p15:guide id="1" orient="horz" pos="2928">
          <p15:clr>
            <a:srgbClr val="A4A3A4"/>
          </p15:clr>
        </p15:guide>
        <p15:guide id="2" pos="216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36" clrIdx="0">
    <p:extLst>
      <p:ext uri="{19B8F6BF-5375-455C-9EA6-DF929625EA0E}">
        <p15:presenceInfo xmlns:p15="http://schemas.microsoft.com/office/powerpoint/2012/main" userId="Microsoft Office User" providerId="None"/>
      </p:ext>
    </p:extLst>
  </p:cmAuthor>
  <p:cmAuthor id="2" name="Germinal PINALIE" initials="GP" lastIdx="47" clrIdx="1">
    <p:extLst>
      <p:ext uri="{19B8F6BF-5375-455C-9EA6-DF929625EA0E}">
        <p15:presenceInfo xmlns:p15="http://schemas.microsoft.com/office/powerpoint/2012/main" userId="Germinal PINALI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528E2A4-DA3F-4CB8-9069-40A2C923D3FB}">
  <a:tblStyle styleId="{C528E2A4-DA3F-4CB8-9069-40A2C923D3FB}" styleName="Table_0">
    <a:wholeTbl>
      <a:tcTxStyle b="off" i="off">
        <a:font>
          <a:latin typeface="Arial"/>
          <a:ea typeface="Arial"/>
          <a:cs typeface="Arial"/>
        </a:font>
        <a:schemeClr val="dk1"/>
      </a:tcTxStyle>
      <a:tcStyle>
        <a:tcBdr>
          <a:left>
            <a:ln w="9525" cap="flat" cmpd="sng">
              <a:solidFill>
                <a:schemeClr val="accent2"/>
              </a:solidFill>
              <a:prstDash val="solid"/>
              <a:round/>
              <a:headEnd type="none" w="sm" len="sm"/>
              <a:tailEnd type="none" w="sm" len="sm"/>
            </a:ln>
          </a:left>
          <a:right>
            <a:ln w="9525" cap="flat" cmpd="sng">
              <a:solidFill>
                <a:schemeClr val="accent2"/>
              </a:solidFill>
              <a:prstDash val="solid"/>
              <a:round/>
              <a:headEnd type="none" w="sm" len="sm"/>
              <a:tailEnd type="none" w="sm" len="sm"/>
            </a:ln>
          </a:right>
          <a:top>
            <a:ln w="9525" cap="flat" cmpd="sng">
              <a:solidFill>
                <a:schemeClr val="accent2"/>
              </a:solidFill>
              <a:prstDash val="solid"/>
              <a:round/>
              <a:headEnd type="none" w="sm" len="sm"/>
              <a:tailEnd type="none" w="sm" len="sm"/>
            </a:ln>
          </a:top>
          <a:bottom>
            <a:ln w="9525" cap="flat" cmpd="sng">
              <a:solidFill>
                <a:schemeClr val="accent2"/>
              </a:solidFill>
              <a:prstDash val="solid"/>
              <a:round/>
              <a:headEnd type="none" w="sm" len="sm"/>
              <a:tailEnd type="none" w="sm" len="sm"/>
            </a:ln>
          </a:bottom>
          <a:insideH>
            <a:ln w="9525" cap="flat" cmpd="sng">
              <a:solidFill>
                <a:schemeClr val="accent2"/>
              </a:solidFill>
              <a:prstDash val="solid"/>
              <a:round/>
              <a:headEnd type="none" w="sm" len="sm"/>
              <a:tailEnd type="none" w="sm" len="sm"/>
            </a:ln>
          </a:insideH>
          <a:insideV>
            <a:ln w="9525" cap="flat" cmpd="sng">
              <a:solidFill>
                <a:schemeClr val="accent2"/>
              </a:solidFill>
              <a:prstDash val="solid"/>
              <a:round/>
              <a:headEnd type="none" w="sm" len="sm"/>
              <a:tailEnd type="none" w="sm" len="sm"/>
            </a:ln>
          </a:insideV>
        </a:tcBdr>
        <a:fill>
          <a:solidFill>
            <a:srgbClr val="FFFFFF">
              <a:alpha val="0"/>
            </a:srgbClr>
          </a:solidFill>
        </a:fill>
      </a:tcStyle>
    </a:wholeTbl>
    <a:band1H>
      <a:tcTxStyle b="off" i="off"/>
      <a:tcStyle>
        <a:tcBdr/>
        <a:fill>
          <a:solidFill>
            <a:schemeClr val="accent2">
              <a:alpha val="40000"/>
            </a:schemeClr>
          </a:solidFill>
        </a:fill>
      </a:tcStyle>
    </a:band1H>
    <a:band2H>
      <a:tcTxStyle b="off" i="off"/>
      <a:tcStyle>
        <a:tcBdr/>
      </a:tcStyle>
    </a:band2H>
    <a:band1V>
      <a:tcTxStyle b="off" i="off"/>
      <a:tcStyle>
        <a:tcBdr>
          <a:top>
            <a:ln w="9525" cap="flat" cmpd="sng">
              <a:solidFill>
                <a:schemeClr val="accent2"/>
              </a:solidFill>
              <a:prstDash val="solid"/>
              <a:round/>
              <a:headEnd type="none" w="sm" len="sm"/>
              <a:tailEnd type="none" w="sm" len="sm"/>
            </a:ln>
          </a:top>
          <a:bottom>
            <a:ln w="9525" cap="flat" cmpd="sng">
              <a:solidFill>
                <a:schemeClr val="accent2"/>
              </a:solidFill>
              <a:prstDash val="solid"/>
              <a:round/>
              <a:headEnd type="none" w="sm" len="sm"/>
              <a:tailEnd type="none" w="sm" len="sm"/>
            </a:ln>
          </a:bottom>
        </a:tcBdr>
        <a:fill>
          <a:solidFill>
            <a:schemeClr val="accent2">
              <a:alpha val="40000"/>
            </a:schemeClr>
          </a:solidFill>
        </a:fill>
      </a:tcStyle>
    </a:band1V>
    <a:band2V>
      <a:tcTxStyle b="off" i="off"/>
      <a:tcStyle>
        <a:tcBdr/>
      </a:tcStyle>
    </a:band2V>
    <a:lastCol>
      <a:tcTxStyle b="on" i="off"/>
      <a:tcStyle>
        <a:tcBdr>
          <a:left>
            <a:ln w="9525" cap="flat" cmpd="sng">
              <a:solidFill>
                <a:schemeClr val="accent2"/>
              </a:solidFill>
              <a:prstDash val="solid"/>
              <a:round/>
              <a:headEnd type="none" w="sm" len="sm"/>
              <a:tailEnd type="none" w="sm" len="sm"/>
            </a:ln>
          </a:left>
          <a:right>
            <a:ln w="9525" cap="flat" cmpd="sng">
              <a:solidFill>
                <a:schemeClr val="accent2"/>
              </a:solidFill>
              <a:prstDash val="solid"/>
              <a:round/>
              <a:headEnd type="none" w="sm" len="sm"/>
              <a:tailEnd type="none" w="sm" len="sm"/>
            </a:ln>
          </a:right>
          <a:top>
            <a:ln w="9525" cap="flat" cmpd="sng">
              <a:solidFill>
                <a:schemeClr val="accent2"/>
              </a:solidFill>
              <a:prstDash val="solid"/>
              <a:round/>
              <a:headEnd type="none" w="sm" len="sm"/>
              <a:tailEnd type="none" w="sm" len="sm"/>
            </a:ln>
          </a:top>
          <a:bottom>
            <a:ln w="9525" cap="flat" cmpd="sng">
              <a:solidFill>
                <a:schemeClr val="accent2"/>
              </a:solidFill>
              <a:prstDash val="solid"/>
              <a:round/>
              <a:headEnd type="none" w="sm" len="sm"/>
              <a:tailEnd type="none" w="sm" len="sm"/>
            </a:ln>
          </a:bottom>
          <a:insideH>
            <a:ln w="9525" cap="flat" cmpd="sng">
              <a:solidFill>
                <a:schemeClr val="accent2"/>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tcStyle>
    </a:lastCol>
    <a:firstCol>
      <a:tcTxStyle b="on" i="off"/>
      <a:tcStyle>
        <a:tcBdr>
          <a:left>
            <a:ln w="9525" cap="flat" cmpd="sng">
              <a:solidFill>
                <a:schemeClr val="accent2"/>
              </a:solidFill>
              <a:prstDash val="solid"/>
              <a:round/>
              <a:headEnd type="none" w="sm" len="sm"/>
              <a:tailEnd type="none" w="sm" len="sm"/>
            </a:ln>
          </a:left>
          <a:right>
            <a:ln w="9525" cap="flat" cmpd="sng">
              <a:solidFill>
                <a:schemeClr val="accent2"/>
              </a:solidFill>
              <a:prstDash val="solid"/>
              <a:round/>
              <a:headEnd type="none" w="sm" len="sm"/>
              <a:tailEnd type="none" w="sm" len="sm"/>
            </a:ln>
          </a:right>
          <a:top>
            <a:ln w="9525" cap="flat" cmpd="sng">
              <a:solidFill>
                <a:schemeClr val="accent2"/>
              </a:solidFill>
              <a:prstDash val="solid"/>
              <a:round/>
              <a:headEnd type="none" w="sm" len="sm"/>
              <a:tailEnd type="none" w="sm" len="sm"/>
            </a:ln>
          </a:top>
          <a:bottom>
            <a:ln w="9525" cap="flat" cmpd="sng">
              <a:solidFill>
                <a:schemeClr val="accent2"/>
              </a:solidFill>
              <a:prstDash val="solid"/>
              <a:round/>
              <a:headEnd type="none" w="sm" len="sm"/>
              <a:tailEnd type="none" w="sm" len="sm"/>
            </a:ln>
          </a:bottom>
          <a:insideH>
            <a:ln w="9525" cap="flat" cmpd="sng">
              <a:solidFill>
                <a:schemeClr val="accent2"/>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tcStyle>
    </a:firstCol>
    <a:lastRow>
      <a:tcTxStyle b="on" i="off"/>
      <a:tcStyle>
        <a:tcBdr>
          <a:left>
            <a:ln w="9525" cap="flat" cmpd="sng">
              <a:solidFill>
                <a:schemeClr val="accent2"/>
              </a:solidFill>
              <a:prstDash val="solid"/>
              <a:round/>
              <a:headEnd type="none" w="sm" len="sm"/>
              <a:tailEnd type="none" w="sm" len="sm"/>
            </a:ln>
          </a:left>
          <a:right>
            <a:ln w="9525" cap="flat" cmpd="sng">
              <a:solidFill>
                <a:schemeClr val="accent2"/>
              </a:solidFill>
              <a:prstDash val="solid"/>
              <a:round/>
              <a:headEnd type="none" w="sm" len="sm"/>
              <a:tailEnd type="none" w="sm" len="sm"/>
            </a:ln>
          </a:right>
          <a:top>
            <a:ln w="9525" cap="flat" cmpd="sng">
              <a:solidFill>
                <a:schemeClr val="accent2"/>
              </a:solidFill>
              <a:prstDash val="solid"/>
              <a:round/>
              <a:headEnd type="none" w="sm" len="sm"/>
              <a:tailEnd type="none" w="sm" len="sm"/>
            </a:ln>
          </a:top>
          <a:bottom>
            <a:ln w="9525" cap="flat" cmpd="sng">
              <a:solidFill>
                <a:schemeClr val="accent2"/>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left>
            <a:ln w="9525" cap="flat" cmpd="sng">
              <a:solidFill>
                <a:schemeClr val="accent2"/>
              </a:solidFill>
              <a:prstDash val="solid"/>
              <a:round/>
              <a:headEnd type="none" w="sm" len="sm"/>
              <a:tailEnd type="none" w="sm" len="sm"/>
            </a:ln>
          </a:left>
          <a:right>
            <a:ln w="9525" cap="flat" cmpd="sng">
              <a:solidFill>
                <a:schemeClr val="accent2"/>
              </a:solidFill>
              <a:prstDash val="solid"/>
              <a:round/>
              <a:headEnd type="none" w="sm" len="sm"/>
              <a:tailEnd type="none" w="sm" len="sm"/>
            </a:ln>
          </a:right>
          <a:top>
            <a:ln w="9525" cap="flat" cmpd="sng">
              <a:solidFill>
                <a:schemeClr val="accent2"/>
              </a:solidFill>
              <a:prstDash val="solid"/>
              <a:round/>
              <a:headEnd type="none" w="sm" len="sm"/>
              <a:tailEnd type="none" w="sm" len="sm"/>
            </a:ln>
          </a:top>
          <a:bottom>
            <a:ln w="9525" cap="flat" cmpd="sng">
              <a:solidFill>
                <a:schemeClr val="l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accent2"/>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64"/>
    <p:restoredTop sz="59259" autoAdjust="0"/>
  </p:normalViewPr>
  <p:slideViewPr>
    <p:cSldViewPr snapToGrid="0">
      <p:cViewPr varScale="1">
        <p:scale>
          <a:sx n="55" d="100"/>
          <a:sy n="55" d="100"/>
        </p:scale>
        <p:origin x="1758" y="21"/>
      </p:cViewPr>
      <p:guideLst>
        <p:guide orient="horz" pos="336"/>
        <p:guide pos="576"/>
      </p:guideLst>
    </p:cSldViewPr>
  </p:slideViewPr>
  <p:notesTextViewPr>
    <p:cViewPr>
      <p:scale>
        <a:sx n="140" d="100"/>
        <a:sy n="140" d="100"/>
      </p:scale>
      <p:origin x="0" y="0"/>
    </p:cViewPr>
  </p:notesTextViewPr>
  <p:notesViewPr>
    <p:cSldViewPr snapToGrid="0">
      <p:cViewPr varScale="1">
        <p:scale>
          <a:sx n="100" d="100"/>
          <a:sy n="100" d="100"/>
        </p:scale>
        <p:origin x="0" y="0"/>
      </p:cViewPr>
      <p:guideLst>
        <p:guide orient="horz" pos="2928"/>
        <p:guide pos="216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11.fntdata"/><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font" Target="fonts/font6.fntdata"/><Relationship Id="rId42"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5.fntdata"/><Relationship Id="rId38" Type="http://schemas.openxmlformats.org/officeDocument/2006/relationships/font" Target="fonts/font10.fnt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1.fntdata"/><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3.fntdata"/><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82119" cy="464820"/>
          </a:xfrm>
          <a:prstGeom prst="rect">
            <a:avLst/>
          </a:prstGeom>
          <a:noFill/>
          <a:ln>
            <a:noFill/>
          </a:ln>
        </p:spPr>
        <p:txBody>
          <a:bodyPr spcFirstLastPara="1" wrap="square" lIns="92425" tIns="46200" rIns="92425" bIns="462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99694" y="0"/>
            <a:ext cx="2982119" cy="464820"/>
          </a:xfrm>
          <a:prstGeom prst="rect">
            <a:avLst/>
          </a:prstGeom>
          <a:noFill/>
          <a:ln>
            <a:noFill/>
          </a:ln>
        </p:spPr>
        <p:txBody>
          <a:bodyPr spcFirstLastPara="1" wrap="square" lIns="92425" tIns="46200" rIns="92425" bIns="462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17575" y="4415790"/>
            <a:ext cx="5046663" cy="4183380"/>
          </a:xfrm>
          <a:prstGeom prst="rect">
            <a:avLst/>
          </a:prstGeom>
          <a:noFill/>
          <a:ln>
            <a:noFill/>
          </a:ln>
        </p:spPr>
        <p:txBody>
          <a:bodyPr spcFirstLastPara="1" wrap="square" lIns="92425" tIns="46200" rIns="92425" bIns="46200" anchor="t" anchorCtr="0">
            <a:noAutofit/>
          </a:bodyPr>
          <a:lstStyle>
            <a:lvl1pPr marL="457200" marR="0" lvl="0"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31580"/>
            <a:ext cx="2982119" cy="464820"/>
          </a:xfrm>
          <a:prstGeom prst="rect">
            <a:avLst/>
          </a:prstGeom>
          <a:noFill/>
          <a:ln>
            <a:noFill/>
          </a:ln>
        </p:spPr>
        <p:txBody>
          <a:bodyPr spcFirstLastPara="1" wrap="square" lIns="92425" tIns="46200" rIns="92425" bIns="462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99694" y="8831580"/>
            <a:ext cx="2982119" cy="464820"/>
          </a:xfrm>
          <a:prstGeom prst="rect">
            <a:avLst/>
          </a:prstGeom>
          <a:noFill/>
          <a:ln>
            <a:noFill/>
          </a:ln>
        </p:spPr>
        <p:txBody>
          <a:bodyPr spcFirstLastPara="1" wrap="square" lIns="92425" tIns="46200" rIns="92425" bIns="462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a:r>
              <a:rPr lang="fr-FR" altLang="en-US" dirty="0">
                <a:latin typeface="Arial" panose="020B0604020202020204" pitchFamily="34" charset="0"/>
              </a:rPr>
              <a:t>Pour commencer cette formation, nous devons comprendre ce qu’est la </a:t>
            </a:r>
            <a:r>
              <a:rPr lang="fr-FR" altLang="en-US" b="1" dirty="0">
                <a:latin typeface="Arial" panose="020B0604020202020204" pitchFamily="34" charset="0"/>
              </a:rPr>
              <a:t>politique</a:t>
            </a:r>
            <a:r>
              <a:rPr lang="fr-FR" altLang="en-US" dirty="0">
                <a:latin typeface="Arial" panose="020B0604020202020204" pitchFamily="34" charset="0"/>
              </a:rPr>
              <a:t> et en quoi consiste le </a:t>
            </a:r>
            <a:r>
              <a:rPr lang="fr-FR" altLang="en-US" b="1" dirty="0">
                <a:latin typeface="Arial" panose="020B0604020202020204" pitchFamily="34" charset="0"/>
              </a:rPr>
              <a:t>paysage politique d’un pays </a:t>
            </a:r>
            <a:r>
              <a:rPr lang="fr-FR" altLang="en-US" dirty="0">
                <a:latin typeface="Arial" panose="020B0604020202020204" pitchFamily="34" charset="0"/>
              </a:rPr>
              <a:t>par rapport à une </a:t>
            </a:r>
            <a:r>
              <a:rPr lang="fr-FR" altLang="en-US" b="1" dirty="0">
                <a:latin typeface="Arial" panose="020B0604020202020204" pitchFamily="34" charset="0"/>
              </a:rPr>
              <a:t>problématique donnée.</a:t>
            </a:r>
            <a:endParaRPr lang="fr-FR" altLang="en-US" b="1" dirty="0">
              <a:latin typeface="Arial" panose="020B0604020202020204" pitchFamily="34" charset="0"/>
              <a:ea typeface="ＭＳ Ｐゴシック" panose="020B0600070205080204" pitchFamily="34" charset="-128"/>
            </a:endParaRPr>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51122" indent="-288893">
              <a:defRPr sz="2400">
                <a:solidFill>
                  <a:schemeClr val="tx1"/>
                </a:solidFill>
                <a:latin typeface="Arial" panose="020B0604020202020204" pitchFamily="34" charset="0"/>
                <a:ea typeface="ＭＳ Ｐゴシック" panose="020B0600070205080204" pitchFamily="34" charset="-128"/>
              </a:defRPr>
            </a:lvl2pPr>
            <a:lvl3pPr marL="1155573" indent="-231115">
              <a:defRPr sz="2400">
                <a:solidFill>
                  <a:schemeClr val="tx1"/>
                </a:solidFill>
                <a:latin typeface="Arial" panose="020B0604020202020204" pitchFamily="34" charset="0"/>
                <a:ea typeface="ＭＳ Ｐゴシック" panose="020B0600070205080204" pitchFamily="34" charset="-128"/>
              </a:defRPr>
            </a:lvl3pPr>
            <a:lvl4pPr marL="1617802" indent="-231115">
              <a:defRPr sz="2400">
                <a:solidFill>
                  <a:schemeClr val="tx1"/>
                </a:solidFill>
                <a:latin typeface="Arial" panose="020B0604020202020204" pitchFamily="34" charset="0"/>
                <a:ea typeface="ＭＳ Ｐゴシック" panose="020B0600070205080204" pitchFamily="34" charset="-128"/>
              </a:defRPr>
            </a:lvl4pPr>
            <a:lvl5pPr marL="2080031" indent="-231115">
              <a:defRPr sz="2400">
                <a:solidFill>
                  <a:schemeClr val="tx1"/>
                </a:solidFill>
                <a:latin typeface="Arial" panose="020B0604020202020204" pitchFamily="34" charset="0"/>
                <a:ea typeface="ＭＳ Ｐゴシック" panose="020B0600070205080204" pitchFamily="34" charset="-128"/>
              </a:defRPr>
            </a:lvl5pPr>
            <a:lvl6pPr marL="2542261" indent="-23111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3004490" indent="-23111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66719" indent="-23111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928948" indent="-23111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F7348B18-4CB9-4909-8205-4EA506D8FF05}"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fr-FR"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7410410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0: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89" name="Google Shape;289;p10:notes"/>
          <p:cNvSpPr txBox="1">
            <a:spLocks noGrp="1"/>
          </p:cNvSpPr>
          <p:nvPr>
            <p:ph type="body" idx="1"/>
          </p:nvPr>
        </p:nvSpPr>
        <p:spPr>
          <a:xfrm>
            <a:off x="917575" y="4415790"/>
            <a:ext cx="5046663" cy="418338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fr-FR" dirty="0"/>
              <a:t>Qu’en est-il des « non-décisions » ?</a:t>
            </a:r>
          </a:p>
          <a:p>
            <a:pPr marL="0" lvl="0" indent="0" algn="l" rtl="0">
              <a:lnSpc>
                <a:spcPct val="100000"/>
              </a:lnSpc>
              <a:spcBef>
                <a:spcPts val="0"/>
              </a:spcBef>
              <a:spcAft>
                <a:spcPts val="0"/>
              </a:spcAft>
              <a:buSzPts val="1400"/>
              <a:buNone/>
            </a:pPr>
            <a:r>
              <a:rPr lang="fr-FR" dirty="0"/>
              <a:t>Il arrive que les gouvernements ou les organisations choisissent de ne prendre aucune mesure ou décision sur un enjeu politique pertinent.</a:t>
            </a:r>
          </a:p>
          <a:p>
            <a:pPr marL="0" lvl="0" indent="0" algn="l" rtl="0">
              <a:lnSpc>
                <a:spcPct val="100000"/>
              </a:lnSpc>
              <a:spcBef>
                <a:spcPts val="0"/>
              </a:spcBef>
              <a:spcAft>
                <a:spcPts val="0"/>
              </a:spcAft>
              <a:buSzPts val="1400"/>
              <a:buNone/>
            </a:pPr>
            <a:r>
              <a:rPr lang="fr-FR" dirty="0"/>
              <a:t>L'absence de décision est-elle une politique ?</a:t>
            </a:r>
          </a:p>
          <a:p>
            <a:pPr marL="0" lvl="0" indent="0" algn="l" rtl="0">
              <a:lnSpc>
                <a:spcPct val="100000"/>
              </a:lnSpc>
              <a:spcBef>
                <a:spcPts val="0"/>
              </a:spcBef>
              <a:spcAft>
                <a:spcPts val="0"/>
              </a:spcAft>
              <a:buSzPts val="1400"/>
              <a:buNone/>
            </a:pPr>
            <a:r>
              <a:rPr lang="fr-FR" dirty="0"/>
              <a:t>Il s’agit d’une question d’opinion.</a:t>
            </a:r>
          </a:p>
          <a:p>
            <a:pPr marL="0" lvl="0" indent="0" algn="l" rtl="0">
              <a:lnSpc>
                <a:spcPct val="100000"/>
              </a:lnSpc>
              <a:spcBef>
                <a:spcPts val="0"/>
              </a:spcBef>
              <a:spcAft>
                <a:spcPts val="0"/>
              </a:spcAft>
              <a:buSzPts val="1400"/>
              <a:buNone/>
            </a:pPr>
            <a:r>
              <a:rPr lang="fr-FR" dirty="0"/>
              <a:t>L’absence de décision détermine certainement le contexte et le paysage politique concernant un enjeu donné mais, en général, nous nous focalisons sur les politiques écrites – qu’il s’agisse d’une politique formelle, d’une stratégie ou d’un document d’orientation, d’une décision officielle de financement ou d’un engagement publiquement documenté. </a:t>
            </a:r>
            <a:endParaRPr dirty="0"/>
          </a:p>
          <a:p>
            <a:pPr marL="0" lvl="0" indent="0" algn="l" rtl="0">
              <a:lnSpc>
                <a:spcPct val="100000"/>
              </a:lnSpc>
              <a:spcBef>
                <a:spcPts val="360"/>
              </a:spcBef>
              <a:spcAft>
                <a:spcPts val="0"/>
              </a:spcAft>
              <a:buSzPts val="1400"/>
              <a:buNone/>
            </a:pPr>
            <a:endParaRPr dirty="0"/>
          </a:p>
          <a:p>
            <a:pPr marL="0" lvl="0" indent="0" algn="l" rtl="0">
              <a:lnSpc>
                <a:spcPct val="100000"/>
              </a:lnSpc>
              <a:spcBef>
                <a:spcPts val="360"/>
              </a:spcBef>
              <a:spcAft>
                <a:spcPts val="0"/>
              </a:spcAft>
              <a:buSzPts val="1400"/>
              <a:buNone/>
            </a:pPr>
            <a:endParaRPr dirty="0"/>
          </a:p>
        </p:txBody>
      </p:sp>
      <p:sp>
        <p:nvSpPr>
          <p:cNvPr id="290" name="Google Shape;290;p10:notes"/>
          <p:cNvSpPr txBox="1">
            <a:spLocks noGrp="1"/>
          </p:cNvSpPr>
          <p:nvPr>
            <p:ph type="sldNum" idx="12"/>
          </p:nvPr>
        </p:nvSpPr>
        <p:spPr>
          <a:xfrm>
            <a:off x="3899694" y="8831580"/>
            <a:ext cx="2982119" cy="46482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400"/>
              <a:buNone/>
            </a:pPr>
            <a:fld id="{00000000-1234-1234-1234-123412341234}" type="slidenum">
              <a:rPr lang="fr-FR"/>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11: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96" name="Google Shape;296;p11:notes"/>
          <p:cNvSpPr txBox="1">
            <a:spLocks noGrp="1"/>
          </p:cNvSpPr>
          <p:nvPr>
            <p:ph type="body" idx="1"/>
          </p:nvPr>
        </p:nvSpPr>
        <p:spPr>
          <a:xfrm>
            <a:off x="688182" y="4415790"/>
            <a:ext cx="5505450" cy="418338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fr-FR" dirty="0">
                <a:latin typeface="Arial"/>
                <a:ea typeface="Arial"/>
                <a:cs typeface="Arial"/>
                <a:sym typeface="Arial"/>
              </a:rPr>
              <a:t>Dans les domaines de la population, de la démographie, de la santé reproductive et des questions de genre, la politique est particulière car elle touche à la sphère du privé et concerne un comportement très personnel et très intime.</a:t>
            </a:r>
          </a:p>
          <a:p>
            <a:pPr marL="0" lvl="0" indent="0" algn="l" rtl="0">
              <a:lnSpc>
                <a:spcPct val="100000"/>
              </a:lnSpc>
              <a:spcBef>
                <a:spcPts val="0"/>
              </a:spcBef>
              <a:spcAft>
                <a:spcPts val="0"/>
              </a:spcAft>
              <a:buSzPts val="1400"/>
              <a:buNone/>
            </a:pPr>
            <a:endParaRPr lang="fr-FR" dirty="0">
              <a:latin typeface="Arial"/>
              <a:ea typeface="Arial"/>
              <a:cs typeface="Arial"/>
              <a:sym typeface="Arial"/>
            </a:endParaRPr>
          </a:p>
          <a:p>
            <a:pPr marL="0" lvl="0" indent="0" algn="l" rtl="0">
              <a:lnSpc>
                <a:spcPct val="100000"/>
              </a:lnSpc>
              <a:spcBef>
                <a:spcPts val="0"/>
              </a:spcBef>
              <a:spcAft>
                <a:spcPts val="0"/>
              </a:spcAft>
              <a:buSzPts val="1400"/>
              <a:buNone/>
            </a:pPr>
            <a:r>
              <a:rPr lang="fr-FR" dirty="0">
                <a:latin typeface="Arial"/>
                <a:ea typeface="Arial"/>
                <a:cs typeface="Arial"/>
                <a:sym typeface="Arial"/>
              </a:rPr>
              <a:t>De nombreuses personnes ont du mal à parler de ces questions en public.</a:t>
            </a:r>
          </a:p>
          <a:p>
            <a:pPr marL="0" lvl="0" indent="0" algn="l" rtl="0">
              <a:lnSpc>
                <a:spcPct val="100000"/>
              </a:lnSpc>
              <a:spcBef>
                <a:spcPts val="0"/>
              </a:spcBef>
              <a:spcAft>
                <a:spcPts val="0"/>
              </a:spcAft>
              <a:buSzPts val="1400"/>
              <a:buNone/>
            </a:pPr>
            <a:r>
              <a:rPr lang="fr-FR" dirty="0">
                <a:latin typeface="Arial"/>
                <a:ea typeface="Arial"/>
                <a:cs typeface="Arial"/>
                <a:sym typeface="Arial"/>
              </a:rPr>
              <a:t>En outre, en comparaison avec d'autres thématiques, les questions liées à la maternité et à la sexualité dépendent davantage des systèmes de croyance.</a:t>
            </a:r>
          </a:p>
          <a:p>
            <a:pPr marL="0" lvl="0" indent="0" algn="l" rtl="0">
              <a:lnSpc>
                <a:spcPct val="100000"/>
              </a:lnSpc>
              <a:spcBef>
                <a:spcPts val="0"/>
              </a:spcBef>
              <a:spcAft>
                <a:spcPts val="0"/>
              </a:spcAft>
              <a:buSzPts val="1400"/>
              <a:buNone/>
            </a:pPr>
            <a:r>
              <a:rPr lang="fr-FR" dirty="0">
                <a:latin typeface="Arial"/>
                <a:ea typeface="Arial"/>
                <a:cs typeface="Arial"/>
                <a:sym typeface="Arial"/>
              </a:rPr>
              <a:t>Les sujets liés à la santé reproductive porte essentiellement sur des questions spécifiquement sexuelles et féminines, que les décideurs politiques peuvent avoir des difficultés à aborder.</a:t>
            </a:r>
          </a:p>
          <a:p>
            <a:pPr marL="0" lvl="0" indent="0" algn="l" rtl="0">
              <a:lnSpc>
                <a:spcPct val="100000"/>
              </a:lnSpc>
              <a:spcBef>
                <a:spcPts val="0"/>
              </a:spcBef>
              <a:spcAft>
                <a:spcPts val="0"/>
              </a:spcAft>
              <a:buSzPts val="1400"/>
              <a:buNone/>
            </a:pPr>
            <a:r>
              <a:rPr lang="fr-FR" dirty="0">
                <a:latin typeface="Arial"/>
                <a:ea typeface="Arial"/>
                <a:cs typeface="Arial"/>
                <a:sym typeface="Arial"/>
              </a:rPr>
              <a:t>C'est pour cette raison que les questions liées à la politique de santé sexuelle et reproductive peuvent devenir un sujet de confrontation entre des acteurs d’horizons idéologiques et disciplinaires très différents. </a:t>
            </a:r>
            <a:endParaRPr dirty="0"/>
          </a:p>
        </p:txBody>
      </p:sp>
      <p:sp>
        <p:nvSpPr>
          <p:cNvPr id="297" name="Google Shape;297;p11:notes"/>
          <p:cNvSpPr txBox="1"/>
          <p:nvPr/>
        </p:nvSpPr>
        <p:spPr>
          <a:xfrm>
            <a:off x="3898102" y="8829967"/>
            <a:ext cx="2982119" cy="464820"/>
          </a:xfrm>
          <a:prstGeom prst="rect">
            <a:avLst/>
          </a:prstGeom>
          <a:noFill/>
          <a:ln>
            <a:noFill/>
          </a:ln>
        </p:spPr>
        <p:txBody>
          <a:bodyPr spcFirstLastPara="1" wrap="square" lIns="92425" tIns="46200" rIns="92425" bIns="462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13: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11" name="Google Shape;311;p13:notes"/>
          <p:cNvSpPr txBox="1">
            <a:spLocks noGrp="1"/>
          </p:cNvSpPr>
          <p:nvPr>
            <p:ph type="body" idx="1"/>
          </p:nvPr>
        </p:nvSpPr>
        <p:spPr>
          <a:xfrm>
            <a:off x="917575" y="4415790"/>
            <a:ext cx="5046663" cy="418338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fr-FR" dirty="0"/>
              <a:t>En gardant à l'esprit cette définition large de la politique, nous allons à présent voir comment vous pouvez analyser le paysage politique dans un pays ou un contexte donné. </a:t>
            </a:r>
            <a:endParaRPr dirty="0"/>
          </a:p>
        </p:txBody>
      </p:sp>
      <p:sp>
        <p:nvSpPr>
          <p:cNvPr id="312" name="Google Shape;312;p13:notes"/>
          <p:cNvSpPr txBox="1">
            <a:spLocks noGrp="1"/>
          </p:cNvSpPr>
          <p:nvPr>
            <p:ph type="sldNum" idx="12"/>
          </p:nvPr>
        </p:nvSpPr>
        <p:spPr>
          <a:xfrm>
            <a:off x="3899694" y="8831580"/>
            <a:ext cx="2982119" cy="46482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14: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18" name="Google Shape;318;p14:notes"/>
          <p:cNvSpPr txBox="1">
            <a:spLocks noGrp="1"/>
          </p:cNvSpPr>
          <p:nvPr>
            <p:ph type="body" idx="1"/>
          </p:nvPr>
        </p:nvSpPr>
        <p:spPr>
          <a:xfrm>
            <a:off x="917575" y="4415790"/>
            <a:ext cx="5046663" cy="418338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fr-FR" dirty="0"/>
              <a:t>Pour commencer à comprendre le paysage politique, vous devez d’abord savoir </a:t>
            </a:r>
            <a:r>
              <a:rPr lang="fr-FR" b="1" dirty="0"/>
              <a:t>QUI</a:t>
            </a:r>
            <a:r>
              <a:rPr lang="fr-FR" dirty="0"/>
              <a:t> est impliqué:</a:t>
            </a:r>
          </a:p>
          <a:p>
            <a:pPr marL="0" lvl="0" indent="0" algn="l" rtl="0">
              <a:lnSpc>
                <a:spcPct val="100000"/>
              </a:lnSpc>
              <a:spcBef>
                <a:spcPts val="0"/>
              </a:spcBef>
              <a:spcAft>
                <a:spcPts val="0"/>
              </a:spcAft>
              <a:buSzPts val="1400"/>
              <a:buNone/>
            </a:pPr>
            <a:r>
              <a:rPr lang="fr-FR" dirty="0"/>
              <a:t>c’est-à-dire qui sont les parties prenantes, les personnes et les groupes affectés par votre </a:t>
            </a:r>
            <a:r>
              <a:rPr lang="fr-FR" sz="1200" b="0" i="0" u="none" strike="noStrike" cap="none" dirty="0">
                <a:solidFill>
                  <a:schemeClr val="dk1"/>
                </a:solidFill>
                <a:latin typeface="Arial"/>
                <a:ea typeface="Arial"/>
                <a:cs typeface="Arial"/>
                <a:sym typeface="Arial"/>
              </a:rPr>
              <a:t>problématique</a:t>
            </a:r>
            <a:r>
              <a:rPr lang="fr-FR" dirty="0"/>
              <a:t> et qui l’influencent. </a:t>
            </a:r>
            <a:endParaRPr dirty="0"/>
          </a:p>
          <a:p>
            <a:pPr marL="0" lvl="0" indent="0" algn="l" rtl="0">
              <a:lnSpc>
                <a:spcPct val="100000"/>
              </a:lnSpc>
              <a:spcBef>
                <a:spcPts val="360"/>
              </a:spcBef>
              <a:spcAft>
                <a:spcPts val="0"/>
              </a:spcAft>
              <a:buSzPts val="1400"/>
              <a:buNone/>
            </a:pPr>
            <a:endParaRPr dirty="0"/>
          </a:p>
          <a:p>
            <a:pPr marL="0" lvl="0" indent="0" algn="l" rtl="0">
              <a:lnSpc>
                <a:spcPct val="100000"/>
              </a:lnSpc>
              <a:spcBef>
                <a:spcPts val="360"/>
              </a:spcBef>
              <a:spcAft>
                <a:spcPts val="0"/>
              </a:spcAft>
              <a:buSzPts val="1400"/>
              <a:buNone/>
            </a:pPr>
            <a:r>
              <a:rPr lang="fr-FR" dirty="0"/>
              <a:t>Ensuite, vous devez savoir </a:t>
            </a:r>
            <a:r>
              <a:rPr lang="fr-FR" b="1" dirty="0"/>
              <a:t>QUELLES</a:t>
            </a:r>
            <a:r>
              <a:rPr lang="fr-FR" dirty="0"/>
              <a:t> politiques sont en place.</a:t>
            </a:r>
          </a:p>
          <a:p>
            <a:pPr marL="0" lvl="0" indent="0" algn="l" rtl="0">
              <a:lnSpc>
                <a:spcPct val="100000"/>
              </a:lnSpc>
              <a:spcBef>
                <a:spcPts val="360"/>
              </a:spcBef>
              <a:spcAft>
                <a:spcPts val="0"/>
              </a:spcAft>
              <a:buSzPts val="1400"/>
              <a:buNone/>
            </a:pPr>
            <a:r>
              <a:rPr lang="fr-FR" dirty="0"/>
              <a:t>Existe-t-il des politiques nationales ? Des politiques à un niveau administratif ?</a:t>
            </a:r>
          </a:p>
          <a:p>
            <a:pPr marL="0" lvl="0" indent="0" algn="l" rtl="0">
              <a:lnSpc>
                <a:spcPct val="100000"/>
              </a:lnSpc>
              <a:spcBef>
                <a:spcPts val="360"/>
              </a:spcBef>
              <a:spcAft>
                <a:spcPts val="0"/>
              </a:spcAft>
              <a:buSzPts val="1400"/>
              <a:buNone/>
            </a:pPr>
            <a:r>
              <a:rPr lang="fr-FR" dirty="0"/>
              <a:t>Et, si tel est le cas, que disent-elles ?</a:t>
            </a:r>
          </a:p>
          <a:p>
            <a:pPr marL="0" lvl="0" indent="0" algn="l" rtl="0">
              <a:lnSpc>
                <a:spcPct val="100000"/>
              </a:lnSpc>
              <a:spcBef>
                <a:spcPts val="360"/>
              </a:spcBef>
              <a:spcAft>
                <a:spcPts val="0"/>
              </a:spcAft>
              <a:buSzPts val="1400"/>
              <a:buNone/>
            </a:pPr>
            <a:r>
              <a:rPr lang="fr-FR" dirty="0"/>
              <a:t>Y a-t-il des insuffisances ou bien le gouvernement a-t-il choisi de ne pas intervenir sur ce domaine ?</a:t>
            </a:r>
            <a:endParaRPr dirty="0"/>
          </a:p>
          <a:p>
            <a:pPr marL="0" lvl="0" indent="0" algn="l" rtl="0">
              <a:lnSpc>
                <a:spcPct val="100000"/>
              </a:lnSpc>
              <a:spcBef>
                <a:spcPts val="360"/>
              </a:spcBef>
              <a:spcAft>
                <a:spcPts val="0"/>
              </a:spcAft>
              <a:buSzPts val="1400"/>
              <a:buNone/>
            </a:pPr>
            <a:endParaRPr dirty="0"/>
          </a:p>
          <a:p>
            <a:pPr marL="0" lvl="0" indent="0" algn="l" rtl="0">
              <a:lnSpc>
                <a:spcPct val="100000"/>
              </a:lnSpc>
              <a:spcBef>
                <a:spcPts val="360"/>
              </a:spcBef>
              <a:spcAft>
                <a:spcPts val="0"/>
              </a:spcAft>
              <a:buSzPts val="1400"/>
              <a:buNone/>
            </a:pPr>
            <a:r>
              <a:rPr lang="fr-FR" dirty="0"/>
              <a:t>Enfin, le </a:t>
            </a:r>
            <a:r>
              <a:rPr lang="fr-FR" b="1" dirty="0"/>
              <a:t>COMMENT</a:t>
            </a:r>
            <a:r>
              <a:rPr lang="fr-FR" dirty="0"/>
              <a:t>.</a:t>
            </a:r>
          </a:p>
          <a:p>
            <a:pPr marL="0" lvl="0" indent="0" algn="l" rtl="0">
              <a:lnSpc>
                <a:spcPct val="100000"/>
              </a:lnSpc>
              <a:spcBef>
                <a:spcPts val="360"/>
              </a:spcBef>
              <a:spcAft>
                <a:spcPts val="0"/>
              </a:spcAft>
              <a:buSzPts val="1400"/>
              <a:buNone/>
            </a:pPr>
            <a:r>
              <a:rPr lang="fr-FR" dirty="0"/>
              <a:t>Comment sont financés les mandats des politiques ?</a:t>
            </a:r>
          </a:p>
          <a:p>
            <a:pPr marL="0" lvl="0" indent="0" algn="l" rtl="0">
              <a:lnSpc>
                <a:spcPct val="100000"/>
              </a:lnSpc>
              <a:spcBef>
                <a:spcPts val="360"/>
              </a:spcBef>
              <a:spcAft>
                <a:spcPts val="0"/>
              </a:spcAft>
              <a:buSzPts val="1400"/>
              <a:buNone/>
            </a:pPr>
            <a:r>
              <a:rPr lang="fr-FR" dirty="0"/>
              <a:t>S’agit-il de financements de donateurs qui influencent ainsi les programmes ?</a:t>
            </a:r>
          </a:p>
          <a:p>
            <a:pPr marL="0" lvl="0" indent="0" algn="l" rtl="0">
              <a:lnSpc>
                <a:spcPct val="100000"/>
              </a:lnSpc>
              <a:spcBef>
                <a:spcPts val="360"/>
              </a:spcBef>
              <a:spcAft>
                <a:spcPts val="0"/>
              </a:spcAft>
              <a:buSzPts val="1400"/>
              <a:buNone/>
            </a:pPr>
            <a:r>
              <a:rPr lang="fr-FR" dirty="0"/>
              <a:t>Que se passe-t-il effectivement dans la mise en œuvre de la politique ?</a:t>
            </a:r>
            <a:endParaRPr dirty="0"/>
          </a:p>
        </p:txBody>
      </p:sp>
      <p:sp>
        <p:nvSpPr>
          <p:cNvPr id="319" name="Google Shape;319;p14:notes"/>
          <p:cNvSpPr txBox="1">
            <a:spLocks noGrp="1"/>
          </p:cNvSpPr>
          <p:nvPr>
            <p:ph type="sldNum" idx="12"/>
          </p:nvPr>
        </p:nvSpPr>
        <p:spPr>
          <a:xfrm>
            <a:off x="3899694" y="8831580"/>
            <a:ext cx="2982119" cy="46482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400"/>
              <a:buNone/>
            </a:pPr>
            <a:fld id="{00000000-1234-1234-1234-123412341234}" type="slidenum">
              <a:rPr lang="fr-FR"/>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15: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25" name="Google Shape;325;p15:notes"/>
          <p:cNvSpPr txBox="1">
            <a:spLocks noGrp="1"/>
          </p:cNvSpPr>
          <p:nvPr>
            <p:ph type="body" idx="1"/>
          </p:nvPr>
        </p:nvSpPr>
        <p:spPr>
          <a:xfrm>
            <a:off x="917575" y="4415790"/>
            <a:ext cx="5046663" cy="418338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fr-FR" b="0" dirty="0"/>
              <a:t>Commençons par le </a:t>
            </a:r>
            <a:r>
              <a:rPr lang="fr-FR" b="1" dirty="0"/>
              <a:t>QUI</a:t>
            </a:r>
            <a:r>
              <a:rPr lang="fr-FR" b="0" dirty="0"/>
              <a:t>:</a:t>
            </a:r>
          </a:p>
          <a:p>
            <a:pPr marL="0" lvl="0" indent="0" algn="l" rtl="0">
              <a:lnSpc>
                <a:spcPct val="100000"/>
              </a:lnSpc>
              <a:spcBef>
                <a:spcPts val="0"/>
              </a:spcBef>
              <a:spcAft>
                <a:spcPts val="0"/>
              </a:spcAft>
              <a:buSzPts val="1400"/>
              <a:buNone/>
            </a:pPr>
            <a:endParaRPr lang="fr-FR" b="0"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dirty="0">
                <a:solidFill>
                  <a:schemeClr val="accent5"/>
                </a:solidFill>
              </a:rPr>
              <a:t>Les parties prenantes sont les personnes, les groupes ou les institutions devant vraisemblablement être affectées par une intervention proposée (négativement ou positivement) ou bien celles qui peuvent affecter le résultat de l’intervention</a:t>
            </a:r>
            <a:endParaRPr lang="fr-FR" sz="1200" b="0"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360"/>
              </a:spcBef>
              <a:spcAft>
                <a:spcPts val="0"/>
              </a:spcAft>
              <a:buSzPts val="1400"/>
              <a:buNone/>
            </a:pPr>
            <a:r>
              <a:rPr lang="fr-FR" dirty="0"/>
              <a:t>Avec cette définition, l’identification des parties prenantes commence par une réflexions sur </a:t>
            </a:r>
            <a:r>
              <a:rPr lang="fr-FR" b="1" dirty="0"/>
              <a:t>ce que sont</a:t>
            </a:r>
            <a:r>
              <a:rPr lang="fr-FR" dirty="0"/>
              <a:t> ces personnes et leur niveau </a:t>
            </a:r>
            <a:r>
              <a:rPr lang="fr-FR" b="1" dirty="0"/>
              <a:t>d'influence</a:t>
            </a:r>
            <a:r>
              <a:rPr lang="fr-FR" dirty="0"/>
              <a:t>. </a:t>
            </a:r>
            <a:endParaRPr dirty="0"/>
          </a:p>
        </p:txBody>
      </p:sp>
      <p:sp>
        <p:nvSpPr>
          <p:cNvPr id="326" name="Google Shape;326;p15:notes"/>
          <p:cNvSpPr txBox="1">
            <a:spLocks noGrp="1"/>
          </p:cNvSpPr>
          <p:nvPr>
            <p:ph type="sldNum" idx="12"/>
          </p:nvPr>
        </p:nvSpPr>
        <p:spPr>
          <a:xfrm>
            <a:off x="3899694" y="8831580"/>
            <a:ext cx="2982119" cy="46482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400"/>
              <a:buNone/>
            </a:pPr>
            <a:fld id="{00000000-1234-1234-1234-123412341234}" type="slidenum">
              <a:rPr lang="fr-FR"/>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16: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31" name="Google Shape;331;p16:notes"/>
          <p:cNvSpPr txBox="1">
            <a:spLocks noGrp="1"/>
          </p:cNvSpPr>
          <p:nvPr>
            <p:ph type="body" idx="1"/>
          </p:nvPr>
        </p:nvSpPr>
        <p:spPr>
          <a:xfrm>
            <a:off x="917575" y="4415790"/>
            <a:ext cx="5046663" cy="418338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360"/>
              </a:spcBef>
              <a:spcAft>
                <a:spcPts val="0"/>
              </a:spcAft>
              <a:buSzPts val="1400"/>
              <a:buNone/>
            </a:pPr>
            <a:r>
              <a:rPr lang="fr-FR" dirty="0"/>
              <a:t>Ce cadre simple en trois parties peut vous aider à classer les différents types de parties prenantes à considérer. </a:t>
            </a:r>
            <a:endParaRPr dirty="0"/>
          </a:p>
          <a:p>
            <a:pPr marL="0" lvl="0" indent="0" algn="l" rtl="0">
              <a:lnSpc>
                <a:spcPct val="100000"/>
              </a:lnSpc>
              <a:spcBef>
                <a:spcPts val="360"/>
              </a:spcBef>
              <a:spcAft>
                <a:spcPts val="0"/>
              </a:spcAft>
              <a:buSzPts val="1400"/>
              <a:buNone/>
            </a:pPr>
            <a:endParaRPr b="0" dirty="0"/>
          </a:p>
          <a:p>
            <a:pPr marL="171450" lvl="0" indent="-171450" algn="l" rtl="0">
              <a:lnSpc>
                <a:spcPct val="100000"/>
              </a:lnSpc>
              <a:spcBef>
                <a:spcPts val="360"/>
              </a:spcBef>
              <a:spcAft>
                <a:spcPts val="0"/>
              </a:spcAft>
              <a:buClr>
                <a:schemeClr val="dk1"/>
              </a:buClr>
              <a:buSzPts val="1200"/>
              <a:buFont typeface="Arial"/>
              <a:buChar char="•"/>
            </a:pPr>
            <a:r>
              <a:rPr lang="fr-FR" b="0" u="sng" dirty="0"/>
              <a:t>Parties prenantes primaires</a:t>
            </a:r>
            <a:r>
              <a:rPr lang="fr-FR" b="0" dirty="0"/>
              <a:t>: les </a:t>
            </a:r>
            <a:r>
              <a:rPr lang="fr-FR" b="1" dirty="0"/>
              <a:t>Bénéficiaires.</a:t>
            </a:r>
            <a:r>
              <a:rPr lang="fr-FR" b="0" dirty="0"/>
              <a:t> Ce sont les utilisateurs ou les individus directement touchés par la politique ou l’enjeu.</a:t>
            </a:r>
          </a:p>
          <a:p>
            <a:pPr marL="171450" lvl="0" indent="-171450" algn="l" rtl="0">
              <a:lnSpc>
                <a:spcPct val="100000"/>
              </a:lnSpc>
              <a:spcBef>
                <a:spcPts val="360"/>
              </a:spcBef>
              <a:spcAft>
                <a:spcPts val="0"/>
              </a:spcAft>
              <a:buClr>
                <a:schemeClr val="dk1"/>
              </a:buClr>
              <a:buSzPts val="1200"/>
              <a:buFont typeface="Arial"/>
              <a:buChar char="•"/>
            </a:pPr>
            <a:r>
              <a:rPr lang="fr-FR" b="0" u="sng" dirty="0"/>
              <a:t>Parties prenantes secondaires</a:t>
            </a:r>
            <a:r>
              <a:rPr lang="fr-FR" b="0" dirty="0"/>
              <a:t>: les </a:t>
            </a:r>
            <a:r>
              <a:rPr lang="fr-FR" b="1" dirty="0"/>
              <a:t>Agents de </a:t>
            </a:r>
            <a:r>
              <a:rPr lang="fr-FR" sz="1200" b="1" u="none" strike="noStrike" cap="none" dirty="0">
                <a:solidFill>
                  <a:schemeClr val="accent5"/>
                </a:solidFill>
              </a:rPr>
              <a:t>mise en œuvre</a:t>
            </a:r>
            <a:r>
              <a:rPr lang="fr-FR" sz="1200" b="0" u="none" strike="noStrike" cap="none" dirty="0">
                <a:solidFill>
                  <a:schemeClr val="accent5"/>
                </a:solidFill>
              </a:rPr>
              <a:t>. Ce </a:t>
            </a:r>
            <a:r>
              <a:rPr lang="fr-FR" b="0" dirty="0"/>
              <a:t>sont les groupes et les institutions qui administrent ou exécutent directement les politiques et les programmes</a:t>
            </a:r>
          </a:p>
          <a:p>
            <a:pPr marL="171450" lvl="0" indent="-171450" algn="l" rtl="0">
              <a:lnSpc>
                <a:spcPct val="100000"/>
              </a:lnSpc>
              <a:spcBef>
                <a:spcPts val="360"/>
              </a:spcBef>
              <a:spcAft>
                <a:spcPts val="0"/>
              </a:spcAft>
              <a:buClr>
                <a:schemeClr val="dk1"/>
              </a:buClr>
              <a:buSzPts val="1200"/>
              <a:buFont typeface="Arial"/>
              <a:buChar char="•"/>
            </a:pPr>
            <a:r>
              <a:rPr lang="fr-FR" b="0" u="sng" dirty="0"/>
              <a:t>Parties prenantes tertiaires</a:t>
            </a:r>
            <a:r>
              <a:rPr lang="fr-FR" b="0" dirty="0"/>
              <a:t>: les </a:t>
            </a:r>
            <a:r>
              <a:rPr lang="fr-FR" b="1" dirty="0"/>
              <a:t>Personnes</a:t>
            </a:r>
            <a:r>
              <a:rPr lang="fr-FR" b="0" dirty="0"/>
              <a:t> </a:t>
            </a:r>
            <a:r>
              <a:rPr lang="fr-FR" b="1" dirty="0"/>
              <a:t>influentes.</a:t>
            </a:r>
            <a:r>
              <a:rPr lang="fr-FR" b="0" dirty="0"/>
              <a:t> Ce sont les groupes comme les leaders d’opinion, les bailleurs, etc., qui peuvent donner influencer ce que font les parties prenantes secondaires.</a:t>
            </a:r>
            <a:endParaRPr dirty="0"/>
          </a:p>
          <a:p>
            <a:pPr marL="0" lvl="0" indent="0" algn="l" rtl="0">
              <a:lnSpc>
                <a:spcPct val="100000"/>
              </a:lnSpc>
              <a:spcBef>
                <a:spcPts val="360"/>
              </a:spcBef>
              <a:spcAft>
                <a:spcPts val="0"/>
              </a:spcAft>
              <a:buSzPts val="1400"/>
              <a:buNone/>
            </a:pPr>
            <a:endParaRPr dirty="0"/>
          </a:p>
          <a:p>
            <a:pPr marL="0" marR="0" lvl="0" indent="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fr-FR" b="1" i="1" dirty="0"/>
              <a:t>[CLIQUEZ]</a:t>
            </a:r>
          </a:p>
          <a:p>
            <a:pPr marL="0" lvl="0" indent="0" algn="l" rtl="0">
              <a:lnSpc>
                <a:spcPct val="100000"/>
              </a:lnSpc>
              <a:spcBef>
                <a:spcPts val="360"/>
              </a:spcBef>
              <a:spcAft>
                <a:spcPts val="0"/>
              </a:spcAft>
              <a:buSzPts val="1400"/>
              <a:buNone/>
            </a:pPr>
            <a:endParaRPr lang="fr-FR" dirty="0"/>
          </a:p>
          <a:p>
            <a:pPr marL="0" lvl="0" indent="0" algn="l" rtl="0">
              <a:lnSpc>
                <a:spcPct val="100000"/>
              </a:lnSpc>
              <a:spcBef>
                <a:spcPts val="360"/>
              </a:spcBef>
              <a:spcAft>
                <a:spcPts val="0"/>
              </a:spcAft>
              <a:buSzPts val="1400"/>
              <a:buNone/>
            </a:pPr>
            <a:r>
              <a:rPr lang="fr-FR" dirty="0"/>
              <a:t>Ce cadre est simplement un guide. Mais on constate en les listant, le nombre de parties prenantes peut être très important – particulièrement quand on regarde celles impliquées dans les questions liées à la santé.</a:t>
            </a:r>
          </a:p>
          <a:p>
            <a:pPr marL="0" lvl="0" indent="0" algn="l" rtl="0">
              <a:lnSpc>
                <a:spcPct val="100000"/>
              </a:lnSpc>
              <a:spcBef>
                <a:spcPts val="360"/>
              </a:spcBef>
              <a:spcAft>
                <a:spcPts val="0"/>
              </a:spcAft>
              <a:buSzPts val="1400"/>
              <a:buNone/>
            </a:pPr>
            <a:r>
              <a:rPr lang="fr-FR" dirty="0"/>
              <a:t>Chaque fois que cela est possible, soyez le plus précis possible.</a:t>
            </a:r>
          </a:p>
          <a:p>
            <a:pPr marL="0" lvl="0" indent="0" algn="l" rtl="0">
              <a:lnSpc>
                <a:spcPct val="100000"/>
              </a:lnSpc>
              <a:spcBef>
                <a:spcPts val="360"/>
              </a:spcBef>
              <a:spcAft>
                <a:spcPts val="0"/>
              </a:spcAft>
              <a:buSzPts val="1400"/>
              <a:buNone/>
            </a:pPr>
            <a:r>
              <a:rPr lang="fr-FR" dirty="0"/>
              <a:t>Au lieu d’écrire « prestataires de service », nommer spécifiquement les établissements de santé ou les catégories de travailleurs de la santé qui sont importants pour votre problématique. </a:t>
            </a:r>
            <a:endParaRPr dirty="0"/>
          </a:p>
          <a:p>
            <a:pPr marL="0" lvl="0" indent="0" algn="l" rtl="0">
              <a:lnSpc>
                <a:spcPct val="100000"/>
              </a:lnSpc>
              <a:spcBef>
                <a:spcPts val="360"/>
              </a:spcBef>
              <a:spcAft>
                <a:spcPts val="0"/>
              </a:spcAft>
              <a:buSzPts val="1400"/>
              <a:buNone/>
            </a:pPr>
            <a:endParaRPr dirty="0"/>
          </a:p>
          <a:p>
            <a:pPr marL="0" lvl="0" indent="0" algn="l" rtl="0">
              <a:lnSpc>
                <a:spcPct val="100000"/>
              </a:lnSpc>
              <a:spcBef>
                <a:spcPts val="360"/>
              </a:spcBef>
              <a:spcAft>
                <a:spcPts val="0"/>
              </a:spcAft>
              <a:buSzPts val="1400"/>
              <a:buNone/>
            </a:pPr>
            <a:r>
              <a:rPr lang="fr-FR" b="1" i="1"/>
              <a:t>[CLIQUEZ pour la liste de puces finale]</a:t>
            </a:r>
            <a:endParaRPr b="1" i="1" dirty="0"/>
          </a:p>
          <a:p>
            <a:pPr marL="0" marR="0" lvl="0" indent="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fr-FR" dirty="0"/>
              <a:t>Maintenant, il est intéressant </a:t>
            </a:r>
            <a:r>
              <a:rPr lang="fr-FR" sz="1200" b="0" i="0" u="none" strike="noStrike" cap="none" dirty="0">
                <a:solidFill>
                  <a:schemeClr val="dk1"/>
                </a:solidFill>
                <a:latin typeface="Arial"/>
                <a:cs typeface="Arial"/>
                <a:sym typeface="Arial"/>
              </a:rPr>
              <a:t>d'e</a:t>
            </a:r>
            <a:r>
              <a:rPr lang="fr-FR" sz="1200" b="0" i="0" u="none" strike="noStrike" cap="none" dirty="0">
                <a:solidFill>
                  <a:schemeClr val="dk1"/>
                </a:solidFill>
                <a:latin typeface="Arial"/>
                <a:ea typeface="Arial"/>
                <a:cs typeface="Arial"/>
                <a:sym typeface="Arial"/>
              </a:rPr>
              <a:t>xaminer cette classification par niveau d’intérêt, d’influence ou d’importance pour votre problématique pour en faire une </a:t>
            </a:r>
            <a:r>
              <a:rPr lang="fr-FR" sz="1600" b="0" i="0" u="none" strike="noStrike" cap="none" dirty="0">
                <a:solidFill>
                  <a:schemeClr val="dk1"/>
                </a:solidFill>
                <a:latin typeface="Arial"/>
                <a:ea typeface="Arial"/>
                <a:cs typeface="Arial"/>
                <a:sym typeface="Arial"/>
              </a:rPr>
              <a:t>« cartographie ».</a:t>
            </a:r>
          </a:p>
          <a:p>
            <a:pPr marL="0" lvl="0" indent="0" algn="l" rtl="0">
              <a:lnSpc>
                <a:spcPct val="100000"/>
              </a:lnSpc>
              <a:spcBef>
                <a:spcPts val="360"/>
              </a:spcBef>
              <a:spcAft>
                <a:spcPts val="0"/>
              </a:spcAft>
              <a:buSzPts val="1400"/>
              <a:buNone/>
            </a:pPr>
            <a:endParaRPr dirty="0"/>
          </a:p>
          <a:p>
            <a:pPr marL="0" lvl="0" indent="0" algn="l" rtl="0">
              <a:lnSpc>
                <a:spcPct val="100000"/>
              </a:lnSpc>
              <a:spcBef>
                <a:spcPts val="360"/>
              </a:spcBef>
              <a:spcAft>
                <a:spcPts val="0"/>
              </a:spcAft>
              <a:buSzPts val="1400"/>
              <a:buNone/>
            </a:pPr>
            <a:endParaRPr dirty="0"/>
          </a:p>
        </p:txBody>
      </p:sp>
      <p:sp>
        <p:nvSpPr>
          <p:cNvPr id="332" name="Google Shape;332;p16:notes"/>
          <p:cNvSpPr txBox="1">
            <a:spLocks noGrp="1"/>
          </p:cNvSpPr>
          <p:nvPr>
            <p:ph type="sldNum" idx="12"/>
          </p:nvPr>
        </p:nvSpPr>
        <p:spPr>
          <a:xfrm>
            <a:off x="3899694" y="8831580"/>
            <a:ext cx="2982119" cy="46482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400"/>
              <a:buNone/>
            </a:pPr>
            <a:fld id="{00000000-1234-1234-1234-123412341234}" type="slidenum">
              <a:rPr lang="fr-FR"/>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17: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39" name="Google Shape;339;p17:notes"/>
          <p:cNvSpPr txBox="1">
            <a:spLocks noGrp="1"/>
          </p:cNvSpPr>
          <p:nvPr>
            <p:ph type="body" idx="1"/>
          </p:nvPr>
        </p:nvSpPr>
        <p:spPr>
          <a:xfrm>
            <a:off x="917575" y="4415790"/>
            <a:ext cx="5046663" cy="418338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fr-FR" dirty="0"/>
              <a:t>Voici un exemple de carte de parties prenantes très utile.</a:t>
            </a:r>
          </a:p>
          <a:p>
            <a:pPr marL="0" lvl="0" indent="0" algn="l" rtl="0">
              <a:lnSpc>
                <a:spcPct val="100000"/>
              </a:lnSpc>
              <a:spcBef>
                <a:spcPts val="0"/>
              </a:spcBef>
              <a:spcAft>
                <a:spcPts val="0"/>
              </a:spcAft>
              <a:buSzPts val="1400"/>
              <a:buNone/>
            </a:pPr>
            <a:r>
              <a:rPr lang="fr-FR" dirty="0"/>
              <a:t>Vous voyez que nous utilisons deux axes:</a:t>
            </a:r>
          </a:p>
          <a:p>
            <a:pPr marL="171450" lvl="0" indent="-171450" algn="l" rtl="0">
              <a:lnSpc>
                <a:spcPct val="100000"/>
              </a:lnSpc>
              <a:spcBef>
                <a:spcPts val="0"/>
              </a:spcBef>
              <a:spcAft>
                <a:spcPts val="0"/>
              </a:spcAft>
              <a:buSzPts val="1400"/>
              <a:buFont typeface="Arial" panose="020B0604020202020204" pitchFamily="34" charset="0"/>
              <a:buChar char="•"/>
            </a:pPr>
            <a:r>
              <a:rPr lang="fr-FR" dirty="0"/>
              <a:t>De droite à gauche, nous avons le degré de pouvoir et d’influence des parties prenantes. Il va de très faible (-3) à élevé (+3).</a:t>
            </a:r>
          </a:p>
          <a:p>
            <a:pPr marL="171450" lvl="0" indent="-171450" algn="l" rtl="0">
              <a:lnSpc>
                <a:spcPct val="100000"/>
              </a:lnSpc>
              <a:spcBef>
                <a:spcPts val="0"/>
              </a:spcBef>
              <a:spcAft>
                <a:spcPts val="0"/>
              </a:spcAft>
              <a:buSzPts val="1400"/>
              <a:buFont typeface="Arial" panose="020B0604020202020204" pitchFamily="34" charset="0"/>
              <a:buChar char="•"/>
            </a:pPr>
            <a:r>
              <a:rPr lang="fr-FR" dirty="0"/>
              <a:t>De bas en haut, nous avons leur degré d’opposition, de très opposé (-3) à très favorable (+3).</a:t>
            </a:r>
          </a:p>
          <a:p>
            <a:pPr marL="0" lvl="0" indent="0" algn="l" rtl="0">
              <a:lnSpc>
                <a:spcPct val="100000"/>
              </a:lnSpc>
              <a:spcBef>
                <a:spcPts val="0"/>
              </a:spcBef>
              <a:spcAft>
                <a:spcPts val="0"/>
              </a:spcAft>
              <a:buSzPts val="1400"/>
              <a:buNone/>
            </a:pPr>
            <a:endParaRPr lang="fr-FR" dirty="0"/>
          </a:p>
          <a:p>
            <a:pPr marL="0" lvl="0" indent="0" algn="l" rtl="0">
              <a:lnSpc>
                <a:spcPct val="100000"/>
              </a:lnSpc>
              <a:spcBef>
                <a:spcPts val="0"/>
              </a:spcBef>
              <a:spcAft>
                <a:spcPts val="0"/>
              </a:spcAft>
              <a:buSzPts val="1400"/>
              <a:buNone/>
            </a:pPr>
            <a:r>
              <a:rPr lang="fr-FR" dirty="0"/>
              <a:t>Après avoir identifié toutes vos parties prenantes (et après, peut-être, quelques recherches sur elles), vous devrez les placer sur ce graphique en fonction de votre estimation de leur influence et de leur soutien.</a:t>
            </a:r>
          </a:p>
          <a:p>
            <a:pPr marL="0" lvl="0" indent="0" algn="l" rtl="0">
              <a:lnSpc>
                <a:spcPct val="100000"/>
              </a:lnSpc>
              <a:spcBef>
                <a:spcPts val="0"/>
              </a:spcBef>
              <a:spcAft>
                <a:spcPts val="0"/>
              </a:spcAft>
              <a:buSzPts val="1400"/>
              <a:buNone/>
            </a:pPr>
            <a:r>
              <a:rPr lang="fr-FR" dirty="0"/>
              <a:t>C'est un travail progressif où vous les positionnez les uns par rapport aux autres au fur et à mesure pour avoir, à la fin, une image globale.</a:t>
            </a:r>
          </a:p>
          <a:p>
            <a:pPr marL="0" lvl="0" indent="0" algn="l" rtl="0">
              <a:lnSpc>
                <a:spcPct val="100000"/>
              </a:lnSpc>
              <a:spcBef>
                <a:spcPts val="0"/>
              </a:spcBef>
              <a:spcAft>
                <a:spcPts val="0"/>
              </a:spcAft>
              <a:buSzPts val="1400"/>
              <a:buNone/>
            </a:pPr>
            <a:endParaRPr lang="fr-FR" dirty="0"/>
          </a:p>
          <a:p>
            <a:pPr marL="0" lvl="0" indent="0" algn="l" rtl="0">
              <a:lnSpc>
                <a:spcPct val="100000"/>
              </a:lnSpc>
              <a:spcBef>
                <a:spcPts val="0"/>
              </a:spcBef>
              <a:spcAft>
                <a:spcPts val="0"/>
              </a:spcAft>
              <a:buSzPts val="1400"/>
              <a:buNone/>
            </a:pPr>
            <a:r>
              <a:rPr lang="fr-FR" dirty="0"/>
              <a:t>Ce type de carte est d’une grande utilité quand vous commencez à déterminer quel public vous souhaitez cibler avec vos activités de communication politique. </a:t>
            </a:r>
            <a:endParaRPr dirty="0"/>
          </a:p>
        </p:txBody>
      </p:sp>
      <p:sp>
        <p:nvSpPr>
          <p:cNvPr id="340" name="Google Shape;340;p17:notes"/>
          <p:cNvSpPr txBox="1">
            <a:spLocks noGrp="1"/>
          </p:cNvSpPr>
          <p:nvPr>
            <p:ph type="sldNum" idx="12"/>
          </p:nvPr>
        </p:nvSpPr>
        <p:spPr>
          <a:xfrm>
            <a:off x="3899694" y="8831580"/>
            <a:ext cx="2982119" cy="46482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400"/>
              <a:buNone/>
            </a:pPr>
            <a:fld id="{00000000-1234-1234-1234-123412341234}" type="slidenum">
              <a:rPr lang="fr-FR"/>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18: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46" name="Google Shape;346;p18:notes"/>
          <p:cNvSpPr txBox="1">
            <a:spLocks noGrp="1"/>
          </p:cNvSpPr>
          <p:nvPr>
            <p:ph type="body" idx="1"/>
          </p:nvPr>
        </p:nvSpPr>
        <p:spPr>
          <a:xfrm>
            <a:off x="917575" y="4415790"/>
            <a:ext cx="5046663" cy="418338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fr-FR" dirty="0"/>
              <a:t>Il est ensuite nécessaire de connaître les politiques existantes relatives à votre problématique.</a:t>
            </a:r>
          </a:p>
          <a:p>
            <a:pPr marL="0" lvl="0" indent="0" algn="l" rtl="0">
              <a:lnSpc>
                <a:spcPct val="100000"/>
              </a:lnSpc>
              <a:spcBef>
                <a:spcPts val="0"/>
              </a:spcBef>
              <a:spcAft>
                <a:spcPts val="0"/>
              </a:spcAft>
              <a:buSzPts val="1400"/>
              <a:buNone/>
            </a:pPr>
            <a:r>
              <a:rPr lang="fr-FR" dirty="0"/>
              <a:t>Les informations suivantes à recueillir portent sur quelles politiques, stratégies et quels plans d’action sont en place. Les questions à examiner sont les suivantes :</a:t>
            </a:r>
            <a:endParaRPr dirty="0"/>
          </a:p>
          <a:p>
            <a:pPr marL="173336" lvl="0" indent="-173336" algn="l" rtl="0">
              <a:lnSpc>
                <a:spcPct val="100000"/>
              </a:lnSpc>
              <a:spcBef>
                <a:spcPts val="360"/>
              </a:spcBef>
              <a:spcAft>
                <a:spcPts val="0"/>
              </a:spcAft>
              <a:buClr>
                <a:schemeClr val="dk1"/>
              </a:buClr>
              <a:buSzPts val="1200"/>
              <a:buFont typeface="Arial"/>
              <a:buChar char="-"/>
            </a:pPr>
            <a:r>
              <a:rPr lang="fr-FR" dirty="0"/>
              <a:t>Y </a:t>
            </a:r>
            <a:r>
              <a:rPr lang="fr-FR" dirty="0" err="1"/>
              <a:t>a-t-il</a:t>
            </a:r>
            <a:r>
              <a:rPr lang="fr-FR" dirty="0"/>
              <a:t> une politique consacrée à la problématique ?</a:t>
            </a:r>
          </a:p>
          <a:p>
            <a:pPr marL="630536" lvl="1" indent="-173336" algn="l" rtl="0">
              <a:lnSpc>
                <a:spcPct val="100000"/>
              </a:lnSpc>
              <a:spcBef>
                <a:spcPts val="360"/>
              </a:spcBef>
              <a:spcAft>
                <a:spcPts val="0"/>
              </a:spcAft>
              <a:buClr>
                <a:schemeClr val="dk1"/>
              </a:buClr>
              <a:buSzPts val="1200"/>
              <a:buFont typeface="Arial" panose="020B0604020202020204" pitchFamily="34" charset="0"/>
              <a:buChar char="•"/>
            </a:pPr>
            <a:r>
              <a:rPr lang="fr-FR" dirty="0"/>
              <a:t>Est-elle au niveau approprié – national, des districts, des établissements, etc. ?</a:t>
            </a:r>
            <a:endParaRPr dirty="0"/>
          </a:p>
          <a:p>
            <a:pPr marL="173336" lvl="0" indent="-173336" algn="l" rtl="0">
              <a:lnSpc>
                <a:spcPct val="100000"/>
              </a:lnSpc>
              <a:spcBef>
                <a:spcPts val="360"/>
              </a:spcBef>
              <a:spcAft>
                <a:spcPts val="0"/>
              </a:spcAft>
              <a:buClr>
                <a:schemeClr val="dk1"/>
              </a:buClr>
              <a:buSzPts val="1200"/>
              <a:buFont typeface="Arial"/>
              <a:buChar char="-"/>
            </a:pPr>
            <a:r>
              <a:rPr lang="fr-FR" dirty="0"/>
              <a:t>Quelles autres politiques ou stratégies portent directement ou indirectement sur cette problématique?</a:t>
            </a:r>
          </a:p>
          <a:p>
            <a:pPr marL="628650" lvl="1" indent="-171450" algn="l" rtl="0">
              <a:lnSpc>
                <a:spcPct val="100000"/>
              </a:lnSpc>
              <a:spcBef>
                <a:spcPts val="360"/>
              </a:spcBef>
              <a:spcAft>
                <a:spcPts val="0"/>
              </a:spcAft>
              <a:buClr>
                <a:schemeClr val="dk1"/>
              </a:buClr>
              <a:buSzPts val="1200"/>
              <a:buFont typeface="Arial" panose="020B0604020202020204" pitchFamily="34" charset="0"/>
              <a:buChar char="•"/>
            </a:pPr>
            <a:r>
              <a:rPr lang="fr-FR" dirty="0"/>
              <a:t>Il arrive que les politiques soient associées à un plan stratégique. Il peut parfois y avoir une politique au niveau national mais qu’un plan soit nécessaire au niveau stratégique ou de la mise en œuvre pour orienter celle-ci dans un district donné. </a:t>
            </a:r>
            <a:endParaRPr dirty="0"/>
          </a:p>
          <a:p>
            <a:pPr marL="173336" lvl="0" indent="-173336" algn="l" rtl="0">
              <a:lnSpc>
                <a:spcPct val="100000"/>
              </a:lnSpc>
              <a:spcBef>
                <a:spcPts val="360"/>
              </a:spcBef>
              <a:spcAft>
                <a:spcPts val="0"/>
              </a:spcAft>
              <a:buClr>
                <a:schemeClr val="dk1"/>
              </a:buClr>
              <a:buSzPts val="1200"/>
              <a:buFont typeface="Arial"/>
              <a:buChar char="-"/>
            </a:pPr>
            <a:r>
              <a:rPr lang="fr-FR" dirty="0"/>
              <a:t>Quels sont les objectifs explicites de la politique ?</a:t>
            </a:r>
            <a:endParaRPr dirty="0"/>
          </a:p>
          <a:p>
            <a:pPr marL="173336" lvl="0" indent="-173336" algn="l" rtl="0">
              <a:lnSpc>
                <a:spcPct val="100000"/>
              </a:lnSpc>
              <a:spcBef>
                <a:spcPts val="360"/>
              </a:spcBef>
              <a:spcAft>
                <a:spcPts val="0"/>
              </a:spcAft>
              <a:buClr>
                <a:schemeClr val="dk1"/>
              </a:buClr>
              <a:buSzPts val="1200"/>
              <a:buFont typeface="Arial"/>
              <a:buChar char="-"/>
            </a:pPr>
            <a:r>
              <a:rPr lang="fr-FR" dirty="0"/>
              <a:t>La politique spécifie-t-elle ses modalités de financement ?</a:t>
            </a:r>
          </a:p>
          <a:p>
            <a:pPr marL="630536" lvl="1" indent="-173336" algn="l" rtl="0">
              <a:lnSpc>
                <a:spcPct val="100000"/>
              </a:lnSpc>
              <a:spcBef>
                <a:spcPts val="360"/>
              </a:spcBef>
              <a:spcAft>
                <a:spcPts val="0"/>
              </a:spcAft>
              <a:buClr>
                <a:schemeClr val="dk1"/>
              </a:buClr>
              <a:buSzPts val="1200"/>
              <a:buFont typeface="Arial" panose="020B0604020202020204" pitchFamily="34" charset="0"/>
              <a:buChar char="•"/>
            </a:pPr>
            <a:r>
              <a:rPr lang="fr-FR" dirty="0"/>
              <a:t>Si tel n’est pas le cas, les budgets financent-ils au niveau approprié les programmes ou les activités spécifiées par la politique ?</a:t>
            </a:r>
            <a:endParaRPr dirty="0"/>
          </a:p>
          <a:p>
            <a:pPr marL="173336" lvl="0" indent="-173336" algn="l" rtl="0">
              <a:lnSpc>
                <a:spcPct val="100000"/>
              </a:lnSpc>
              <a:spcBef>
                <a:spcPts val="360"/>
              </a:spcBef>
              <a:spcAft>
                <a:spcPts val="0"/>
              </a:spcAft>
              <a:buClr>
                <a:schemeClr val="dk1"/>
              </a:buClr>
              <a:buSzPts val="1200"/>
              <a:buFont typeface="Arial"/>
              <a:buChar char="-"/>
            </a:pPr>
            <a:r>
              <a:rPr lang="fr-FR" dirty="0"/>
              <a:t>La politique indique-t-elle comment elle sera mise en œuvre ?</a:t>
            </a:r>
          </a:p>
          <a:p>
            <a:pPr marL="630536" lvl="1" indent="-173336" algn="l" rtl="0">
              <a:lnSpc>
                <a:spcPct val="100000"/>
              </a:lnSpc>
              <a:spcBef>
                <a:spcPts val="360"/>
              </a:spcBef>
              <a:spcAft>
                <a:spcPts val="0"/>
              </a:spcAft>
              <a:buClr>
                <a:schemeClr val="dk1"/>
              </a:buClr>
              <a:buSzPts val="1200"/>
              <a:buFont typeface="Arial" panose="020B0604020202020204" pitchFamily="34" charset="0"/>
              <a:buChar char="•"/>
            </a:pPr>
            <a:r>
              <a:rPr lang="fr-FR" dirty="0"/>
              <a:t>Ou y a-t-il un document séparé de plan de mise en œuvre ?</a:t>
            </a:r>
            <a:endParaRPr dirty="0"/>
          </a:p>
          <a:p>
            <a:pPr marL="173336" lvl="0" indent="-173336" algn="l" rtl="0">
              <a:lnSpc>
                <a:spcPct val="100000"/>
              </a:lnSpc>
              <a:spcBef>
                <a:spcPts val="360"/>
              </a:spcBef>
              <a:spcAft>
                <a:spcPts val="0"/>
              </a:spcAft>
              <a:buClr>
                <a:schemeClr val="dk1"/>
              </a:buClr>
              <a:buSzPts val="1200"/>
              <a:buFont typeface="Arial"/>
              <a:buChar char="-"/>
            </a:pPr>
            <a:r>
              <a:rPr lang="fr-FR" dirty="0"/>
              <a:t>Y a-t-il de récents développements qui pourraient avoir une incidence sur ces politiques ?</a:t>
            </a:r>
          </a:p>
          <a:p>
            <a:pPr marL="630536" lvl="1" indent="-173336" algn="l" rtl="0">
              <a:lnSpc>
                <a:spcPct val="100000"/>
              </a:lnSpc>
              <a:spcBef>
                <a:spcPts val="360"/>
              </a:spcBef>
              <a:spcAft>
                <a:spcPts val="0"/>
              </a:spcAft>
              <a:buClr>
                <a:schemeClr val="dk1"/>
              </a:buClr>
              <a:buSzPts val="1200"/>
              <a:buFont typeface="Arial" panose="020B0604020202020204" pitchFamily="34" charset="0"/>
              <a:buChar char="•"/>
            </a:pPr>
            <a:r>
              <a:rPr lang="fr-FR" dirty="0"/>
              <a:t>Des responsables ou des parties prenantes influentes ont-ils fait des déclarations ou pris des engagements en public sur l’enjeu ?</a:t>
            </a:r>
          </a:p>
          <a:p>
            <a:pPr marL="630536" lvl="1" indent="-173336" algn="l" rtl="0">
              <a:lnSpc>
                <a:spcPct val="100000"/>
              </a:lnSpc>
              <a:spcBef>
                <a:spcPts val="360"/>
              </a:spcBef>
              <a:spcAft>
                <a:spcPts val="0"/>
              </a:spcAft>
              <a:buClr>
                <a:schemeClr val="dk1"/>
              </a:buClr>
              <a:buSzPts val="1200"/>
              <a:buFont typeface="Arial" panose="020B0604020202020204" pitchFamily="34" charset="0"/>
              <a:buChar char="•"/>
            </a:pPr>
            <a:r>
              <a:rPr lang="fr-FR" dirty="0"/>
              <a:t>Savoir que vos dirigeants se sont engagés, par rapport à la réalité du paysage politique, est un moyen de les obliger à en rendre compte.</a:t>
            </a:r>
          </a:p>
          <a:p>
            <a:pPr marL="171450" lvl="0" indent="-171450" algn="l" rtl="0">
              <a:lnSpc>
                <a:spcPct val="100000"/>
              </a:lnSpc>
              <a:spcBef>
                <a:spcPts val="360"/>
              </a:spcBef>
              <a:spcAft>
                <a:spcPts val="0"/>
              </a:spcAft>
              <a:buClr>
                <a:schemeClr val="dk1"/>
              </a:buClr>
              <a:buSzPts val="1200"/>
              <a:buFontTx/>
              <a:buChar char="-"/>
            </a:pPr>
            <a:r>
              <a:rPr lang="fr-FR" dirty="0"/>
              <a:t>Vous devrez également examiner comment sont organisés le gouvernement et les décideurs politiques dans le pays.</a:t>
            </a:r>
          </a:p>
          <a:p>
            <a:pPr marL="628650" lvl="1" indent="-171450" algn="l" rtl="0">
              <a:lnSpc>
                <a:spcPct val="100000"/>
              </a:lnSpc>
              <a:spcBef>
                <a:spcPts val="360"/>
              </a:spcBef>
              <a:spcAft>
                <a:spcPts val="0"/>
              </a:spcAft>
              <a:buClr>
                <a:schemeClr val="dk1"/>
              </a:buClr>
              <a:buSzPts val="1200"/>
              <a:buFont typeface="Arial" panose="020B0604020202020204" pitchFamily="34" charset="0"/>
              <a:buChar char="•"/>
            </a:pPr>
            <a:r>
              <a:rPr lang="fr-FR" dirty="0"/>
              <a:t>Les décisions (politiques, financement) sont-elles prises au niveau national ? Au niveau régional ou des districts ?</a:t>
            </a:r>
          </a:p>
        </p:txBody>
      </p:sp>
      <p:sp>
        <p:nvSpPr>
          <p:cNvPr id="347" name="Google Shape;347;p18:notes"/>
          <p:cNvSpPr txBox="1">
            <a:spLocks noGrp="1"/>
          </p:cNvSpPr>
          <p:nvPr>
            <p:ph type="sldNum" idx="12"/>
          </p:nvPr>
        </p:nvSpPr>
        <p:spPr>
          <a:xfrm>
            <a:off x="3899694" y="8831580"/>
            <a:ext cx="2982119" cy="46482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400"/>
              <a:buNone/>
            </a:pPr>
            <a:fld id="{00000000-1234-1234-1234-123412341234}" type="slidenum">
              <a:rPr lang="fr-FR"/>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19: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54" name="Google Shape;354;p19:notes"/>
          <p:cNvSpPr txBox="1">
            <a:spLocks noGrp="1"/>
          </p:cNvSpPr>
          <p:nvPr>
            <p:ph type="body" idx="1"/>
          </p:nvPr>
        </p:nvSpPr>
        <p:spPr>
          <a:xfrm>
            <a:off x="917575" y="4415790"/>
            <a:ext cx="5046663" cy="418338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360"/>
              </a:spcBef>
              <a:spcAft>
                <a:spcPts val="0"/>
              </a:spcAft>
              <a:buSzPts val="1400"/>
              <a:buNone/>
            </a:pPr>
            <a:r>
              <a:rPr lang="fr-FR" dirty="0"/>
              <a:t>Il s'agit maintenant d'analyser la politique pour comprendre ce qu'elle dit effectivement ?</a:t>
            </a:r>
          </a:p>
          <a:p>
            <a:pPr marL="0" lvl="0" indent="0" algn="l" rtl="0">
              <a:lnSpc>
                <a:spcPct val="100000"/>
              </a:lnSpc>
              <a:spcBef>
                <a:spcPts val="360"/>
              </a:spcBef>
              <a:spcAft>
                <a:spcPts val="0"/>
              </a:spcAft>
              <a:buSzPts val="1400"/>
              <a:buNone/>
            </a:pPr>
            <a:endParaRPr lang="fr-FR" dirty="0"/>
          </a:p>
          <a:p>
            <a:pPr marL="171450" lvl="0" indent="-171450" algn="l" rtl="0">
              <a:lnSpc>
                <a:spcPct val="100000"/>
              </a:lnSpc>
              <a:spcBef>
                <a:spcPts val="360"/>
              </a:spcBef>
              <a:spcAft>
                <a:spcPts val="0"/>
              </a:spcAft>
              <a:buSzPts val="1400"/>
              <a:buFont typeface="Arial" panose="020B0604020202020204" pitchFamily="34" charset="0"/>
              <a:buChar char="•"/>
            </a:pPr>
            <a:r>
              <a:rPr lang="fr-FR" dirty="0"/>
              <a:t>Les termes-clés sont-ils définis ?</a:t>
            </a:r>
          </a:p>
          <a:p>
            <a:pPr marL="171450" lvl="0" indent="-171450" algn="l" rtl="0">
              <a:lnSpc>
                <a:spcPct val="100000"/>
              </a:lnSpc>
              <a:spcBef>
                <a:spcPts val="360"/>
              </a:spcBef>
              <a:spcAft>
                <a:spcPts val="0"/>
              </a:spcAft>
              <a:buSzPts val="1400"/>
              <a:buFont typeface="Arial" panose="020B0604020202020204" pitchFamily="34" charset="0"/>
              <a:buChar char="•"/>
            </a:pPr>
            <a:r>
              <a:rPr lang="fr-FR" dirty="0"/>
              <a:t>Quels sont les groupes qui sont nommés ?</a:t>
            </a:r>
          </a:p>
          <a:p>
            <a:pPr marL="628650" lvl="1" indent="-171450" algn="l" rtl="0">
              <a:lnSpc>
                <a:spcPct val="100000"/>
              </a:lnSpc>
              <a:spcBef>
                <a:spcPts val="360"/>
              </a:spcBef>
              <a:spcAft>
                <a:spcPts val="0"/>
              </a:spcAft>
              <a:buSzPts val="1400"/>
              <a:buFont typeface="Arial" panose="020B0604020202020204" pitchFamily="34" charset="0"/>
              <a:buChar char="•"/>
            </a:pPr>
            <a:r>
              <a:rPr lang="fr-FR" dirty="0"/>
              <a:t>Par exemple, dans une politique de planification familiale, est-ce qu’il est précisément noté que les femmes non mariées ont le droit d’avoir accès aux contraceptifs</a:t>
            </a:r>
            <a:r>
              <a:rPr lang="fr-FR" baseline="0" dirty="0"/>
              <a:t> </a:t>
            </a:r>
            <a:r>
              <a:rPr lang="fr-FR" dirty="0"/>
              <a:t>ou bien une interprétation est-elle possible?</a:t>
            </a:r>
          </a:p>
          <a:p>
            <a:pPr marL="0" lvl="0" indent="0" algn="l" rtl="0">
              <a:lnSpc>
                <a:spcPct val="100000"/>
              </a:lnSpc>
              <a:spcBef>
                <a:spcPts val="360"/>
              </a:spcBef>
              <a:spcAft>
                <a:spcPts val="0"/>
              </a:spcAft>
              <a:buSzPts val="1400"/>
              <a:buNone/>
            </a:pPr>
            <a:endParaRPr lang="fr-FR" dirty="0"/>
          </a:p>
          <a:p>
            <a:pPr marL="0" lvl="0" indent="0" algn="l" rtl="0">
              <a:lnSpc>
                <a:spcPct val="100000"/>
              </a:lnSpc>
              <a:spcBef>
                <a:spcPts val="360"/>
              </a:spcBef>
              <a:spcAft>
                <a:spcPts val="0"/>
              </a:spcAft>
              <a:buSzPts val="1400"/>
              <a:buNone/>
            </a:pPr>
            <a:r>
              <a:rPr lang="fr-FR" dirty="0"/>
              <a:t>Dans l’analyse politique, il existe de nombreuses approches qui examinent d’un œil critique les textes.</a:t>
            </a:r>
          </a:p>
          <a:p>
            <a:pPr marL="0" lvl="0" indent="0" algn="l" rtl="0">
              <a:lnSpc>
                <a:spcPct val="100000"/>
              </a:lnSpc>
              <a:spcBef>
                <a:spcPts val="360"/>
              </a:spcBef>
              <a:spcAft>
                <a:spcPts val="0"/>
              </a:spcAft>
              <a:buSzPts val="1400"/>
              <a:buNone/>
            </a:pPr>
            <a:r>
              <a:rPr lang="fr-FR" dirty="0"/>
              <a:t>Une de ces approches consiste à utiliser les orientations de l’OMS pour analyser le texte de la politique, afin de voir où cette politique traite explicitement des recommandations de l’OMS et où sont les lacunes par rapport à ces recommandations.</a:t>
            </a:r>
          </a:p>
          <a:p>
            <a:pPr marL="0" lvl="0" indent="0" algn="l" rtl="0">
              <a:lnSpc>
                <a:spcPct val="100000"/>
              </a:lnSpc>
              <a:spcBef>
                <a:spcPts val="360"/>
              </a:spcBef>
              <a:spcAft>
                <a:spcPts val="0"/>
              </a:spcAft>
              <a:buSzPts val="1400"/>
              <a:buNone/>
            </a:pPr>
            <a:r>
              <a:rPr lang="fr-FR" dirty="0"/>
              <a:t>L’OMS produit des guides sur toute une variété de domaines de la santé, comme la manière de garantir les droits de l’homme lors de la fourniture d’informations et de service en matière de contraception, ou les contraceptifs appropriés pour les femmes à risque élevé d’infection par le VIH, ou encore les critères de recevabilité médicale pour l’adoption et l’utilisation continue de méthodes contraceptives.</a:t>
            </a:r>
            <a:endParaRPr dirty="0"/>
          </a:p>
        </p:txBody>
      </p:sp>
      <p:sp>
        <p:nvSpPr>
          <p:cNvPr id="355" name="Google Shape;355;p19:notes"/>
          <p:cNvSpPr txBox="1">
            <a:spLocks noGrp="1"/>
          </p:cNvSpPr>
          <p:nvPr>
            <p:ph type="sldNum" idx="12"/>
          </p:nvPr>
        </p:nvSpPr>
        <p:spPr>
          <a:xfrm>
            <a:off x="3899694" y="8831580"/>
            <a:ext cx="2982119" cy="46482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400"/>
              <a:buNone/>
            </a:pPr>
            <a:fld id="{00000000-1234-1234-1234-123412341234}" type="slidenum">
              <a:rPr lang="fr-FR"/>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p20: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64" name="Google Shape;364;p20:notes"/>
          <p:cNvSpPr txBox="1">
            <a:spLocks noGrp="1"/>
          </p:cNvSpPr>
          <p:nvPr>
            <p:ph type="body" idx="1"/>
          </p:nvPr>
        </p:nvSpPr>
        <p:spPr>
          <a:xfrm>
            <a:off x="917575" y="4415790"/>
            <a:ext cx="5046663" cy="4183380"/>
          </a:xfrm>
          <a:prstGeom prst="rect">
            <a:avLst/>
          </a:prstGeom>
          <a:noFill/>
          <a:ln>
            <a:noFill/>
          </a:ln>
        </p:spPr>
        <p:txBody>
          <a:bodyPr spcFirstLastPara="1" wrap="square" lIns="92425" tIns="46200" rIns="92425" bIns="46200" anchor="t" anchorCtr="0">
            <a:noAutofit/>
          </a:bodyPr>
          <a:lstStyle/>
          <a:p>
            <a:r>
              <a:rPr lang="fr-FR" dirty="0"/>
              <a:t>Nous savons maintenant qui sont les parties prenantes.</a:t>
            </a:r>
          </a:p>
          <a:p>
            <a:r>
              <a:rPr lang="fr-FR" dirty="0"/>
              <a:t>Nous savons ce qui dit la politique. </a:t>
            </a:r>
          </a:p>
          <a:p>
            <a:r>
              <a:rPr lang="fr-FR" dirty="0"/>
              <a:t>Il s'agit alors de savoir ce qui se passe vraiment et donc d'évaluer la </a:t>
            </a:r>
            <a:r>
              <a:rPr lang="fr-FR" sz="1200" dirty="0"/>
              <a:t> mise en œuvre de la politique.</a:t>
            </a:r>
          </a:p>
          <a:p>
            <a:endParaRPr lang="fr-FR" baseline="0" dirty="0"/>
          </a:p>
          <a:p>
            <a:r>
              <a:rPr lang="fr-FR" dirty="0"/>
              <a:t>La mise en œuvre de la politique se réfère aux mécanismes, aux ressources et aux relations qui lient les politiques de santé aux mesures des programmes mis en place. Cela comprend toutes ces politiques opérationnelles discutées précédemment.</a:t>
            </a:r>
          </a:p>
          <a:p>
            <a:r>
              <a:rPr lang="fr-FR" dirty="0"/>
              <a:t>Une évaluation de la mise en œuvre d’une politique examine comment une politique donnée se traduit par des mesures.</a:t>
            </a:r>
          </a:p>
          <a:p>
            <a:r>
              <a:rPr lang="fr-FR" dirty="0"/>
              <a:t>De nombreux pays ont des politiques en place pour le sujet que vous étudiez, mais la mise en œuvre peut poser problème.</a:t>
            </a:r>
          </a:p>
          <a:p>
            <a:r>
              <a:rPr lang="fr-FR" dirty="0"/>
              <a:t>Une évaluation de la mise en œuvre de la politique est un moyen de demander des comptes aux dirigeants, en déterminant quels engagements se traduisent par des actions. </a:t>
            </a:r>
          </a:p>
          <a:p>
            <a:endParaRPr lang="fr-FR" baseline="0" dirty="0"/>
          </a:p>
          <a:p>
            <a:r>
              <a:rPr lang="fr-FR" dirty="0"/>
              <a:t>Une partie des données dont il faut tenir compte sont les indicateurs </a:t>
            </a:r>
            <a:r>
              <a:rPr lang="fr-FR" sz="1200" dirty="0"/>
              <a:t>existants</a:t>
            </a:r>
            <a:r>
              <a:rPr lang="fr-FR" dirty="0"/>
              <a:t> — tout dépend de la problématique, l’information peut déjà exister dans un service social ou une enquête à l’échelle nationale.</a:t>
            </a:r>
          </a:p>
          <a:p>
            <a:r>
              <a:rPr lang="fr-FR" dirty="0"/>
              <a:t>Si vous étudiez l’environnement de la politique de planification familiale, que vous disent les indicateurs sur les usagers de la planification familiale ? Sur quelle catégorie d'usagers ? Sur quel genre de prestataires ?</a:t>
            </a:r>
          </a:p>
          <a:p>
            <a:endParaRPr lang="fr-FR" baseline="0" dirty="0"/>
          </a:p>
          <a:p>
            <a:r>
              <a:rPr lang="fr-FR" dirty="0"/>
              <a:t>Étudiez la mise en œuvre de la politique.</a:t>
            </a:r>
          </a:p>
          <a:p>
            <a:pPr marL="228600" indent="0">
              <a:buFont typeface="Arial" panose="020B0604020202020204" pitchFamily="34" charset="0"/>
              <a:buNone/>
            </a:pPr>
            <a:r>
              <a:rPr lang="fr-FR" dirty="0"/>
              <a:t>Si la politique nationale de planification familiale donne aux femmes le droit d’accès aux contraceptifs, est-ce que les établissements de santé leur offrent vraiment ce service ?</a:t>
            </a:r>
          </a:p>
          <a:p>
            <a:pPr>
              <a:buFont typeface="Arial" panose="020B0604020202020204" pitchFamily="34" charset="0"/>
              <a:buChar char="•"/>
            </a:pPr>
            <a:r>
              <a:rPr lang="fr-FR" dirty="0"/>
              <a:t>Sont-ils approvisionnés en produits contraceptifs ?</a:t>
            </a:r>
          </a:p>
          <a:p>
            <a:pPr>
              <a:buFont typeface="Arial" panose="020B0604020202020204" pitchFamily="34" charset="0"/>
              <a:buChar char="•"/>
            </a:pPr>
            <a:r>
              <a:rPr lang="fr-FR" dirty="0"/>
              <a:t>Les horaires d’ouverture conviennent-ils aux femmes qui souhaitent utiliser ces services ?</a:t>
            </a:r>
          </a:p>
          <a:p>
            <a:pPr>
              <a:buFont typeface="Arial" panose="020B0604020202020204" pitchFamily="34" charset="0"/>
              <a:buChar char="•"/>
            </a:pPr>
            <a:r>
              <a:rPr lang="fr-FR" dirty="0"/>
              <a:t>Des frais sont-ils officiellement facturés conformément au barème de frais définis par cette politique ?</a:t>
            </a:r>
          </a:p>
          <a:p>
            <a:pPr>
              <a:buFont typeface="Arial" panose="020B0604020202020204" pitchFamily="34" charset="0"/>
              <a:buChar char="•"/>
            </a:pPr>
            <a:r>
              <a:rPr lang="fr-FR" dirty="0"/>
              <a:t>Des frais « informels » (comme des incitations ou l’achat de fournitures médicales individuelles) sont-ils facturés ?</a:t>
            </a:r>
          </a:p>
          <a:p>
            <a:endParaRPr lang="fr-FR" baseline="0" dirty="0"/>
          </a:p>
          <a:p>
            <a:r>
              <a:rPr lang="fr-FR" dirty="0"/>
              <a:t>Des informations utiles viennent aussi d’informateurs-clés parmi les groupes de parties prenantes.</a:t>
            </a:r>
          </a:p>
          <a:p>
            <a:r>
              <a:rPr lang="fr-FR" dirty="0"/>
              <a:t>Certaines personnes ont l’expérience directe de la mise en œuvre ou du suivi de la politique et peuvent vous renseigner sur ce qui se passe. </a:t>
            </a:r>
          </a:p>
          <a:p>
            <a:pPr marL="0" lvl="0" indent="0" algn="l" rtl="0">
              <a:lnSpc>
                <a:spcPct val="100000"/>
              </a:lnSpc>
              <a:spcBef>
                <a:spcPts val="0"/>
              </a:spcBef>
              <a:spcAft>
                <a:spcPts val="0"/>
              </a:spcAft>
              <a:buSzPts val="1400"/>
              <a:buNone/>
            </a:pPr>
            <a:endParaRPr lang="fr-FR" b="0" dirty="0"/>
          </a:p>
          <a:p>
            <a:pPr marL="0" lvl="0" indent="0" algn="l" rtl="0">
              <a:lnSpc>
                <a:spcPct val="100000"/>
              </a:lnSpc>
              <a:spcBef>
                <a:spcPts val="360"/>
              </a:spcBef>
              <a:spcAft>
                <a:spcPts val="0"/>
              </a:spcAft>
              <a:buSzPts val="1400"/>
              <a:buNone/>
            </a:pPr>
            <a:endParaRPr b="0" dirty="0"/>
          </a:p>
        </p:txBody>
      </p:sp>
      <p:sp>
        <p:nvSpPr>
          <p:cNvPr id="365" name="Google Shape;365;p20:notes"/>
          <p:cNvSpPr txBox="1">
            <a:spLocks noGrp="1"/>
          </p:cNvSpPr>
          <p:nvPr>
            <p:ph type="sldNum" idx="12"/>
          </p:nvPr>
        </p:nvSpPr>
        <p:spPr>
          <a:xfrm>
            <a:off x="3899694" y="8831580"/>
            <a:ext cx="2982119" cy="46482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400"/>
              <a:buNone/>
            </a:pPr>
            <a:fld id="{00000000-1234-1234-1234-123412341234}" type="slidenum">
              <a:rPr lang="fr-FR"/>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2: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32" name="Google Shape;232;p2:notes"/>
          <p:cNvSpPr txBox="1">
            <a:spLocks noGrp="1"/>
          </p:cNvSpPr>
          <p:nvPr>
            <p:ph type="body" idx="1"/>
          </p:nvPr>
        </p:nvSpPr>
        <p:spPr>
          <a:xfrm>
            <a:off x="917575" y="4415790"/>
            <a:ext cx="5046663" cy="418338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360"/>
              </a:spcBef>
              <a:spcAft>
                <a:spcPts val="0"/>
              </a:spcAft>
              <a:buSzPts val="1400"/>
              <a:buNone/>
            </a:pPr>
            <a:r>
              <a:rPr lang="fr-FR" b="0" dirty="0">
                <a:latin typeface="Arial"/>
                <a:ea typeface="Arial"/>
                <a:cs typeface="Arial"/>
                <a:sym typeface="Arial"/>
              </a:rPr>
              <a:t>Ceci est une photo du bâtiment de l’Union africaine à Addis-Abeba où sont formulées de nombreuses politiques.</a:t>
            </a:r>
          </a:p>
          <a:p>
            <a:pPr marL="0" lvl="0" indent="0" algn="l" rtl="0">
              <a:lnSpc>
                <a:spcPct val="100000"/>
              </a:lnSpc>
              <a:spcBef>
                <a:spcPts val="360"/>
              </a:spcBef>
              <a:spcAft>
                <a:spcPts val="0"/>
              </a:spcAft>
              <a:buSzPts val="1400"/>
              <a:buNone/>
            </a:pPr>
            <a:r>
              <a:rPr lang="fr-FR" b="0" dirty="0">
                <a:latin typeface="Arial"/>
                <a:ea typeface="Arial"/>
                <a:cs typeface="Arial"/>
                <a:sym typeface="Arial"/>
              </a:rPr>
              <a:t>La photo montre une assemblée de décideurs politiques. </a:t>
            </a:r>
          </a:p>
          <a:p>
            <a:pPr marL="0" lvl="0" indent="0" algn="l" rtl="0">
              <a:lnSpc>
                <a:spcPct val="100000"/>
              </a:lnSpc>
              <a:spcBef>
                <a:spcPts val="360"/>
              </a:spcBef>
              <a:spcAft>
                <a:spcPts val="0"/>
              </a:spcAft>
              <a:buSzPts val="1400"/>
              <a:buNone/>
            </a:pPr>
            <a:endParaRPr b="0" dirty="0">
              <a:latin typeface="Arial"/>
              <a:ea typeface="Arial"/>
              <a:cs typeface="Arial"/>
              <a:sym typeface="Arial"/>
            </a:endParaRPr>
          </a:p>
          <a:p>
            <a:pPr marL="0" lvl="0" indent="0" algn="l" rtl="0">
              <a:lnSpc>
                <a:spcPct val="100000"/>
              </a:lnSpc>
              <a:spcBef>
                <a:spcPts val="360"/>
              </a:spcBef>
              <a:spcAft>
                <a:spcPts val="0"/>
              </a:spcAft>
              <a:buSzPts val="1400"/>
              <a:buNone/>
            </a:pPr>
            <a:r>
              <a:rPr lang="fr-FR" dirty="0">
                <a:latin typeface="Arial"/>
                <a:ea typeface="Arial"/>
                <a:cs typeface="Arial"/>
                <a:sym typeface="Arial"/>
              </a:rPr>
              <a:t>Le mot « politique » renvoie souvent à des images de </a:t>
            </a:r>
            <a:r>
              <a:rPr lang="fr-FR" b="0" dirty="0">
                <a:latin typeface="Arial"/>
                <a:ea typeface="Arial"/>
                <a:cs typeface="Arial"/>
                <a:sym typeface="Arial"/>
              </a:rPr>
              <a:t>responsables</a:t>
            </a:r>
            <a:r>
              <a:rPr lang="fr-FR" dirty="0">
                <a:latin typeface="Arial"/>
                <a:ea typeface="Arial"/>
                <a:cs typeface="Arial"/>
                <a:sym typeface="Arial"/>
              </a:rPr>
              <a:t> de haut niveau – le Parlement, le Président ou le Premier Ministre –  ou à des </a:t>
            </a:r>
            <a:r>
              <a:rPr lang="fr-FR" b="0" dirty="0">
                <a:latin typeface="Arial"/>
                <a:ea typeface="Arial"/>
                <a:cs typeface="Arial"/>
                <a:sym typeface="Arial"/>
              </a:rPr>
              <a:t>documents</a:t>
            </a:r>
            <a:r>
              <a:rPr lang="fr-FR" dirty="0">
                <a:latin typeface="Arial"/>
                <a:ea typeface="Arial"/>
                <a:cs typeface="Arial"/>
                <a:sym typeface="Arial"/>
              </a:rPr>
              <a:t> officiels.</a:t>
            </a:r>
          </a:p>
          <a:p>
            <a:pPr marL="0" lvl="0" indent="0" algn="l" rtl="0">
              <a:lnSpc>
                <a:spcPct val="100000"/>
              </a:lnSpc>
              <a:spcBef>
                <a:spcPts val="360"/>
              </a:spcBef>
              <a:spcAft>
                <a:spcPts val="0"/>
              </a:spcAft>
              <a:buSzPts val="1400"/>
              <a:buNone/>
            </a:pPr>
            <a:r>
              <a:rPr lang="fr-FR" dirty="0">
                <a:latin typeface="Arial"/>
                <a:ea typeface="Arial"/>
                <a:cs typeface="Arial"/>
                <a:sym typeface="Arial"/>
              </a:rPr>
              <a:t>Le terme de "politique" peut en effet désigner tout cela, mais peut également recouvrir de nombreuses autres choses.</a:t>
            </a:r>
          </a:p>
          <a:p>
            <a:pPr marL="0" lvl="0" indent="0" algn="l" rtl="0">
              <a:lnSpc>
                <a:spcPct val="100000"/>
              </a:lnSpc>
              <a:spcBef>
                <a:spcPts val="360"/>
              </a:spcBef>
              <a:spcAft>
                <a:spcPts val="0"/>
              </a:spcAft>
              <a:buSzPts val="1400"/>
              <a:buNone/>
            </a:pPr>
            <a:r>
              <a:rPr lang="fr-FR" dirty="0">
                <a:latin typeface="Arial"/>
                <a:ea typeface="Arial"/>
                <a:cs typeface="Arial"/>
                <a:sym typeface="Arial"/>
              </a:rPr>
              <a:t>Et l</a:t>
            </a:r>
            <a:r>
              <a:rPr lang="fr-FR" altLang="en-US" dirty="0">
                <a:latin typeface="Arial" panose="020B0604020202020204" pitchFamily="34" charset="0"/>
              </a:rPr>
              <a:t>a recherche est essentielle pour aider</a:t>
            </a:r>
            <a:r>
              <a:rPr lang="fr-FR" altLang="en-US" baseline="0" dirty="0">
                <a:latin typeface="Arial" panose="020B0604020202020204" pitchFamily="34" charset="0"/>
              </a:rPr>
              <a:t> à la</a:t>
            </a:r>
            <a:r>
              <a:rPr lang="fr-FR" altLang="en-US" dirty="0">
                <a:latin typeface="Arial" panose="020B0604020202020204" pitchFamily="34" charset="0"/>
              </a:rPr>
              <a:t> façonner. </a:t>
            </a:r>
            <a:endParaRPr lang="fr-FR" dirty="0">
              <a:latin typeface="Arial"/>
              <a:ea typeface="Arial"/>
              <a:cs typeface="Arial"/>
              <a:sym typeface="Arial"/>
            </a:endParaRPr>
          </a:p>
        </p:txBody>
      </p:sp>
      <p:sp>
        <p:nvSpPr>
          <p:cNvPr id="233" name="Google Shape;233;p2:notes"/>
          <p:cNvSpPr txBox="1">
            <a:spLocks noGrp="1"/>
          </p:cNvSpPr>
          <p:nvPr>
            <p:ph type="sldNum" idx="12"/>
          </p:nvPr>
        </p:nvSpPr>
        <p:spPr>
          <a:xfrm>
            <a:off x="3899694" y="8831580"/>
            <a:ext cx="2982119" cy="46482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Arial"/>
                <a:ea typeface="Arial"/>
                <a:cs typeface="Arial"/>
                <a:sym typeface="Arial"/>
              </a:rPr>
              <a:t>2</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21: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1" name="Google Shape;371;p21:notes"/>
          <p:cNvSpPr txBox="1">
            <a:spLocks noGrp="1"/>
          </p:cNvSpPr>
          <p:nvPr>
            <p:ph type="body" idx="1"/>
          </p:nvPr>
        </p:nvSpPr>
        <p:spPr>
          <a:xfrm>
            <a:off x="917575" y="4415790"/>
            <a:ext cx="5046663" cy="418338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fr-FR" dirty="0"/>
              <a:t>Un autre facteur à considérer dans le paysage politique et dans tout type d’évaluation politique est le genre. </a:t>
            </a:r>
          </a:p>
          <a:p>
            <a:pPr marL="0" lvl="0" indent="0" algn="l" rtl="0">
              <a:lnSpc>
                <a:spcPct val="100000"/>
              </a:lnSpc>
              <a:spcBef>
                <a:spcPts val="0"/>
              </a:spcBef>
              <a:spcAft>
                <a:spcPts val="0"/>
              </a:spcAft>
              <a:buSzPts val="1400"/>
              <a:buNone/>
            </a:pPr>
            <a:endParaRPr lang="fr-FR"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Mais q</a:t>
            </a:r>
            <a:r>
              <a:rPr lang="fr-FR" sz="1200" dirty="0"/>
              <a:t>u’entend-on par "genre" ? </a:t>
            </a:r>
            <a:endParaRPr lang="fr-FR" dirty="0"/>
          </a:p>
        </p:txBody>
      </p:sp>
      <p:sp>
        <p:nvSpPr>
          <p:cNvPr id="372" name="Google Shape;372;p21:notes"/>
          <p:cNvSpPr txBox="1">
            <a:spLocks noGrp="1"/>
          </p:cNvSpPr>
          <p:nvPr>
            <p:ph type="sldNum" idx="12"/>
          </p:nvPr>
        </p:nvSpPr>
        <p:spPr>
          <a:xfrm>
            <a:off x="3899694" y="8831580"/>
            <a:ext cx="2982119" cy="46482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400"/>
              <a:buNone/>
            </a:pPr>
            <a:fld id="{00000000-1234-1234-1234-123412341234}" type="slidenum">
              <a:rPr lang="fr-FR"/>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22: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9" name="Google Shape;379;p22:notes"/>
          <p:cNvSpPr txBox="1">
            <a:spLocks noGrp="1"/>
          </p:cNvSpPr>
          <p:nvPr>
            <p:ph type="body" idx="1"/>
          </p:nvPr>
        </p:nvSpPr>
        <p:spPr>
          <a:xfrm>
            <a:off x="917575" y="4415790"/>
            <a:ext cx="5046663" cy="418338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fr-FR" sz="1200" dirty="0"/>
              <a:t>Le genre renvoie à un ensemble culturellement défini de rôles économiques, sociaux et politiques, de responsabilités de droits et d’habilitations, d'obligations, associé au fait d’être une femme ou un homme, ainsi qu’aux relations de pouvoir entre les femmes et les hommes, et les garçons et les filles</a:t>
            </a:r>
            <a:endParaRPr dirty="0"/>
          </a:p>
          <a:p>
            <a:pPr marL="0" lvl="0" indent="0" algn="l" rtl="0">
              <a:lnSpc>
                <a:spcPct val="100000"/>
              </a:lnSpc>
              <a:spcBef>
                <a:spcPts val="360"/>
              </a:spcBef>
              <a:spcAft>
                <a:spcPts val="0"/>
              </a:spcAft>
              <a:buSzPts val="1400"/>
              <a:buNone/>
            </a:pPr>
            <a:r>
              <a:rPr lang="fr-FR" sz="1200" dirty="0"/>
              <a:t>La définition et les attentes de ce que cela signifie d’être une femme ou une fille et un homme ou un garçon et les sanctions qui s’appliquent au fait de ne pas adhérer à ces attentes varient entre les cultures et au fil du temps et sont souvent associées à d’autres facteurs tels que la race, la classe, l’âge et l’orientation sexuelle </a:t>
            </a:r>
            <a:endParaRPr dirty="0"/>
          </a:p>
          <a:p>
            <a:pPr marL="0" lvl="0" indent="0" algn="l" rtl="0">
              <a:lnSpc>
                <a:spcPct val="100000"/>
              </a:lnSpc>
              <a:spcBef>
                <a:spcPts val="360"/>
              </a:spcBef>
              <a:spcAft>
                <a:spcPts val="0"/>
              </a:spcAft>
              <a:buClr>
                <a:schemeClr val="dk1"/>
              </a:buClr>
              <a:buSzPts val="1200"/>
              <a:buFont typeface="Arial"/>
              <a:buNone/>
            </a:pPr>
            <a:r>
              <a:rPr lang="fr-FR" sz="1200" dirty="0"/>
              <a:t>Les individus transgenres, qu’ils s’identifient en tant qu’hommes ou femmes, sont soumis au même ensemble d’attentes et de sanctions.</a:t>
            </a:r>
            <a:endParaRPr dirty="0"/>
          </a:p>
          <a:p>
            <a:pPr marL="0" lvl="0" indent="0" algn="l" rtl="0">
              <a:lnSpc>
                <a:spcPct val="100000"/>
              </a:lnSpc>
              <a:spcBef>
                <a:spcPts val="360"/>
              </a:spcBef>
              <a:spcAft>
                <a:spcPts val="0"/>
              </a:spcAft>
              <a:buSzPts val="1400"/>
              <a:buNone/>
            </a:pPr>
            <a:endParaRPr dirty="0"/>
          </a:p>
          <a:p>
            <a:pPr marL="0" lvl="0" indent="0" algn="l" rtl="0">
              <a:lnSpc>
                <a:spcPct val="100000"/>
              </a:lnSpc>
              <a:spcBef>
                <a:spcPts val="360"/>
              </a:spcBef>
              <a:spcAft>
                <a:spcPts val="0"/>
              </a:spcAft>
              <a:buSzPts val="1400"/>
              <a:buNone/>
            </a:pPr>
            <a:endParaRPr dirty="0"/>
          </a:p>
        </p:txBody>
      </p:sp>
      <p:sp>
        <p:nvSpPr>
          <p:cNvPr id="380" name="Google Shape;380;p22:notes"/>
          <p:cNvSpPr txBox="1">
            <a:spLocks noGrp="1"/>
          </p:cNvSpPr>
          <p:nvPr>
            <p:ph type="sldNum" idx="12"/>
          </p:nvPr>
        </p:nvSpPr>
        <p:spPr>
          <a:xfrm>
            <a:off x="3899694" y="8831580"/>
            <a:ext cx="2982119" cy="46482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400"/>
              <a:buNone/>
            </a:pPr>
            <a:fld id="{00000000-1234-1234-1234-123412341234}" type="slidenum">
              <a:rPr lang="fr-FR"/>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23: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86" name="Google Shape;386;p23:notes"/>
          <p:cNvSpPr txBox="1">
            <a:spLocks noGrp="1"/>
          </p:cNvSpPr>
          <p:nvPr>
            <p:ph type="body" idx="1"/>
          </p:nvPr>
        </p:nvSpPr>
        <p:spPr>
          <a:xfrm>
            <a:off x="917575" y="4415790"/>
            <a:ext cx="5046663" cy="4183380"/>
          </a:xfrm>
          <a:prstGeom prst="rect">
            <a:avLst/>
          </a:prstGeom>
          <a:noFill/>
          <a:ln>
            <a:noFill/>
          </a:ln>
        </p:spPr>
        <p:txBody>
          <a:bodyPr spcFirstLastPara="1" wrap="square" lIns="92425" tIns="46200" rIns="92425" bIns="46200" anchor="t" anchorCtr="0">
            <a:noAutofit/>
          </a:bodyPr>
          <a:lstStyle/>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200" dirty="0"/>
              <a:t>Intégrer le genre dans l’élaboration, le plaidoyer et la mise en œuvre des politiques garantit que les besoins des femmes et des hommes, des filles et des garçons, et des minorités sexuelles et de genre sont examinés.</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dirty="0"/>
              <a:t>Les politiques de santé affectent différemment les femmes et les hommes, les filles et les garçons, et les minorités sexuelles et de genre.</a:t>
            </a:r>
            <a:r>
              <a:rPr lang="fr-FR" sz="1200" dirty="0"/>
              <a:t> </a:t>
            </a:r>
          </a:p>
          <a:p>
            <a:pPr marL="628650" marR="0" lvl="1"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dirty="0"/>
              <a:t>Ces différences sont souvent le résultat de normes de genre et de valeurs locales qui définissent la liberté et les opportunités données aux femmes et aux hommes, aux garçons et aux filles dans la société.</a:t>
            </a:r>
          </a:p>
          <a:p>
            <a:pPr marL="628650" marR="0" lvl="1"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200" dirty="0"/>
              <a:t>Dans les pays en développement où les femmes peuvent dépendre des hommes pour leurs moyens de subsistance comme l'alimentation, le logement, l’argent pour les soins médicaux, les frais d'école pour les enfants, etc. elles sont aussi plus désavantagées quand il s’agit d’apprendre à lire, de trouver des moyens de transports et d’avoir accès à l’information et aux services de planification familiale.</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200" dirty="0"/>
              <a:t>Les femmes ont souvent un contrôle plus limité que les hommes dans le domaine de l’activité sexuelle et de la santé reproductive, et elles ont parfois besoin d’obtenir la permission de leur mari pour accéder aux méthodes modernes de planification familiale.</a:t>
            </a:r>
          </a:p>
          <a:p>
            <a:pPr marL="628650" marR="0" lvl="1"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200" dirty="0"/>
              <a:t>Par conséquent, les politiques qui traitent de ces questions doivent examiner avec soin le genre et les normes de genre.</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200" dirty="0"/>
              <a:t>Les hommes sont aussi confrontés aux normes de genre qui augmentent leurs risques sanitaires.</a:t>
            </a:r>
          </a:p>
          <a:p>
            <a:pPr marL="628650" marR="0" lvl="1"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sz="1200" dirty="0"/>
              <a:t>Ils ont tendance de se faire soigner moins souvent que les femmes et ont donc des interactions plus limitées avec les prestataires de santé.</a:t>
            </a:r>
          </a:p>
          <a:p>
            <a:pPr marL="171450" indent="-171450">
              <a:buFont typeface="Arial" panose="020B0604020202020204" pitchFamily="34" charset="0"/>
              <a:buChar char="•"/>
            </a:pPr>
            <a:r>
              <a:rPr lang="fr-FR" sz="1200" dirty="0"/>
              <a:t>Les politiques offrent la possibilité de repérer ces inégalités et de les supprimer.</a:t>
            </a:r>
          </a:p>
          <a:p>
            <a:pPr marL="628650" lvl="1" indent="-171450">
              <a:buFont typeface="Arial" panose="020B0604020202020204" pitchFamily="34" charset="0"/>
              <a:buChar char="•"/>
            </a:pPr>
            <a:r>
              <a:rPr lang="fr-FR" sz="1200" dirty="0"/>
              <a:t>En fait, les décideurs et autres parties prenantes doivent repérer et supprimer les inégalités entre les genres — qu’elles proviennent de carences dans les politiques ou de dysfonctionnements dans leur mise en œuvre — avant que des avancées significatives puissent être constatées dans la prise en charge de la planification familiale et la réduction des besoins non satisfaits.  </a:t>
            </a:r>
            <a:endParaRPr lang="fr-FR" dirty="0"/>
          </a:p>
        </p:txBody>
      </p:sp>
      <p:sp>
        <p:nvSpPr>
          <p:cNvPr id="387" name="Google Shape;387;p23:notes"/>
          <p:cNvSpPr txBox="1">
            <a:spLocks noGrp="1"/>
          </p:cNvSpPr>
          <p:nvPr>
            <p:ph type="sldNum" idx="12"/>
          </p:nvPr>
        </p:nvSpPr>
        <p:spPr>
          <a:xfrm>
            <a:off x="3899694" y="8831580"/>
            <a:ext cx="2982119" cy="46482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400"/>
              <a:buNone/>
            </a:pPr>
            <a:fld id="{00000000-1234-1234-1234-123412341234}" type="slidenum">
              <a:rPr lang="fr-FR"/>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24: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93" name="Google Shape;393;p24:notes"/>
          <p:cNvSpPr txBox="1">
            <a:spLocks noGrp="1"/>
          </p:cNvSpPr>
          <p:nvPr>
            <p:ph type="body" idx="1"/>
          </p:nvPr>
        </p:nvSpPr>
        <p:spPr>
          <a:xfrm>
            <a:off x="917575" y="4415790"/>
            <a:ext cx="5046663" cy="418338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fr-FR" dirty="0"/>
              <a:t>En résumé, les points essentiels à retenir de cette session sont que les politiques sont destinées à guider l’action et à atteindre des objectifs, et qu’elles sont mises en œuvre  à travers divers mécanismes à des niveaux variés.</a:t>
            </a:r>
            <a:endParaRPr dirty="0"/>
          </a:p>
          <a:p>
            <a:pPr marL="0" lvl="0" indent="0" algn="l" rtl="0">
              <a:lnSpc>
                <a:spcPct val="100000"/>
              </a:lnSpc>
              <a:spcBef>
                <a:spcPts val="360"/>
              </a:spcBef>
              <a:spcAft>
                <a:spcPts val="0"/>
              </a:spcAft>
              <a:buSzPts val="1400"/>
              <a:buNone/>
            </a:pPr>
            <a:endParaRPr dirty="0"/>
          </a:p>
          <a:p>
            <a:pPr marL="0" lvl="0" indent="0" algn="l" rtl="0">
              <a:lnSpc>
                <a:spcPct val="100000"/>
              </a:lnSpc>
              <a:spcBef>
                <a:spcPts val="360"/>
              </a:spcBef>
              <a:spcAft>
                <a:spcPts val="0"/>
              </a:spcAft>
              <a:buSzPts val="1400"/>
              <a:buNone/>
            </a:pPr>
            <a:r>
              <a:rPr lang="fr-FR" dirty="0"/>
              <a:t>La compréhension du paysage politique pour un enjeu donné est une première étape importante dans la mesure où vous examinez les implications de votre recherche ou de votre problématique. Les composantes importantes pour comprendre un paysage politique sont les parties prenantes, les politiques et ce qu’elles disent, ainsi que leur mise en œuvre qui traduit en action les déclarations des documents. </a:t>
            </a:r>
            <a:endParaRPr dirty="0"/>
          </a:p>
        </p:txBody>
      </p:sp>
      <p:sp>
        <p:nvSpPr>
          <p:cNvPr id="394" name="Google Shape;394;p24:notes"/>
          <p:cNvSpPr txBox="1">
            <a:spLocks noGrp="1"/>
          </p:cNvSpPr>
          <p:nvPr>
            <p:ph type="sldNum" idx="12"/>
          </p:nvPr>
        </p:nvSpPr>
        <p:spPr>
          <a:xfrm>
            <a:off x="3899694" y="8831580"/>
            <a:ext cx="2982119" cy="46482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400"/>
              <a:buNone/>
            </a:pPr>
            <a:fld id="{00000000-1234-1234-1234-123412341234}" type="slidenum">
              <a:rPr lang="fr-FR"/>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xfrm>
            <a:off x="688182" y="4415790"/>
            <a:ext cx="5505450" cy="41833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US" altLang="en-US" dirty="0">
              <a:latin typeface="Arial" panose="020B0604020202020204" pitchFamily="34" charset="0"/>
              <a:ea typeface="ＭＳ Ｐゴシック" panose="020B0600070205080204" pitchFamily="34" charset="-128"/>
            </a:endParaRPr>
          </a:p>
        </p:txBody>
      </p:sp>
      <p:sp>
        <p:nvSpPr>
          <p:cNvPr id="28676" name="Slide Number Placeholder 3"/>
          <p:cNvSpPr txBox="1">
            <a:spLocks noGrp="1"/>
          </p:cNvSpPr>
          <p:nvPr/>
        </p:nvSpPr>
        <p:spPr bwMode="auto">
          <a:xfrm>
            <a:off x="3898102" y="8829967"/>
            <a:ext cx="2982119" cy="46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46" tIns="46223" rIns="92446" bIns="46223"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9D3E73F-757C-4A80-977E-A1B16ABFEAD5}"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fr-FR"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6675558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3: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39" name="Google Shape;239;p3:notes"/>
          <p:cNvSpPr txBox="1">
            <a:spLocks noGrp="1"/>
          </p:cNvSpPr>
          <p:nvPr>
            <p:ph type="body" idx="1"/>
          </p:nvPr>
        </p:nvSpPr>
        <p:spPr>
          <a:xfrm>
            <a:off x="688182" y="4415790"/>
            <a:ext cx="5505450" cy="418338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fr-FR" b="0" dirty="0">
                <a:latin typeface="Arial"/>
                <a:ea typeface="Arial"/>
                <a:cs typeface="Arial"/>
                <a:sym typeface="Arial"/>
              </a:rPr>
              <a:t>Et donc, qu’est-ce que la POLITIQUE ?</a:t>
            </a:r>
          </a:p>
          <a:p>
            <a:pPr marL="0" lvl="0" indent="0" algn="l" rtl="0">
              <a:lnSpc>
                <a:spcPct val="100000"/>
              </a:lnSpc>
              <a:spcBef>
                <a:spcPts val="0"/>
              </a:spcBef>
              <a:spcAft>
                <a:spcPts val="0"/>
              </a:spcAft>
              <a:buSzPts val="1400"/>
              <a:buNone/>
            </a:pPr>
            <a:endParaRPr lang="fr-FR" b="0" dirty="0">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1" dirty="0">
                <a:latin typeface="Arial"/>
                <a:ea typeface="Arial"/>
                <a:cs typeface="Arial"/>
                <a:sym typeface="Arial"/>
              </a:rPr>
              <a:t>[CLIQUEZ]</a:t>
            </a:r>
            <a:r>
              <a:rPr lang="fr-FR" b="0" i="1" dirty="0">
                <a:latin typeface="Arial"/>
                <a:ea typeface="Arial"/>
                <a:cs typeface="Arial"/>
                <a:sym typeface="Arial"/>
              </a:rPr>
              <a:t> </a:t>
            </a:r>
            <a:endParaRPr dirty="0">
              <a:latin typeface="Arial"/>
              <a:ea typeface="Arial"/>
              <a:cs typeface="Arial"/>
              <a:sym typeface="Arial"/>
            </a:endParaRPr>
          </a:p>
          <a:p>
            <a:pPr marL="0" lvl="0" indent="0" algn="l" rtl="0">
              <a:lnSpc>
                <a:spcPct val="100000"/>
              </a:lnSpc>
              <a:spcBef>
                <a:spcPts val="0"/>
              </a:spcBef>
              <a:spcAft>
                <a:spcPts val="0"/>
              </a:spcAft>
              <a:buSzPts val="1400"/>
              <a:buNone/>
            </a:pPr>
            <a:r>
              <a:rPr lang="fr-FR" dirty="0">
                <a:latin typeface="Arial"/>
                <a:ea typeface="Arial"/>
                <a:cs typeface="Arial"/>
                <a:sym typeface="Arial"/>
              </a:rPr>
              <a:t>Le dictionnaire nous dit que la politique est </a:t>
            </a:r>
            <a:r>
              <a:rPr lang="fr-FR" altLang="en-US" dirty="0">
                <a:latin typeface="Arial" panose="020B0604020202020204" pitchFamily="34" charset="0"/>
              </a:rPr>
              <a:t>généralement </a:t>
            </a:r>
            <a:r>
              <a:rPr lang="fr-FR" dirty="0">
                <a:latin typeface="Arial"/>
                <a:ea typeface="Arial"/>
                <a:cs typeface="Arial"/>
                <a:sym typeface="Arial"/>
              </a:rPr>
              <a:t>un principe ou une règle qui guide les décisions et réalise des résultats rationnels.</a:t>
            </a:r>
          </a:p>
          <a:p>
            <a:pPr marL="0" lvl="0" indent="0" algn="l" rtl="0">
              <a:lnSpc>
                <a:spcPct val="100000"/>
              </a:lnSpc>
              <a:spcBef>
                <a:spcPts val="0"/>
              </a:spcBef>
              <a:spcAft>
                <a:spcPts val="0"/>
              </a:spcAft>
              <a:buSzPts val="1400"/>
              <a:buNone/>
            </a:pPr>
            <a:r>
              <a:rPr lang="fr-FR" dirty="0">
                <a:latin typeface="Arial"/>
                <a:ea typeface="Arial"/>
                <a:cs typeface="Arial"/>
                <a:sym typeface="Arial"/>
              </a:rPr>
              <a:t>Les politiques s’appliquent au gouvernement, aux institutions, aux organisations, aux groupes et aux individus.</a:t>
            </a:r>
          </a:p>
          <a:p>
            <a:pPr marL="0" lvl="0" indent="0" algn="l" rtl="0">
              <a:lnSpc>
                <a:spcPct val="100000"/>
              </a:lnSpc>
              <a:spcBef>
                <a:spcPts val="0"/>
              </a:spcBef>
              <a:spcAft>
                <a:spcPts val="0"/>
              </a:spcAft>
              <a:buSzPts val="1400"/>
              <a:buNone/>
            </a:pPr>
            <a:endParaRPr lang="fr-FR" dirty="0">
              <a:latin typeface="Arial"/>
              <a:ea typeface="Arial"/>
              <a:cs typeface="Arial"/>
              <a:sym typeface="Arial"/>
            </a:endParaRPr>
          </a:p>
          <a:p>
            <a:pPr marL="0" lvl="0" indent="0" algn="l" rtl="0">
              <a:lnSpc>
                <a:spcPct val="100000"/>
              </a:lnSpc>
              <a:spcBef>
                <a:spcPts val="0"/>
              </a:spcBef>
              <a:spcAft>
                <a:spcPts val="0"/>
              </a:spcAft>
              <a:buSzPts val="1400"/>
              <a:buNone/>
            </a:pPr>
            <a:r>
              <a:rPr lang="fr-FR" b="1" i="1" dirty="0">
                <a:latin typeface="Arial"/>
                <a:ea typeface="Arial"/>
                <a:cs typeface="Arial"/>
                <a:sym typeface="Arial"/>
              </a:rPr>
              <a:t>[CLIQUEZ]</a:t>
            </a:r>
            <a:r>
              <a:rPr lang="fr-FR" b="0" i="1" dirty="0">
                <a:latin typeface="Arial"/>
                <a:ea typeface="Arial"/>
                <a:cs typeface="Arial"/>
                <a:sym typeface="Arial"/>
              </a:rPr>
              <a:t> </a:t>
            </a:r>
          </a:p>
          <a:p>
            <a:pPr marL="0" lvl="0" indent="0" algn="l" rtl="0">
              <a:lnSpc>
                <a:spcPct val="100000"/>
              </a:lnSpc>
              <a:spcBef>
                <a:spcPts val="0"/>
              </a:spcBef>
              <a:spcAft>
                <a:spcPts val="0"/>
              </a:spcAft>
              <a:buSzPts val="1400"/>
              <a:buNone/>
            </a:pPr>
            <a:r>
              <a:rPr lang="fr-FR" dirty="0">
                <a:latin typeface="Arial"/>
                <a:ea typeface="Arial"/>
                <a:cs typeface="Arial"/>
                <a:sym typeface="Arial"/>
              </a:rPr>
              <a:t>Le droit et la politique ont des fonctions différentes:</a:t>
            </a:r>
          </a:p>
          <a:p>
            <a:pPr marL="0" lvl="0" indent="0" algn="l" rtl="0">
              <a:lnSpc>
                <a:spcPct val="100000"/>
              </a:lnSpc>
              <a:spcBef>
                <a:spcPts val="0"/>
              </a:spcBef>
              <a:spcAft>
                <a:spcPts val="0"/>
              </a:spcAft>
              <a:buSzPts val="1400"/>
              <a:buNone/>
            </a:pPr>
            <a:r>
              <a:rPr lang="fr-FR" dirty="0">
                <a:latin typeface="Arial"/>
                <a:ea typeface="Arial"/>
                <a:cs typeface="Arial"/>
                <a:sym typeface="Arial"/>
              </a:rPr>
              <a:t>Si les lois imposent ou interdisent des comportements (par exemple, une loi imposant le paiement d’impôts sur le revenu), les politiques orientent simplement les actions et les lois vers ceux qui ont le plus de chances de réaliser le résultat souhaité. </a:t>
            </a:r>
            <a:endParaRPr dirty="0"/>
          </a:p>
          <a:p>
            <a:pPr marL="0" lvl="0" indent="0" algn="l" rtl="0">
              <a:lnSpc>
                <a:spcPct val="100000"/>
              </a:lnSpc>
              <a:spcBef>
                <a:spcPts val="0"/>
              </a:spcBef>
              <a:spcAft>
                <a:spcPts val="0"/>
              </a:spcAft>
              <a:buSzPts val="1400"/>
              <a:buNone/>
            </a:pPr>
            <a:endParaRPr dirty="0">
              <a:latin typeface="Arial"/>
              <a:ea typeface="Arial"/>
              <a:cs typeface="Arial"/>
              <a:sym typeface="Arial"/>
            </a:endParaRPr>
          </a:p>
          <a:p>
            <a:pPr marL="0" lvl="0" indent="0" algn="l" rtl="0">
              <a:lnSpc>
                <a:spcPct val="100000"/>
              </a:lnSpc>
              <a:spcBef>
                <a:spcPts val="0"/>
              </a:spcBef>
              <a:spcAft>
                <a:spcPts val="0"/>
              </a:spcAft>
              <a:buSzPts val="1400"/>
              <a:buNone/>
            </a:pPr>
            <a:r>
              <a:rPr lang="fr-FR" dirty="0">
                <a:latin typeface="Arial"/>
                <a:ea typeface="Arial"/>
                <a:cs typeface="Arial"/>
                <a:sym typeface="Arial"/>
              </a:rPr>
              <a:t>Nous pensons souvent aux politiques en termes de législation au niveau national. </a:t>
            </a:r>
            <a:r>
              <a:rPr lang="fr-FR" b="0" dirty="0">
                <a:latin typeface="Arial"/>
                <a:ea typeface="Arial"/>
                <a:cs typeface="Arial"/>
                <a:sym typeface="Arial"/>
              </a:rPr>
              <a:t> Un exemple est la politique démographique nationale.</a:t>
            </a:r>
          </a:p>
          <a:p>
            <a:pPr marL="0" lvl="0" indent="0" algn="l" rtl="0">
              <a:lnSpc>
                <a:spcPct val="100000"/>
              </a:lnSpc>
              <a:spcBef>
                <a:spcPts val="0"/>
              </a:spcBef>
              <a:spcAft>
                <a:spcPts val="0"/>
              </a:spcAft>
              <a:buSzPts val="1400"/>
              <a:buNone/>
            </a:pPr>
            <a:r>
              <a:rPr lang="fr-FR" b="0" dirty="0">
                <a:latin typeface="Arial"/>
                <a:ea typeface="Arial"/>
                <a:cs typeface="Arial"/>
                <a:sym typeface="Arial"/>
              </a:rPr>
              <a:t>Mais, quand on parle de </a:t>
            </a:r>
            <a:r>
              <a:rPr lang="fr-FR" b="1" dirty="0">
                <a:latin typeface="Arial"/>
                <a:ea typeface="Arial"/>
                <a:cs typeface="Arial"/>
                <a:sym typeface="Arial"/>
              </a:rPr>
              <a:t>paysage politique, </a:t>
            </a:r>
            <a:r>
              <a:rPr lang="fr-FR" b="0" dirty="0">
                <a:latin typeface="Arial"/>
                <a:ea typeface="Arial"/>
                <a:cs typeface="Arial"/>
                <a:sym typeface="Arial"/>
              </a:rPr>
              <a:t>le champ couvert </a:t>
            </a:r>
            <a:r>
              <a:rPr lang="fr-FR" dirty="0">
                <a:latin typeface="Arial"/>
                <a:ea typeface="Arial"/>
                <a:cs typeface="Arial"/>
                <a:sym typeface="Arial"/>
              </a:rPr>
              <a:t>est BEAUCOUP PLUS large.</a:t>
            </a:r>
          </a:p>
          <a:p>
            <a:pPr marL="0" lvl="0" indent="0" algn="l" rtl="0">
              <a:lnSpc>
                <a:spcPct val="100000"/>
              </a:lnSpc>
              <a:spcBef>
                <a:spcPts val="0"/>
              </a:spcBef>
              <a:spcAft>
                <a:spcPts val="0"/>
              </a:spcAft>
              <a:buSzPts val="1400"/>
              <a:buNone/>
            </a:pPr>
            <a:r>
              <a:rPr lang="fr-FR" altLang="en-US" baseline="0" dirty="0">
                <a:latin typeface="Arial"/>
                <a:cs typeface="Arial"/>
                <a:sym typeface="Arial"/>
              </a:rPr>
              <a:t>I</a:t>
            </a:r>
            <a:r>
              <a:rPr lang="fr-FR" altLang="en-US" baseline="0" dirty="0">
                <a:latin typeface="Arial" panose="020B0604020202020204" pitchFamily="34" charset="0"/>
              </a:rPr>
              <a:t>l peut s’agir d’un document politique ou stratégique au niveau </a:t>
            </a:r>
            <a:r>
              <a:rPr lang="fr-FR" altLang="en-US" baseline="0" dirty="0" err="1">
                <a:latin typeface="Arial" panose="020B0604020202020204" pitchFamily="34" charset="0"/>
              </a:rPr>
              <a:t>infra-national</a:t>
            </a:r>
            <a:r>
              <a:rPr lang="fr-FR" altLang="en-US" baseline="0" dirty="0">
                <a:latin typeface="Arial" panose="020B0604020202020204" pitchFamily="34" charset="0"/>
              </a:rPr>
              <a:t> (régions, départements, districts…), de décisions de financement, de directives institutionnelles, ou destinées à un établissement spécifique, ou encore de règlements traditionnels applicables à des communautés</a:t>
            </a:r>
            <a:r>
              <a:rPr lang="fr-FR" altLang="en-US" baseline="0" dirty="0">
                <a:latin typeface="Arial"/>
                <a:cs typeface="Arial"/>
                <a:sym typeface="Arial"/>
              </a:rPr>
              <a:t> restreintes.</a:t>
            </a:r>
            <a:endParaRPr dirty="0"/>
          </a:p>
        </p:txBody>
      </p:sp>
      <p:sp>
        <p:nvSpPr>
          <p:cNvPr id="240" name="Google Shape;240;p3:notes"/>
          <p:cNvSpPr txBox="1"/>
          <p:nvPr/>
        </p:nvSpPr>
        <p:spPr>
          <a:xfrm>
            <a:off x="3898102" y="8829967"/>
            <a:ext cx="2982119" cy="464820"/>
          </a:xfrm>
          <a:prstGeom prst="rect">
            <a:avLst/>
          </a:prstGeom>
          <a:noFill/>
          <a:ln>
            <a:noFill/>
          </a:ln>
        </p:spPr>
        <p:txBody>
          <a:bodyPr spcFirstLastPara="1" wrap="square" lIns="92425" tIns="46200" rIns="92425" bIns="462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4: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46" name="Google Shape;246;p4:notes"/>
          <p:cNvSpPr txBox="1">
            <a:spLocks noGrp="1"/>
          </p:cNvSpPr>
          <p:nvPr>
            <p:ph type="body" idx="1"/>
          </p:nvPr>
        </p:nvSpPr>
        <p:spPr>
          <a:xfrm>
            <a:off x="917575" y="4415790"/>
            <a:ext cx="5046663" cy="418338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fr-FR" sz="1200" dirty="0"/>
              <a:t>L’OMS définit la politique de santé comme étant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 Les décisions, les plans et les actions entrepris pour atteindre des objectifs spécifiques en matière de santé au sein d’une société. Une politique de santé explicite peut réaliser plusieurs choses : elle  définit une vision pour l’avenir qui, à son tour, aide à établir des cibles et des points de référence à court et à moyen terme ».</a:t>
            </a:r>
          </a:p>
          <a:p>
            <a:pPr marL="0" lvl="0" indent="0" algn="l" rtl="0">
              <a:lnSpc>
                <a:spcPct val="100000"/>
              </a:lnSpc>
              <a:spcBef>
                <a:spcPts val="0"/>
              </a:spcBef>
              <a:spcAft>
                <a:spcPts val="0"/>
              </a:spcAft>
              <a:buSzPts val="1400"/>
              <a:buNone/>
            </a:pPr>
            <a:endParaRPr dirty="0"/>
          </a:p>
        </p:txBody>
      </p:sp>
      <p:sp>
        <p:nvSpPr>
          <p:cNvPr id="247" name="Google Shape;247;p4:notes"/>
          <p:cNvSpPr txBox="1">
            <a:spLocks noGrp="1"/>
          </p:cNvSpPr>
          <p:nvPr>
            <p:ph type="sldNum" idx="12"/>
          </p:nvPr>
        </p:nvSpPr>
        <p:spPr>
          <a:xfrm>
            <a:off x="3899694" y="8831580"/>
            <a:ext cx="2982119" cy="46482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400"/>
              <a:buNone/>
            </a:pPr>
            <a:fld id="{00000000-1234-1234-1234-123412341234}" type="slidenum">
              <a:rPr lang="fr-FR"/>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5: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3" name="Google Shape;253;p5:notes"/>
          <p:cNvSpPr txBox="1">
            <a:spLocks noGrp="1"/>
          </p:cNvSpPr>
          <p:nvPr>
            <p:ph type="body" idx="1"/>
          </p:nvPr>
        </p:nvSpPr>
        <p:spPr>
          <a:xfrm>
            <a:off x="688182" y="4415790"/>
            <a:ext cx="5505450" cy="4183380"/>
          </a:xfrm>
          <a:prstGeom prst="rect">
            <a:avLst/>
          </a:prstGeom>
          <a:noFill/>
          <a:ln>
            <a:noFill/>
          </a:ln>
        </p:spPr>
        <p:txBody>
          <a:bodyPr spcFirstLastPara="1" wrap="square" lIns="92425" tIns="46200" rIns="92425" bIns="46200" anchor="t" anchorCtr="0">
            <a:noAutofit/>
          </a:bodyPr>
          <a:lstStyle/>
          <a:p>
            <a:pPr marL="0" lvl="0" indent="0" algn="l" rtl="0">
              <a:lnSpc>
                <a:spcPct val="90000"/>
              </a:lnSpc>
              <a:spcBef>
                <a:spcPts val="0"/>
              </a:spcBef>
              <a:spcAft>
                <a:spcPts val="0"/>
              </a:spcAft>
              <a:buSzPts val="1400"/>
              <a:buNone/>
            </a:pPr>
            <a:r>
              <a:rPr lang="fr-FR" dirty="0">
                <a:latin typeface="Verdana"/>
                <a:ea typeface="Verdana"/>
                <a:cs typeface="Verdana"/>
                <a:sym typeface="Verdana"/>
              </a:rPr>
              <a:t>Cette vision de l’avenir et ces objectifs politiques peuvent être exprimés de différentes manières. </a:t>
            </a:r>
            <a:endParaRPr dirty="0"/>
          </a:p>
          <a:p>
            <a:pPr marL="0" lvl="0" indent="0" algn="l" rtl="0">
              <a:lnSpc>
                <a:spcPct val="90000"/>
              </a:lnSpc>
              <a:spcBef>
                <a:spcPts val="360"/>
              </a:spcBef>
              <a:spcAft>
                <a:spcPts val="0"/>
              </a:spcAft>
              <a:buSzPts val="1400"/>
              <a:buNone/>
            </a:pPr>
            <a:endParaRPr dirty="0">
              <a:solidFill>
                <a:srgbClr val="151515"/>
              </a:solidFill>
              <a:latin typeface="Verdana"/>
              <a:ea typeface="Verdana"/>
              <a:cs typeface="Verdana"/>
              <a:sym typeface="Verdana"/>
            </a:endParaRPr>
          </a:p>
          <a:p>
            <a:pPr marL="0" lvl="0" indent="0" algn="l" rtl="0">
              <a:lnSpc>
                <a:spcPct val="90000"/>
              </a:lnSpc>
              <a:spcBef>
                <a:spcPts val="360"/>
              </a:spcBef>
              <a:spcAft>
                <a:spcPts val="0"/>
              </a:spcAft>
              <a:buSzPts val="1400"/>
              <a:buNone/>
            </a:pPr>
            <a:r>
              <a:rPr lang="fr-FR" b="0" dirty="0">
                <a:solidFill>
                  <a:srgbClr val="151515"/>
                </a:solidFill>
                <a:latin typeface="Verdana"/>
                <a:ea typeface="Verdana"/>
                <a:cs typeface="Verdana"/>
                <a:sym typeface="Verdana"/>
              </a:rPr>
              <a:t>La politique s'exprime à travers: </a:t>
            </a:r>
            <a:r>
              <a:rPr lang="fr-FR" b="1" i="1" dirty="0">
                <a:solidFill>
                  <a:srgbClr val="151515"/>
                </a:solidFill>
                <a:latin typeface="Verdana"/>
                <a:ea typeface="Verdana"/>
                <a:cs typeface="Verdana"/>
                <a:sym typeface="Verdana"/>
              </a:rPr>
              <a:t>[CLIQUEZ]</a:t>
            </a:r>
            <a:endParaRPr b="1" i="1" dirty="0"/>
          </a:p>
          <a:p>
            <a:pPr marL="171450" lvl="0" indent="-171450" algn="l" rtl="0">
              <a:lnSpc>
                <a:spcPct val="90000"/>
              </a:lnSpc>
              <a:spcBef>
                <a:spcPts val="360"/>
              </a:spcBef>
              <a:spcAft>
                <a:spcPts val="0"/>
              </a:spcAft>
              <a:buClr>
                <a:srgbClr val="151515"/>
              </a:buClr>
              <a:buSzPts val="1200"/>
              <a:buFont typeface="Arial"/>
              <a:buChar char="•"/>
            </a:pPr>
            <a:r>
              <a:rPr lang="fr-FR" b="0" dirty="0">
                <a:solidFill>
                  <a:srgbClr val="151515"/>
                </a:solidFill>
                <a:latin typeface="Verdana"/>
                <a:ea typeface="Verdana"/>
                <a:cs typeface="Verdana"/>
                <a:sym typeface="Verdana"/>
              </a:rPr>
              <a:t>Des documents politiques </a:t>
            </a:r>
            <a:r>
              <a:rPr lang="fr-FR" b="1" i="1" dirty="0">
                <a:solidFill>
                  <a:srgbClr val="151515"/>
                </a:solidFill>
                <a:latin typeface="Verdana"/>
                <a:ea typeface="Verdana"/>
                <a:cs typeface="Verdana"/>
                <a:sym typeface="Verdana"/>
              </a:rPr>
              <a:t>[CLIQUEZ]</a:t>
            </a:r>
            <a:endParaRPr dirty="0"/>
          </a:p>
          <a:p>
            <a:pPr marL="171450" lvl="0" indent="-171450" algn="l" rtl="0">
              <a:lnSpc>
                <a:spcPct val="90000"/>
              </a:lnSpc>
              <a:spcBef>
                <a:spcPts val="360"/>
              </a:spcBef>
              <a:spcAft>
                <a:spcPts val="0"/>
              </a:spcAft>
              <a:buClr>
                <a:srgbClr val="151515"/>
              </a:buClr>
              <a:buSzPts val="1200"/>
              <a:buFont typeface="Arial"/>
              <a:buChar char="•"/>
            </a:pPr>
            <a:r>
              <a:rPr lang="fr-FR" b="0" dirty="0">
                <a:solidFill>
                  <a:srgbClr val="151515"/>
                </a:solidFill>
                <a:latin typeface="Verdana"/>
                <a:ea typeface="Verdana"/>
                <a:cs typeface="Verdana"/>
                <a:sym typeface="Verdana"/>
              </a:rPr>
              <a:t>Des lois </a:t>
            </a:r>
            <a:r>
              <a:rPr lang="fr-FR" b="1" i="1" dirty="0">
                <a:solidFill>
                  <a:srgbClr val="151515"/>
                </a:solidFill>
                <a:latin typeface="Verdana"/>
                <a:ea typeface="Verdana"/>
                <a:cs typeface="Verdana"/>
                <a:sym typeface="Verdana"/>
              </a:rPr>
              <a:t>[CLIQUEZ]</a:t>
            </a:r>
            <a:endParaRPr dirty="0"/>
          </a:p>
          <a:p>
            <a:pPr marL="171450" lvl="0" indent="-171450" algn="l" rtl="0">
              <a:lnSpc>
                <a:spcPct val="90000"/>
              </a:lnSpc>
              <a:spcBef>
                <a:spcPts val="360"/>
              </a:spcBef>
              <a:spcAft>
                <a:spcPts val="0"/>
              </a:spcAft>
              <a:buClr>
                <a:srgbClr val="151515"/>
              </a:buClr>
              <a:buSzPts val="1200"/>
              <a:buFont typeface="Arial"/>
              <a:buChar char="•"/>
            </a:pPr>
            <a:r>
              <a:rPr lang="fr-FR" b="0" dirty="0">
                <a:solidFill>
                  <a:srgbClr val="151515"/>
                </a:solidFill>
                <a:latin typeface="Verdana"/>
                <a:ea typeface="Verdana"/>
                <a:cs typeface="Verdana"/>
                <a:sym typeface="Verdana"/>
              </a:rPr>
              <a:t>Des contrats </a:t>
            </a:r>
            <a:r>
              <a:rPr lang="fr-FR" b="1" i="1" dirty="0">
                <a:solidFill>
                  <a:srgbClr val="151515"/>
                </a:solidFill>
                <a:latin typeface="Verdana"/>
                <a:ea typeface="Verdana"/>
                <a:cs typeface="Verdana"/>
                <a:sym typeface="Verdana"/>
              </a:rPr>
              <a:t>[CLIQUEZ]</a:t>
            </a:r>
            <a:endParaRPr dirty="0"/>
          </a:p>
          <a:p>
            <a:pPr marL="171450" lvl="0" indent="-171450" algn="l" rtl="0">
              <a:lnSpc>
                <a:spcPct val="90000"/>
              </a:lnSpc>
              <a:spcBef>
                <a:spcPts val="360"/>
              </a:spcBef>
              <a:spcAft>
                <a:spcPts val="0"/>
              </a:spcAft>
              <a:buClr>
                <a:srgbClr val="151515"/>
              </a:buClr>
              <a:buSzPts val="1200"/>
              <a:buFont typeface="Arial"/>
              <a:buChar char="•"/>
            </a:pPr>
            <a:r>
              <a:rPr lang="fr-FR" b="0" dirty="0">
                <a:solidFill>
                  <a:srgbClr val="151515"/>
                </a:solidFill>
                <a:latin typeface="Verdana"/>
                <a:ea typeface="Verdana"/>
                <a:cs typeface="Verdana"/>
                <a:sym typeface="Verdana"/>
              </a:rPr>
              <a:t>Des partenariats </a:t>
            </a:r>
            <a:r>
              <a:rPr lang="fr-FR" b="1" i="1" dirty="0">
                <a:solidFill>
                  <a:srgbClr val="151515"/>
                </a:solidFill>
                <a:latin typeface="Verdana"/>
                <a:ea typeface="Verdana"/>
                <a:cs typeface="Verdana"/>
                <a:sym typeface="Verdana"/>
              </a:rPr>
              <a:t>[CLIQUEZ]</a:t>
            </a:r>
            <a:endParaRPr dirty="0"/>
          </a:p>
          <a:p>
            <a:pPr marL="171450" lvl="0" indent="-171450" algn="l" rtl="0">
              <a:lnSpc>
                <a:spcPct val="90000"/>
              </a:lnSpc>
              <a:spcBef>
                <a:spcPts val="360"/>
              </a:spcBef>
              <a:spcAft>
                <a:spcPts val="0"/>
              </a:spcAft>
              <a:buClr>
                <a:srgbClr val="151515"/>
              </a:buClr>
              <a:buSzPts val="1200"/>
              <a:buFont typeface="Arial"/>
              <a:buChar char="•"/>
            </a:pPr>
            <a:r>
              <a:rPr lang="fr-FR" b="0" dirty="0">
                <a:solidFill>
                  <a:srgbClr val="151515"/>
                </a:solidFill>
                <a:latin typeface="Verdana"/>
                <a:ea typeface="Verdana"/>
                <a:cs typeface="Verdana"/>
                <a:sym typeface="Verdana"/>
              </a:rPr>
              <a:t>Des choix de financement </a:t>
            </a:r>
            <a:r>
              <a:rPr lang="fr-FR" b="1" i="1" dirty="0">
                <a:solidFill>
                  <a:srgbClr val="151515"/>
                </a:solidFill>
                <a:latin typeface="Verdana"/>
                <a:ea typeface="Verdana"/>
                <a:cs typeface="Verdana"/>
                <a:sym typeface="Verdana"/>
              </a:rPr>
              <a:t>[CLIQUEZ]</a:t>
            </a:r>
            <a:endParaRPr dirty="0"/>
          </a:p>
          <a:p>
            <a:pPr marL="171450" lvl="0" indent="-171450" algn="l" rtl="0">
              <a:lnSpc>
                <a:spcPct val="90000"/>
              </a:lnSpc>
              <a:spcBef>
                <a:spcPts val="360"/>
              </a:spcBef>
              <a:spcAft>
                <a:spcPts val="0"/>
              </a:spcAft>
              <a:buClr>
                <a:srgbClr val="151515"/>
              </a:buClr>
              <a:buSzPts val="1200"/>
              <a:buFont typeface="Arial"/>
              <a:buChar char="•"/>
            </a:pPr>
            <a:r>
              <a:rPr lang="fr-FR" b="0" dirty="0">
                <a:solidFill>
                  <a:srgbClr val="151515"/>
                </a:solidFill>
                <a:latin typeface="Verdana"/>
                <a:ea typeface="Verdana"/>
                <a:cs typeface="Verdana"/>
                <a:sym typeface="Verdana"/>
              </a:rPr>
              <a:t>Les orientations du gouvernement. </a:t>
            </a:r>
            <a:endParaRPr dirty="0"/>
          </a:p>
          <a:p>
            <a:pPr marL="0" lvl="0" indent="0" algn="l" rtl="0">
              <a:lnSpc>
                <a:spcPct val="90000"/>
              </a:lnSpc>
              <a:spcBef>
                <a:spcPts val="360"/>
              </a:spcBef>
              <a:spcAft>
                <a:spcPts val="0"/>
              </a:spcAft>
              <a:buSzPts val="1400"/>
              <a:buNone/>
            </a:pPr>
            <a:endParaRPr b="0" dirty="0">
              <a:solidFill>
                <a:srgbClr val="151515"/>
              </a:solidFill>
              <a:latin typeface="Verdana"/>
              <a:ea typeface="Verdana"/>
              <a:cs typeface="Verdana"/>
              <a:sym typeface="Verdana"/>
            </a:endParaRPr>
          </a:p>
          <a:p>
            <a:pPr marL="0" lvl="0" indent="0" algn="l" rtl="0">
              <a:lnSpc>
                <a:spcPct val="90000"/>
              </a:lnSpc>
              <a:spcBef>
                <a:spcPts val="360"/>
              </a:spcBef>
              <a:spcAft>
                <a:spcPts val="0"/>
              </a:spcAft>
              <a:buSzPts val="1400"/>
              <a:buNone/>
            </a:pPr>
            <a:r>
              <a:rPr lang="fr-FR" b="0" dirty="0">
                <a:solidFill>
                  <a:srgbClr val="151515"/>
                </a:solidFill>
                <a:latin typeface="Verdana"/>
                <a:ea typeface="Verdana"/>
                <a:cs typeface="Verdana"/>
                <a:sym typeface="Verdana"/>
              </a:rPr>
              <a:t>Il est également important de se rappeler que la politique peut aussi être organisationnelle ou privée…</a:t>
            </a:r>
          </a:p>
          <a:p>
            <a:pPr marL="0" lvl="0" indent="0" algn="l" rtl="0">
              <a:lnSpc>
                <a:spcPct val="90000"/>
              </a:lnSpc>
              <a:spcBef>
                <a:spcPts val="360"/>
              </a:spcBef>
              <a:spcAft>
                <a:spcPts val="0"/>
              </a:spcAft>
              <a:buSzPts val="1400"/>
              <a:buNone/>
            </a:pPr>
            <a:r>
              <a:rPr lang="fr-FR" b="0" dirty="0">
                <a:solidFill>
                  <a:srgbClr val="151515"/>
                </a:solidFill>
                <a:latin typeface="Verdana"/>
                <a:ea typeface="Verdana"/>
                <a:cs typeface="Verdana"/>
                <a:sym typeface="Verdana"/>
              </a:rPr>
              <a:t>Comme </a:t>
            </a:r>
            <a:r>
              <a:rPr lang="fr-FR" dirty="0">
                <a:solidFill>
                  <a:srgbClr val="151515"/>
                </a:solidFill>
                <a:latin typeface="Verdana"/>
                <a:ea typeface="Verdana"/>
                <a:cs typeface="Verdana"/>
                <a:sym typeface="Verdana"/>
              </a:rPr>
              <a:t>les politiques spécifiques d’un hôpital ou d’un établissement de santé, qui en orientent l’administration ; ou encore les priorités stratégiques d’une fondation privée indiquant les activités qu'elle finance. </a:t>
            </a:r>
            <a:endParaRPr dirty="0">
              <a:latin typeface="Verdana"/>
              <a:ea typeface="Verdana"/>
              <a:cs typeface="Verdana"/>
              <a:sym typeface="Verdana"/>
            </a:endParaRPr>
          </a:p>
          <a:p>
            <a:pPr marL="0" lvl="0" indent="0" algn="l" rtl="0">
              <a:lnSpc>
                <a:spcPct val="100000"/>
              </a:lnSpc>
              <a:spcBef>
                <a:spcPts val="0"/>
              </a:spcBef>
              <a:spcAft>
                <a:spcPts val="0"/>
              </a:spcAft>
              <a:buSzPts val="1400"/>
              <a:buNone/>
            </a:pPr>
            <a:endParaRPr dirty="0">
              <a:latin typeface="Arial"/>
              <a:ea typeface="Arial"/>
              <a:cs typeface="Arial"/>
              <a:sym typeface="Arial"/>
            </a:endParaRPr>
          </a:p>
        </p:txBody>
      </p:sp>
      <p:sp>
        <p:nvSpPr>
          <p:cNvPr id="254" name="Google Shape;254;p5:notes"/>
          <p:cNvSpPr txBox="1"/>
          <p:nvPr/>
        </p:nvSpPr>
        <p:spPr>
          <a:xfrm>
            <a:off x="3898102" y="8829967"/>
            <a:ext cx="2982119" cy="464820"/>
          </a:xfrm>
          <a:prstGeom prst="rect">
            <a:avLst/>
          </a:prstGeom>
          <a:noFill/>
          <a:ln>
            <a:noFill/>
          </a:ln>
        </p:spPr>
        <p:txBody>
          <a:bodyPr spcFirstLastPara="1" wrap="square" lIns="92425" tIns="46200" rIns="92425" bIns="462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6: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60" name="Google Shape;260;p6:notes"/>
          <p:cNvSpPr txBox="1">
            <a:spLocks noGrp="1"/>
          </p:cNvSpPr>
          <p:nvPr>
            <p:ph type="body" idx="1"/>
          </p:nvPr>
        </p:nvSpPr>
        <p:spPr>
          <a:xfrm>
            <a:off x="917575" y="4415790"/>
            <a:ext cx="5046663" cy="418338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fr-FR" sz="1200" dirty="0"/>
              <a:t>Qui sont les "décideurs politiques" ?</a:t>
            </a:r>
          </a:p>
          <a:p>
            <a:pPr marL="0" lvl="0" indent="0" algn="l" rtl="0">
              <a:lnSpc>
                <a:spcPct val="100000"/>
              </a:lnSpc>
              <a:spcBef>
                <a:spcPts val="0"/>
              </a:spcBef>
              <a:spcAft>
                <a:spcPts val="0"/>
              </a:spcAft>
              <a:buSzPts val="1400"/>
              <a:buNone/>
            </a:pPr>
            <a:r>
              <a:rPr lang="fr-FR" dirty="0"/>
              <a:t>Selon notre définition de la « politique », un décideur politique est quiconque ayant le pouvoir de créer ou de modifier une politique…</a:t>
            </a:r>
          </a:p>
          <a:p>
            <a:pPr marL="0" lvl="0" indent="0" algn="l" rtl="0">
              <a:lnSpc>
                <a:spcPct val="100000"/>
              </a:lnSpc>
              <a:spcBef>
                <a:spcPts val="0"/>
              </a:spcBef>
              <a:spcAft>
                <a:spcPts val="0"/>
              </a:spcAft>
              <a:buSzPts val="1400"/>
              <a:buNone/>
            </a:pPr>
            <a:r>
              <a:rPr lang="fr-FR" dirty="0"/>
              <a:t>… Et cette politique pourrait être n’importe lequel des exemples que nous venons de voir (politiques, lois, décisions de financement, etc.). </a:t>
            </a:r>
            <a:endParaRPr dirty="0"/>
          </a:p>
          <a:p>
            <a:pPr marL="0" lvl="0" indent="0" algn="l" rtl="0">
              <a:lnSpc>
                <a:spcPct val="100000"/>
              </a:lnSpc>
              <a:spcBef>
                <a:spcPts val="360"/>
              </a:spcBef>
              <a:spcAft>
                <a:spcPts val="0"/>
              </a:spcAft>
              <a:buSzPts val="1400"/>
              <a:buNone/>
            </a:pPr>
            <a:endParaRPr dirty="0"/>
          </a:p>
          <a:p>
            <a:pPr marL="0" lvl="0" indent="0" algn="l" rtl="0">
              <a:lnSpc>
                <a:spcPct val="100000"/>
              </a:lnSpc>
              <a:spcBef>
                <a:spcPts val="360"/>
              </a:spcBef>
              <a:spcAft>
                <a:spcPts val="0"/>
              </a:spcAft>
              <a:buSzPts val="1400"/>
              <a:buNone/>
            </a:pPr>
            <a:r>
              <a:rPr lang="fr-FR" dirty="0"/>
              <a:t>Comme pour la politique, nous pensons souvent aux décideurs politiques de haut niveau comme les présidents, les ministres, les parlementaires ou les membres d’un conseil.</a:t>
            </a:r>
          </a:p>
          <a:p>
            <a:pPr marL="0" lvl="0" indent="0" algn="l" rtl="0">
              <a:lnSpc>
                <a:spcPct val="100000"/>
              </a:lnSpc>
              <a:spcBef>
                <a:spcPts val="360"/>
              </a:spcBef>
              <a:spcAft>
                <a:spcPts val="0"/>
              </a:spcAft>
              <a:buSzPts val="1400"/>
              <a:buNone/>
            </a:pPr>
            <a:r>
              <a:rPr lang="fr-FR" dirty="0"/>
              <a:t>Mais ici nous définissons également les décideurs politiques au sens large.</a:t>
            </a:r>
          </a:p>
          <a:p>
            <a:pPr marL="0" lvl="0" indent="0" algn="l" rtl="0">
              <a:lnSpc>
                <a:spcPct val="100000"/>
              </a:lnSpc>
              <a:spcBef>
                <a:spcPts val="360"/>
              </a:spcBef>
              <a:spcAft>
                <a:spcPts val="0"/>
              </a:spcAft>
              <a:buSzPts val="1400"/>
              <a:buNone/>
            </a:pPr>
            <a:r>
              <a:rPr lang="fr-FR" dirty="0"/>
              <a:t>Les décideurs politiques pourraient aussi bien être des responsables du gouvernement, des dirigeants au niveau des districts, que des responsables au sein d’une organisation ou des représentants de donateurs. </a:t>
            </a:r>
            <a:endParaRPr dirty="0"/>
          </a:p>
        </p:txBody>
      </p:sp>
      <p:sp>
        <p:nvSpPr>
          <p:cNvPr id="261" name="Google Shape;261;p6:notes"/>
          <p:cNvSpPr txBox="1">
            <a:spLocks noGrp="1"/>
          </p:cNvSpPr>
          <p:nvPr>
            <p:ph type="sldNum" idx="12"/>
          </p:nvPr>
        </p:nvSpPr>
        <p:spPr>
          <a:xfrm>
            <a:off x="3899694" y="8831580"/>
            <a:ext cx="2982119" cy="46482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400"/>
              <a:buNone/>
            </a:pPr>
            <a:fld id="{00000000-1234-1234-1234-123412341234}" type="slidenum">
              <a:rPr lang="fr-FR"/>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7: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68" name="Google Shape;268;p7:notes"/>
          <p:cNvSpPr txBox="1">
            <a:spLocks noGrp="1"/>
          </p:cNvSpPr>
          <p:nvPr>
            <p:ph type="body" idx="1"/>
          </p:nvPr>
        </p:nvSpPr>
        <p:spPr>
          <a:xfrm>
            <a:off x="917575" y="4415790"/>
            <a:ext cx="5046663" cy="418338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fr-FR" b="0" dirty="0">
                <a:latin typeface="Arial"/>
                <a:ea typeface="Arial"/>
                <a:cs typeface="Arial"/>
                <a:sym typeface="Arial"/>
              </a:rPr>
              <a:t>Pourquoi créer des politiques ?</a:t>
            </a:r>
          </a:p>
          <a:p>
            <a:pPr marL="0" lvl="0" indent="0" algn="l" rtl="0">
              <a:lnSpc>
                <a:spcPct val="100000"/>
              </a:lnSpc>
              <a:spcBef>
                <a:spcPts val="0"/>
              </a:spcBef>
              <a:spcAft>
                <a:spcPts val="0"/>
              </a:spcAft>
              <a:buSzPts val="1400"/>
              <a:buNone/>
            </a:pPr>
            <a:endParaRPr lang="fr-FR" b="0" dirty="0">
              <a:latin typeface="Arial"/>
              <a:cs typeface="Arial"/>
              <a:sym typeface="Arial"/>
            </a:endParaRPr>
          </a:p>
          <a:p>
            <a:pPr marL="0" lvl="0" indent="0" algn="l" rtl="0">
              <a:lnSpc>
                <a:spcPct val="100000"/>
              </a:lnSpc>
              <a:spcBef>
                <a:spcPts val="0"/>
              </a:spcBef>
              <a:spcAft>
                <a:spcPts val="0"/>
              </a:spcAft>
              <a:buSzPts val="1400"/>
              <a:buNone/>
            </a:pPr>
            <a:r>
              <a:rPr lang="fr-FR" b="0" dirty="0">
                <a:latin typeface="Arial"/>
                <a:cs typeface="Arial"/>
                <a:sym typeface="Arial"/>
              </a:rPr>
              <a:t>Les politiques son élaborées: </a:t>
            </a:r>
            <a:r>
              <a:rPr lang="fr-FR" b="1" i="1" dirty="0">
                <a:solidFill>
                  <a:srgbClr val="151515"/>
                </a:solidFill>
                <a:latin typeface="Verdana"/>
                <a:ea typeface="Verdana"/>
                <a:cs typeface="Verdana"/>
                <a:sym typeface="Verdana"/>
              </a:rPr>
              <a:t>[CLIQUEZ]</a:t>
            </a:r>
            <a:endParaRPr lang="en-US" b="1" dirty="0">
              <a:latin typeface="Arial"/>
              <a:ea typeface="Arial"/>
              <a:cs typeface="Arial"/>
              <a:sym typeface="Arial"/>
            </a:endParaRPr>
          </a:p>
          <a:p>
            <a:pPr marL="342900" lvl="0" indent="-342900" algn="l" rtl="0">
              <a:lnSpc>
                <a:spcPct val="100000"/>
              </a:lnSpc>
              <a:spcBef>
                <a:spcPts val="0"/>
              </a:spcBef>
              <a:spcAft>
                <a:spcPts val="0"/>
              </a:spcAft>
              <a:buSzPts val="2210"/>
              <a:buChar char="■"/>
            </a:pPr>
            <a:r>
              <a:rPr lang="fr-FR" sz="1200" dirty="0"/>
              <a:t>Pour guider l’action sur un point particulier </a:t>
            </a:r>
            <a:r>
              <a:rPr lang="fr-FR" b="1" i="1" dirty="0">
                <a:solidFill>
                  <a:srgbClr val="151515"/>
                </a:solidFill>
                <a:latin typeface="Verdana"/>
                <a:ea typeface="Verdana"/>
                <a:cs typeface="Verdana"/>
                <a:sym typeface="Verdana"/>
              </a:rPr>
              <a:t>[CLIQUEZ]</a:t>
            </a:r>
            <a:endParaRPr lang="fr-FR" dirty="0"/>
          </a:p>
          <a:p>
            <a:pPr marL="342900" lvl="0" indent="-342900" algn="l" rtl="0">
              <a:lnSpc>
                <a:spcPct val="100000"/>
              </a:lnSpc>
              <a:spcBef>
                <a:spcPts val="3000"/>
              </a:spcBef>
              <a:spcAft>
                <a:spcPts val="0"/>
              </a:spcAft>
              <a:buSzPts val="2210"/>
              <a:buChar char="■"/>
            </a:pPr>
            <a:r>
              <a:rPr lang="fr-FR" sz="1200" dirty="0"/>
              <a:t>Pour s’assurer que les choses se produisent </a:t>
            </a:r>
            <a:r>
              <a:rPr lang="fr-FR" b="1" i="1" dirty="0">
                <a:solidFill>
                  <a:srgbClr val="151515"/>
                </a:solidFill>
                <a:latin typeface="Verdana"/>
                <a:ea typeface="Verdana"/>
                <a:cs typeface="Verdana"/>
                <a:sym typeface="Verdana"/>
              </a:rPr>
              <a:t>[CLIQUEZ]</a:t>
            </a:r>
            <a:endParaRPr lang="fr-FR" dirty="0"/>
          </a:p>
          <a:p>
            <a:pPr marL="342900" lvl="0" indent="-342900" algn="l" rtl="0">
              <a:lnSpc>
                <a:spcPct val="100000"/>
              </a:lnSpc>
              <a:spcBef>
                <a:spcPts val="3000"/>
              </a:spcBef>
              <a:spcAft>
                <a:spcPts val="0"/>
              </a:spcAft>
              <a:buSzPts val="2210"/>
              <a:buChar char="■"/>
            </a:pPr>
            <a:r>
              <a:rPr lang="fr-FR" sz="1200" dirty="0"/>
              <a:t>Pour changer ce qui se produit actuellement </a:t>
            </a:r>
            <a:r>
              <a:rPr lang="fr-FR" b="1" i="1" dirty="0">
                <a:solidFill>
                  <a:srgbClr val="151515"/>
                </a:solidFill>
                <a:latin typeface="Verdana"/>
                <a:ea typeface="Verdana"/>
                <a:cs typeface="Verdana"/>
                <a:sym typeface="Verdana"/>
              </a:rPr>
              <a:t>[CLIQUEZ]</a:t>
            </a:r>
            <a:endParaRPr lang="fr-FR" dirty="0"/>
          </a:p>
          <a:p>
            <a:pPr marL="342900" lvl="0" indent="-342900" algn="l" rtl="0">
              <a:lnSpc>
                <a:spcPct val="100000"/>
              </a:lnSpc>
              <a:spcBef>
                <a:spcPts val="3000"/>
              </a:spcBef>
              <a:spcAft>
                <a:spcPts val="0"/>
              </a:spcAft>
              <a:buSzPts val="2210"/>
              <a:buChar char="■"/>
            </a:pPr>
            <a:r>
              <a:rPr lang="fr-FR" sz="1200" dirty="0"/>
              <a:t>Pour prioriser et allouer des ressources et décider des enjeux</a:t>
            </a:r>
            <a:endParaRPr lang="fr-FR" dirty="0"/>
          </a:p>
          <a:p>
            <a:pPr marL="0" lvl="0" indent="0" algn="l" rtl="0">
              <a:lnSpc>
                <a:spcPct val="100000"/>
              </a:lnSpc>
              <a:spcBef>
                <a:spcPts val="360"/>
              </a:spcBef>
              <a:spcAft>
                <a:spcPts val="0"/>
              </a:spcAft>
              <a:buSzPts val="1400"/>
              <a:buNone/>
            </a:pPr>
            <a:endParaRPr b="1" dirty="0">
              <a:latin typeface="Arial"/>
              <a:ea typeface="Arial"/>
              <a:cs typeface="Arial"/>
              <a:sym typeface="Arial"/>
            </a:endParaRPr>
          </a:p>
        </p:txBody>
      </p:sp>
      <p:sp>
        <p:nvSpPr>
          <p:cNvPr id="269" name="Google Shape;269;p7:notes"/>
          <p:cNvSpPr txBox="1">
            <a:spLocks noGrp="1"/>
          </p:cNvSpPr>
          <p:nvPr>
            <p:ph type="sldNum" idx="12"/>
          </p:nvPr>
        </p:nvSpPr>
        <p:spPr>
          <a:xfrm>
            <a:off x="3899694" y="8831580"/>
            <a:ext cx="2982119" cy="46482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Arial"/>
                <a:ea typeface="Arial"/>
                <a:cs typeface="Arial"/>
                <a:sym typeface="Arial"/>
              </a:rPr>
              <a:t>7</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8: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5" name="Google Shape;275;p8:notes"/>
          <p:cNvSpPr txBox="1">
            <a:spLocks noGrp="1"/>
          </p:cNvSpPr>
          <p:nvPr>
            <p:ph type="body" idx="1"/>
          </p:nvPr>
        </p:nvSpPr>
        <p:spPr>
          <a:xfrm>
            <a:off x="688182" y="4415790"/>
            <a:ext cx="5505450" cy="418338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fr-FR" sz="1200" b="1" dirty="0"/>
              <a:t>Une politique peut en susciter de nombreuses autres</a:t>
            </a:r>
          </a:p>
          <a:p>
            <a:pPr marL="0" lvl="0" indent="0" algn="l" rtl="0">
              <a:lnSpc>
                <a:spcPct val="100000"/>
              </a:lnSpc>
              <a:spcBef>
                <a:spcPts val="0"/>
              </a:spcBef>
              <a:spcAft>
                <a:spcPts val="0"/>
              </a:spcAft>
              <a:buSzPts val="1400"/>
              <a:buNone/>
            </a:pPr>
            <a:r>
              <a:rPr lang="fr-FR" dirty="0">
                <a:latin typeface="Arial"/>
                <a:ea typeface="Arial"/>
                <a:cs typeface="Arial"/>
                <a:sym typeface="Arial"/>
              </a:rPr>
              <a:t>Les politiques opérationnelles sont les instruments et les pratiques permettant aux organisations de mettre en œuvre des politiques plus larges.</a:t>
            </a:r>
            <a:endParaRPr dirty="0"/>
          </a:p>
          <a:p>
            <a:pPr marL="0" lvl="0" indent="0" algn="l" rtl="0">
              <a:lnSpc>
                <a:spcPct val="100000"/>
              </a:lnSpc>
              <a:spcBef>
                <a:spcPts val="0"/>
              </a:spcBef>
              <a:spcAft>
                <a:spcPts val="0"/>
              </a:spcAft>
              <a:buSzPts val="1400"/>
              <a:buNone/>
            </a:pPr>
            <a:r>
              <a:rPr lang="fr-FR" dirty="0">
                <a:latin typeface="Arial"/>
                <a:ea typeface="Arial"/>
                <a:cs typeface="Arial"/>
                <a:sym typeface="Arial"/>
              </a:rPr>
              <a:t>Si les politiques nationales assurent le leadership et l’orientation nécessaires, ce sont les politiques opérationnelles en guident la mise en œuvre.</a:t>
            </a:r>
          </a:p>
          <a:p>
            <a:pPr marL="0" lvl="0" indent="0" algn="l" rtl="0">
              <a:lnSpc>
                <a:spcPct val="100000"/>
              </a:lnSpc>
              <a:spcBef>
                <a:spcPts val="0"/>
              </a:spcBef>
              <a:spcAft>
                <a:spcPts val="0"/>
              </a:spcAft>
              <a:buSzPts val="1400"/>
              <a:buNone/>
            </a:pPr>
            <a:r>
              <a:rPr lang="fr-FR" altLang="en-US" dirty="0">
                <a:latin typeface="Arial" panose="020B0604020202020204" pitchFamily="34" charset="0"/>
              </a:rPr>
              <a:t>Donc, une politique majeure peut finir par en affecter de nombreuses autres à divers niveaux.</a:t>
            </a:r>
          </a:p>
          <a:p>
            <a:pPr marL="0" lvl="0" indent="0" algn="l" rtl="0">
              <a:lnSpc>
                <a:spcPct val="100000"/>
              </a:lnSpc>
              <a:spcBef>
                <a:spcPts val="0"/>
              </a:spcBef>
              <a:spcAft>
                <a:spcPts val="0"/>
              </a:spcAft>
              <a:buSzPts val="1400"/>
              <a:buNone/>
            </a:pPr>
            <a:r>
              <a:rPr lang="fr-FR" dirty="0">
                <a:latin typeface="Arial"/>
                <a:ea typeface="Arial"/>
                <a:cs typeface="Arial"/>
                <a:sym typeface="Arial"/>
              </a:rPr>
              <a:t>Les politiques opérationnelles peuvent être plus directement liées à la recherche que vous effectuez ou être impactées par elle. </a:t>
            </a:r>
            <a:endParaRPr dirty="0"/>
          </a:p>
          <a:p>
            <a:pPr marL="0" lvl="0" indent="0" algn="l" rtl="0">
              <a:lnSpc>
                <a:spcPct val="100000"/>
              </a:lnSpc>
              <a:spcBef>
                <a:spcPts val="0"/>
              </a:spcBef>
              <a:spcAft>
                <a:spcPts val="0"/>
              </a:spcAft>
              <a:buSzPts val="1400"/>
              <a:buNone/>
            </a:pPr>
            <a:endParaRPr dirty="0">
              <a:latin typeface="Arial"/>
              <a:ea typeface="Arial"/>
              <a:cs typeface="Arial"/>
              <a:sym typeface="Arial"/>
            </a:endParaRPr>
          </a:p>
          <a:p>
            <a:pPr marL="0" lvl="0" indent="0" algn="l" rtl="0">
              <a:lnSpc>
                <a:spcPct val="100000"/>
              </a:lnSpc>
              <a:spcBef>
                <a:spcPts val="0"/>
              </a:spcBef>
              <a:spcAft>
                <a:spcPts val="0"/>
              </a:spcAft>
              <a:buSzPts val="1400"/>
              <a:buNone/>
            </a:pPr>
            <a:r>
              <a:rPr lang="fr-FR" b="1" i="1" u="none" dirty="0">
                <a:latin typeface="Arial"/>
                <a:ea typeface="Arial"/>
                <a:cs typeface="Arial"/>
                <a:sym typeface="Arial"/>
              </a:rPr>
              <a:t>[CLIQUEZ]</a:t>
            </a:r>
          </a:p>
          <a:p>
            <a:pPr marL="0" lvl="0" indent="0" algn="l" rtl="0">
              <a:lnSpc>
                <a:spcPct val="100000"/>
              </a:lnSpc>
              <a:spcBef>
                <a:spcPts val="0"/>
              </a:spcBef>
              <a:spcAft>
                <a:spcPts val="0"/>
              </a:spcAft>
              <a:buSzPts val="1400"/>
              <a:buNone/>
            </a:pPr>
            <a:r>
              <a:rPr lang="fr-FR" dirty="0">
                <a:latin typeface="Arial"/>
                <a:ea typeface="Arial"/>
                <a:cs typeface="Arial"/>
                <a:sym typeface="Arial"/>
              </a:rPr>
              <a:t>Une politique peut en outre impacter de nombreux secteurs – politiques en matière d’éducation, de genre, de finances, de succession, d’environnement –  pouvant tous avoir des implications pour la santé.</a:t>
            </a:r>
          </a:p>
          <a:p>
            <a:pPr marL="0" lvl="0" indent="0" algn="l" rtl="0">
              <a:lnSpc>
                <a:spcPct val="100000"/>
              </a:lnSpc>
              <a:spcBef>
                <a:spcPts val="0"/>
              </a:spcBef>
              <a:spcAft>
                <a:spcPts val="0"/>
              </a:spcAft>
              <a:buSzPts val="1400"/>
              <a:buNone/>
            </a:pPr>
            <a:r>
              <a:rPr lang="fr-FR" dirty="0">
                <a:latin typeface="Arial"/>
                <a:ea typeface="Arial"/>
                <a:cs typeface="Arial"/>
                <a:sym typeface="Arial"/>
              </a:rPr>
              <a:t>Et, à l’inverse, de nombreuses politiques de santé ont tout autant des implications dans d’autres secteurs.</a:t>
            </a:r>
          </a:p>
          <a:p>
            <a:pPr marL="0" lvl="0" indent="0" algn="l" rtl="0">
              <a:lnSpc>
                <a:spcPct val="100000"/>
              </a:lnSpc>
              <a:spcBef>
                <a:spcPts val="0"/>
              </a:spcBef>
              <a:spcAft>
                <a:spcPts val="0"/>
              </a:spcAft>
              <a:buSzPts val="1400"/>
              <a:buNone/>
            </a:pPr>
            <a:r>
              <a:rPr lang="fr-FR" dirty="0">
                <a:latin typeface="Arial"/>
                <a:ea typeface="Arial"/>
                <a:cs typeface="Arial"/>
                <a:sym typeface="Arial"/>
              </a:rPr>
              <a:t>À titre d’exemple, les politiques sur l’accès des jeunes aux contraceptifs pourraient avoir des implications pour les écoles ou pour les règlements traditionnels.</a:t>
            </a:r>
          </a:p>
          <a:p>
            <a:pPr marL="0" lvl="0" indent="0" algn="l" rtl="0">
              <a:lnSpc>
                <a:spcPct val="100000"/>
              </a:lnSpc>
              <a:spcBef>
                <a:spcPts val="0"/>
              </a:spcBef>
              <a:spcAft>
                <a:spcPts val="0"/>
              </a:spcAft>
              <a:buSzPts val="1400"/>
              <a:buNone/>
            </a:pPr>
            <a:r>
              <a:rPr lang="fr-FR" dirty="0">
                <a:latin typeface="Arial"/>
                <a:ea typeface="Arial"/>
                <a:cs typeface="Arial"/>
                <a:sym typeface="Arial"/>
              </a:rPr>
              <a:t>La recherche est cruciale pour garantir qu’une politique donnée n’ait pas de conséquences involontaires dans d’autres secteurs.</a:t>
            </a:r>
          </a:p>
          <a:p>
            <a:pPr marL="0" lvl="0" indent="0" algn="l" rtl="0">
              <a:lnSpc>
                <a:spcPct val="100000"/>
              </a:lnSpc>
              <a:spcBef>
                <a:spcPts val="0"/>
              </a:spcBef>
              <a:spcAft>
                <a:spcPts val="0"/>
              </a:spcAft>
              <a:buSzPts val="1400"/>
              <a:buNone/>
            </a:pPr>
            <a:r>
              <a:rPr lang="fr-FR" dirty="0">
                <a:latin typeface="Arial"/>
                <a:ea typeface="Arial"/>
                <a:cs typeface="Arial"/>
                <a:sym typeface="Arial"/>
              </a:rPr>
              <a:t>La santé publique est de nature interdisciplinaire ; les décisions prises dans ces domaines ont souvent des incidences en dehors du domaine de la santé.</a:t>
            </a:r>
            <a:endParaRPr dirty="0">
              <a:latin typeface="Arial"/>
              <a:ea typeface="Arial"/>
              <a:cs typeface="Arial"/>
              <a:sym typeface="Arial"/>
            </a:endParaRPr>
          </a:p>
        </p:txBody>
      </p:sp>
      <p:sp>
        <p:nvSpPr>
          <p:cNvPr id="276" name="Google Shape;276;p8:notes"/>
          <p:cNvSpPr txBox="1"/>
          <p:nvPr/>
        </p:nvSpPr>
        <p:spPr>
          <a:xfrm>
            <a:off x="3898102" y="8829967"/>
            <a:ext cx="2982119" cy="464820"/>
          </a:xfrm>
          <a:prstGeom prst="rect">
            <a:avLst/>
          </a:prstGeom>
          <a:noFill/>
          <a:ln>
            <a:noFill/>
          </a:ln>
        </p:spPr>
        <p:txBody>
          <a:bodyPr spcFirstLastPara="1" wrap="square" lIns="92425" tIns="46200" rIns="92425" bIns="462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9:notes"/>
          <p:cNvSpPr>
            <a:spLocks noGrp="1" noRot="1" noChangeAspect="1"/>
          </p:cNvSpPr>
          <p:nvPr>
            <p:ph type="sldImg" idx="2"/>
          </p:nvPr>
        </p:nvSpPr>
        <p:spPr>
          <a:xfrm>
            <a:off x="11176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82" name="Google Shape;282;p9:notes"/>
          <p:cNvSpPr txBox="1">
            <a:spLocks noGrp="1"/>
          </p:cNvSpPr>
          <p:nvPr>
            <p:ph type="body" idx="1"/>
          </p:nvPr>
        </p:nvSpPr>
        <p:spPr>
          <a:xfrm>
            <a:off x="688182" y="4415790"/>
            <a:ext cx="5505450" cy="418338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fr-FR" dirty="0">
                <a:latin typeface="Arial"/>
                <a:ea typeface="Arial"/>
                <a:cs typeface="Arial"/>
                <a:sym typeface="Arial"/>
              </a:rPr>
              <a:t>Il peut être utile de considérer les </a:t>
            </a:r>
            <a:r>
              <a:rPr lang="en-US" sz="1200" b="0" i="0" u="none" strike="noStrike" cap="none" dirty="0">
                <a:solidFill>
                  <a:schemeClr val="dk1"/>
                </a:solidFill>
                <a:latin typeface="Arial"/>
                <a:ea typeface="Arial"/>
                <a:cs typeface="Arial"/>
                <a:sym typeface="Arial"/>
              </a:rPr>
              <a:t>politiques </a:t>
            </a:r>
            <a:r>
              <a:rPr lang="fr-FR" dirty="0">
                <a:latin typeface="Arial"/>
                <a:ea typeface="Arial"/>
                <a:cs typeface="Arial"/>
                <a:sym typeface="Arial"/>
              </a:rPr>
              <a:t>opérationnelles et les différentes manières dont elles se manifestent, en termes de catégories.</a:t>
            </a:r>
          </a:p>
          <a:p>
            <a:pPr marL="0" lvl="0" indent="0" algn="l" rtl="0">
              <a:lnSpc>
                <a:spcPct val="100000"/>
              </a:lnSpc>
              <a:spcBef>
                <a:spcPts val="0"/>
              </a:spcBef>
              <a:spcAft>
                <a:spcPts val="0"/>
              </a:spcAft>
              <a:buSzPts val="1400"/>
              <a:buNone/>
            </a:pPr>
            <a:r>
              <a:rPr lang="fr-FR" dirty="0">
                <a:latin typeface="Arial"/>
                <a:ea typeface="Arial"/>
                <a:cs typeface="Arial"/>
                <a:sym typeface="Arial"/>
              </a:rPr>
              <a:t>Les politiques opérationnelles peuvent ainsi être des mécanismes politiques, de gestion, financiers ou administratifs, articulés entre eux pour atteindre des objectifs spécifiques. </a:t>
            </a:r>
            <a:endParaRPr dirty="0"/>
          </a:p>
          <a:p>
            <a:pPr marL="0" lvl="0" indent="0" algn="l" rtl="0">
              <a:lnSpc>
                <a:spcPct val="100000"/>
              </a:lnSpc>
              <a:spcBef>
                <a:spcPts val="0"/>
              </a:spcBef>
              <a:spcAft>
                <a:spcPts val="0"/>
              </a:spcAft>
              <a:buSzPts val="1400"/>
              <a:buNone/>
            </a:pPr>
            <a:endParaRPr lang="fr-FR" u="none" dirty="0">
              <a:latin typeface="Arial"/>
              <a:ea typeface="Arial"/>
              <a:cs typeface="Arial"/>
              <a:sym typeface="Arial"/>
            </a:endParaRPr>
          </a:p>
          <a:p>
            <a:pPr marL="0" lvl="0" indent="0" algn="l" rtl="0">
              <a:lnSpc>
                <a:spcPct val="100000"/>
              </a:lnSpc>
              <a:spcBef>
                <a:spcPts val="0"/>
              </a:spcBef>
              <a:spcAft>
                <a:spcPts val="0"/>
              </a:spcAft>
              <a:buSzPts val="1400"/>
              <a:buNone/>
            </a:pPr>
            <a:r>
              <a:rPr lang="fr-FR" u="none" dirty="0">
                <a:latin typeface="Arial"/>
                <a:ea typeface="Arial"/>
                <a:cs typeface="Arial"/>
                <a:sym typeface="Arial"/>
              </a:rPr>
              <a:t>Prenons l'exemple </a:t>
            </a:r>
            <a:r>
              <a:rPr lang="fr-FR" altLang="en-US" b="0" i="0" dirty="0">
                <a:latin typeface="Arial" panose="020B0604020202020204" pitchFamily="34" charset="0"/>
              </a:rPr>
              <a:t>d'un programme national de planification familiale:</a:t>
            </a:r>
            <a:endParaRPr u="none" dirty="0">
              <a:latin typeface="Arial"/>
              <a:ea typeface="Arial"/>
              <a:cs typeface="Arial"/>
              <a:sym typeface="Arial"/>
            </a:endParaRPr>
          </a:p>
          <a:p>
            <a:pPr marL="171450" lvl="0" indent="-171450" algn="l" rtl="0">
              <a:lnSpc>
                <a:spcPct val="100000"/>
              </a:lnSpc>
              <a:spcBef>
                <a:spcPts val="0"/>
              </a:spcBef>
              <a:spcAft>
                <a:spcPts val="0"/>
              </a:spcAft>
              <a:buSzPts val="1400"/>
              <a:buFont typeface="Arial" panose="020B0604020202020204" pitchFamily="34" charset="0"/>
              <a:buChar char="•"/>
            </a:pPr>
            <a:r>
              <a:rPr lang="fr-FR" u="none" dirty="0">
                <a:latin typeface="Arial"/>
                <a:ea typeface="Arial"/>
                <a:cs typeface="Arial"/>
                <a:sym typeface="Arial"/>
              </a:rPr>
              <a:t>Le mécanisme politique porte sur les objectifs ou les résultats visés par la politique ou l’orientation définie.</a:t>
            </a:r>
          </a:p>
          <a:p>
            <a:pPr marL="628650" lvl="1" indent="-171450" algn="l" rtl="0">
              <a:lnSpc>
                <a:spcPct val="100000"/>
              </a:lnSpc>
              <a:spcBef>
                <a:spcPts val="0"/>
              </a:spcBef>
              <a:spcAft>
                <a:spcPts val="0"/>
              </a:spcAft>
              <a:buSzPts val="1400"/>
              <a:buFont typeface="Arial" panose="020B0604020202020204" pitchFamily="34" charset="0"/>
              <a:buChar char="•"/>
            </a:pPr>
            <a:r>
              <a:rPr lang="fr-FR" u="none" dirty="0">
                <a:latin typeface="Arial"/>
                <a:cs typeface="Arial"/>
                <a:sym typeface="Arial"/>
              </a:rPr>
              <a:t>La</a:t>
            </a:r>
            <a:r>
              <a:rPr lang="fr-FR" altLang="en-US" i="0" dirty="0">
                <a:latin typeface="Arial" panose="020B0604020202020204" pitchFamily="34" charset="0"/>
              </a:rPr>
              <a:t> politique nationale de planification familiale mentionnera explicitement que toutes les femmes et tous les couples peuvent avoir accès à des méthodes de contraception par l’intermédiaire des travailleurs de santé communautaire.</a:t>
            </a:r>
            <a:endParaRPr u="none" dirty="0"/>
          </a:p>
          <a:p>
            <a:pPr marL="171450" lvl="0" indent="-171450" algn="l" rtl="0">
              <a:lnSpc>
                <a:spcPct val="100000"/>
              </a:lnSpc>
              <a:spcBef>
                <a:spcPts val="0"/>
              </a:spcBef>
              <a:spcAft>
                <a:spcPts val="0"/>
              </a:spcAft>
              <a:buSzPts val="1400"/>
              <a:buFont typeface="Arial" panose="020B0604020202020204" pitchFamily="34" charset="0"/>
              <a:buChar char="•"/>
            </a:pPr>
            <a:r>
              <a:rPr lang="fr-FR" u="none" dirty="0">
                <a:latin typeface="Arial"/>
                <a:ea typeface="Arial"/>
                <a:cs typeface="Arial"/>
                <a:sym typeface="Arial"/>
              </a:rPr>
              <a:t>Le mécanisme de gestion renvoient à la manière dont les activités ou les programmes seront gérés. Ils définissent qui est redevable ou responsables des activités inscrites dans une politique.</a:t>
            </a:r>
          </a:p>
          <a:p>
            <a:pPr marL="628650" lvl="1" indent="-171450" algn="l" rtl="0">
              <a:lnSpc>
                <a:spcPct val="100000"/>
              </a:lnSpc>
              <a:spcBef>
                <a:spcPts val="0"/>
              </a:spcBef>
              <a:spcAft>
                <a:spcPts val="0"/>
              </a:spcAft>
              <a:buSzPts val="1400"/>
              <a:buFont typeface="Arial" panose="020B0604020202020204" pitchFamily="34" charset="0"/>
              <a:buChar char="•"/>
            </a:pPr>
            <a:r>
              <a:rPr lang="fr-FR" u="none" dirty="0">
                <a:latin typeface="Arial"/>
                <a:cs typeface="Arial"/>
                <a:sym typeface="Arial"/>
              </a:rPr>
              <a:t>L</a:t>
            </a:r>
            <a:r>
              <a:rPr lang="fr-FR" altLang="en-US" i="0" baseline="0" dirty="0">
                <a:latin typeface="Arial" panose="020B0604020202020204" pitchFamily="34" charset="0"/>
              </a:rPr>
              <a:t>e ministère de la santé clairement défini comme responsable de la supervision de la mise en œuvre des programmes par les travailleurs de santé communautaire et et de leur formation.</a:t>
            </a:r>
            <a:endParaRPr u="none" dirty="0"/>
          </a:p>
          <a:p>
            <a:pPr marL="171450" lvl="0" indent="-171450" algn="l" rtl="0">
              <a:lnSpc>
                <a:spcPct val="100000"/>
              </a:lnSpc>
              <a:spcBef>
                <a:spcPts val="0"/>
              </a:spcBef>
              <a:spcAft>
                <a:spcPts val="0"/>
              </a:spcAft>
              <a:buSzPts val="1400"/>
              <a:buFont typeface="Arial" panose="020B0604020202020204" pitchFamily="34" charset="0"/>
              <a:buChar char="•"/>
            </a:pPr>
            <a:r>
              <a:rPr lang="fr-FR" u="none" dirty="0">
                <a:latin typeface="Arial"/>
                <a:ea typeface="Arial"/>
                <a:cs typeface="Arial"/>
                <a:sym typeface="Arial"/>
              </a:rPr>
              <a:t>Le mécanisme financier définissent comment sont financés les mandats de la politique.</a:t>
            </a:r>
          </a:p>
          <a:p>
            <a:pPr marL="628650" lvl="1" indent="-171450" algn="l" rtl="0">
              <a:lnSpc>
                <a:spcPct val="100000"/>
              </a:lnSpc>
              <a:spcBef>
                <a:spcPts val="0"/>
              </a:spcBef>
              <a:spcAft>
                <a:spcPts val="0"/>
              </a:spcAft>
              <a:buSzPts val="1400"/>
              <a:buFont typeface="Arial" panose="020B0604020202020204" pitchFamily="34" charset="0"/>
              <a:buChar char="•"/>
            </a:pPr>
            <a:r>
              <a:rPr lang="fr-FR" altLang="en-US" i="0" baseline="0" dirty="0">
                <a:latin typeface="Arial" panose="020B0604020202020204" pitchFamily="34" charset="0"/>
              </a:rPr>
              <a:t>Les circonscriptions doivent planifier leurs propres fonds liés à la santé et définir les lignes budgétaires pour les travailleurs de santé communautaire et pour l’approvisionnement en contraceptifs.</a:t>
            </a:r>
            <a:endParaRPr lang="fr-FR" u="none" dirty="0"/>
          </a:p>
          <a:p>
            <a:pPr marL="171450" lvl="0" indent="-171450" algn="l" rtl="0">
              <a:lnSpc>
                <a:spcPct val="100000"/>
              </a:lnSpc>
              <a:spcBef>
                <a:spcPts val="0"/>
              </a:spcBef>
              <a:spcAft>
                <a:spcPts val="0"/>
              </a:spcAft>
              <a:buSzPts val="1400"/>
              <a:buFont typeface="Arial" panose="020B0604020202020204" pitchFamily="34" charset="0"/>
              <a:buChar char="•"/>
            </a:pPr>
            <a:r>
              <a:rPr lang="fr-FR" u="none" dirty="0">
                <a:latin typeface="Arial"/>
                <a:ea typeface="Arial"/>
                <a:cs typeface="Arial"/>
                <a:sym typeface="Arial"/>
              </a:rPr>
              <a:t>Le mécanisme administratif portent sur les procédures mises en œuvre la politique ou du programme.</a:t>
            </a:r>
          </a:p>
          <a:p>
            <a:pPr marL="628650" lvl="1" indent="-171450" algn="l" rtl="0">
              <a:lnSpc>
                <a:spcPct val="100000"/>
              </a:lnSpc>
              <a:spcBef>
                <a:spcPts val="0"/>
              </a:spcBef>
              <a:spcAft>
                <a:spcPts val="0"/>
              </a:spcAft>
              <a:buSzPts val="1400"/>
              <a:buFont typeface="Arial" panose="020B0604020202020204" pitchFamily="34" charset="0"/>
              <a:buChar char="•"/>
            </a:pPr>
            <a:r>
              <a:rPr lang="fr-FR" altLang="en-US" i="0" baseline="0" dirty="0">
                <a:latin typeface="Arial" panose="020B0604020202020204" pitchFamily="34" charset="0"/>
              </a:rPr>
              <a:t>Les travailleurs de santé communautaire reçoivent régulièrement des approvisionnements en contraceptifs sur la base de leurs registres de service détaillant combien ils en ont déjà fournis.</a:t>
            </a:r>
            <a:endParaRPr u="none" dirty="0"/>
          </a:p>
        </p:txBody>
      </p:sp>
      <p:sp>
        <p:nvSpPr>
          <p:cNvPr id="283" name="Google Shape;283;p9:notes"/>
          <p:cNvSpPr txBox="1"/>
          <p:nvPr/>
        </p:nvSpPr>
        <p:spPr>
          <a:xfrm>
            <a:off x="3898102" y="8829967"/>
            <a:ext cx="2982119" cy="464820"/>
          </a:xfrm>
          <a:prstGeom prst="rect">
            <a:avLst/>
          </a:prstGeom>
          <a:noFill/>
          <a:ln>
            <a:noFill/>
          </a:ln>
        </p:spPr>
        <p:txBody>
          <a:bodyPr spcFirstLastPara="1" wrap="square" lIns="92425" tIns="46200" rIns="92425" bIns="462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795338" y="381000"/>
            <a:ext cx="7739062" cy="990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4"/>
          <p:cNvSpPr txBox="1">
            <a:spLocks noGrp="1"/>
          </p:cNvSpPr>
          <p:nvPr>
            <p:ph type="body" idx="1"/>
          </p:nvPr>
        </p:nvSpPr>
        <p:spPr>
          <a:xfrm>
            <a:off x="804863" y="1676400"/>
            <a:ext cx="7729537" cy="4648200"/>
          </a:xfrm>
          <a:prstGeom prst="rect">
            <a:avLst/>
          </a:prstGeom>
          <a:noFill/>
          <a:ln>
            <a:noFill/>
          </a:ln>
        </p:spPr>
        <p:txBody>
          <a:bodyPr spcFirstLastPara="1" wrap="square" lIns="91425" tIns="45700" rIns="91425" bIns="45700" anchor="t" anchorCtr="0">
            <a:noAutofit/>
          </a:bodyPr>
          <a:lstStyle>
            <a:lvl1pPr marL="457200" lvl="0" indent="-325755" algn="l">
              <a:lnSpc>
                <a:spcPct val="100000"/>
              </a:lnSpc>
              <a:spcBef>
                <a:spcPts val="360"/>
              </a:spcBef>
              <a:spcAft>
                <a:spcPts val="0"/>
              </a:spcAft>
              <a:buSzPts val="1530"/>
              <a:buChar char="■"/>
              <a:defRPr/>
            </a:lvl1pPr>
            <a:lvl2pPr marL="914400" lvl="1" indent="-365760" algn="l">
              <a:lnSpc>
                <a:spcPct val="100000"/>
              </a:lnSpc>
              <a:spcBef>
                <a:spcPts val="360"/>
              </a:spcBef>
              <a:spcAft>
                <a:spcPts val="0"/>
              </a:spcAft>
              <a:buSzPts val="2160"/>
              <a:buChar char="o"/>
              <a:defRPr/>
            </a:lvl2pPr>
            <a:lvl3pPr marL="1371600" lvl="2" indent="-365760" algn="l">
              <a:lnSpc>
                <a:spcPct val="100000"/>
              </a:lnSpc>
              <a:spcBef>
                <a:spcPts val="360"/>
              </a:spcBef>
              <a:spcAft>
                <a:spcPts val="0"/>
              </a:spcAft>
              <a:buSzPts val="2160"/>
              <a:buChar char="•"/>
              <a:defRPr/>
            </a:lvl3pPr>
            <a:lvl4pPr marL="1828800" lvl="3" indent="-228600" algn="l">
              <a:lnSpc>
                <a:spcPct val="100000"/>
              </a:lnSpc>
              <a:spcBef>
                <a:spcPts val="360"/>
              </a:spcBef>
              <a:spcAft>
                <a:spcPts val="0"/>
              </a:spcAft>
              <a:buSzPts val="1800"/>
              <a:buNone/>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58"/>
        <p:cNvGrpSpPr/>
        <p:nvPr/>
      </p:nvGrpSpPr>
      <p:grpSpPr>
        <a:xfrm>
          <a:off x="0" y="0"/>
          <a:ext cx="0" cy="0"/>
          <a:chOff x="0" y="0"/>
          <a:chExt cx="0" cy="0"/>
        </a:xfrm>
      </p:grpSpPr>
      <p:sp>
        <p:nvSpPr>
          <p:cNvPr id="59" name="Google Shape;59;p13"/>
          <p:cNvSpPr txBox="1">
            <a:spLocks noGrp="1"/>
          </p:cNvSpPr>
          <p:nvPr>
            <p:ph type="title"/>
          </p:nvPr>
        </p:nvSpPr>
        <p:spPr>
          <a:xfrm rot="5400000">
            <a:off x="4900612" y="2462213"/>
            <a:ext cx="5791200" cy="193357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3"/>
          <p:cNvSpPr txBox="1">
            <a:spLocks noGrp="1"/>
          </p:cNvSpPr>
          <p:nvPr>
            <p:ph type="body" idx="1"/>
          </p:nvPr>
        </p:nvSpPr>
        <p:spPr>
          <a:xfrm rot="5400000">
            <a:off x="954881" y="602457"/>
            <a:ext cx="5791200" cy="5653087"/>
          </a:xfrm>
          <a:prstGeom prst="rect">
            <a:avLst/>
          </a:prstGeom>
          <a:noFill/>
          <a:ln>
            <a:noFill/>
          </a:ln>
        </p:spPr>
        <p:txBody>
          <a:bodyPr spcFirstLastPara="1" wrap="square" lIns="91425" tIns="45700" rIns="91425" bIns="45700" anchor="t" anchorCtr="0">
            <a:noAutofit/>
          </a:bodyPr>
          <a:lstStyle>
            <a:lvl1pPr marL="457200" lvl="0" indent="-325755" algn="l">
              <a:lnSpc>
                <a:spcPct val="100000"/>
              </a:lnSpc>
              <a:spcBef>
                <a:spcPts val="360"/>
              </a:spcBef>
              <a:spcAft>
                <a:spcPts val="0"/>
              </a:spcAft>
              <a:buSzPts val="1530"/>
              <a:buChar char="■"/>
              <a:defRPr/>
            </a:lvl1pPr>
            <a:lvl2pPr marL="914400" lvl="1" indent="-365760" algn="l">
              <a:lnSpc>
                <a:spcPct val="100000"/>
              </a:lnSpc>
              <a:spcBef>
                <a:spcPts val="360"/>
              </a:spcBef>
              <a:spcAft>
                <a:spcPts val="0"/>
              </a:spcAft>
              <a:buSzPts val="2160"/>
              <a:buChar char="o"/>
              <a:defRPr/>
            </a:lvl2pPr>
            <a:lvl3pPr marL="1371600" lvl="2" indent="-365760" algn="l">
              <a:lnSpc>
                <a:spcPct val="100000"/>
              </a:lnSpc>
              <a:spcBef>
                <a:spcPts val="360"/>
              </a:spcBef>
              <a:spcAft>
                <a:spcPts val="0"/>
              </a:spcAft>
              <a:buSzPts val="2160"/>
              <a:buChar char="•"/>
              <a:defRPr/>
            </a:lvl3pPr>
            <a:lvl4pPr marL="1828800" lvl="3" indent="-228600" algn="l">
              <a:lnSpc>
                <a:spcPct val="100000"/>
              </a:lnSpc>
              <a:spcBef>
                <a:spcPts val="360"/>
              </a:spcBef>
              <a:spcAft>
                <a:spcPts val="0"/>
              </a:spcAft>
              <a:buSzPts val="1800"/>
              <a:buNone/>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hart" type="chart">
  <p:cSld name="CHART">
    <p:spTree>
      <p:nvGrpSpPr>
        <p:cNvPr id="1" name="Shape 61"/>
        <p:cNvGrpSpPr/>
        <p:nvPr/>
      </p:nvGrpSpPr>
      <p:grpSpPr>
        <a:xfrm>
          <a:off x="0" y="0"/>
          <a:ext cx="0" cy="0"/>
          <a:chOff x="0" y="0"/>
          <a:chExt cx="0" cy="0"/>
        </a:xfrm>
      </p:grpSpPr>
      <p:sp>
        <p:nvSpPr>
          <p:cNvPr id="62" name="Google Shape;62;p14"/>
          <p:cNvSpPr txBox="1">
            <a:spLocks noGrp="1"/>
          </p:cNvSpPr>
          <p:nvPr>
            <p:ph type="title"/>
          </p:nvPr>
        </p:nvSpPr>
        <p:spPr>
          <a:xfrm>
            <a:off x="1023938" y="533400"/>
            <a:ext cx="7739062" cy="990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4"/>
          <p:cNvSpPr>
            <a:spLocks noGrp="1"/>
          </p:cNvSpPr>
          <p:nvPr>
            <p:ph type="chart" idx="2"/>
          </p:nvPr>
        </p:nvSpPr>
        <p:spPr>
          <a:xfrm>
            <a:off x="1033463" y="1676400"/>
            <a:ext cx="7729537" cy="4648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00"/>
              </a:spcBef>
              <a:spcAft>
                <a:spcPts val="0"/>
              </a:spcAft>
              <a:buClr>
                <a:srgbClr val="E96D1F"/>
              </a:buClr>
              <a:buSzPts val="2550"/>
              <a:buFont typeface="Noto Sans Symbols"/>
              <a:buChar char="■"/>
              <a:defRPr sz="3000" b="0" i="0" u="none" strike="noStrike" cap="none">
                <a:solidFill>
                  <a:schemeClr val="dk1"/>
                </a:solidFill>
                <a:latin typeface="Arial"/>
                <a:ea typeface="Arial"/>
                <a:cs typeface="Arial"/>
                <a:sym typeface="Arial"/>
              </a:defRPr>
            </a:lvl1pPr>
            <a:lvl2pPr marR="0" lvl="1" algn="l" rtl="0">
              <a:lnSpc>
                <a:spcPct val="100000"/>
              </a:lnSpc>
              <a:spcBef>
                <a:spcPts val="520"/>
              </a:spcBef>
              <a:spcAft>
                <a:spcPts val="0"/>
              </a:spcAft>
              <a:buClr>
                <a:srgbClr val="E96D1F"/>
              </a:buClr>
              <a:buSzPts val="3120"/>
              <a:buFont typeface="Courier New"/>
              <a:buChar char="o"/>
              <a:defRPr sz="2600" b="0" i="0" u="none" strike="noStrike" cap="none">
                <a:solidFill>
                  <a:schemeClr val="dk1"/>
                </a:solidFill>
                <a:latin typeface="Arial"/>
                <a:ea typeface="Arial"/>
                <a:cs typeface="Arial"/>
                <a:sym typeface="Arial"/>
              </a:defRPr>
            </a:lvl2pPr>
            <a:lvl3pPr marR="0" lvl="2" algn="l" rtl="0">
              <a:lnSpc>
                <a:spcPct val="100000"/>
              </a:lnSpc>
              <a:spcBef>
                <a:spcPts val="440"/>
              </a:spcBef>
              <a:spcAft>
                <a:spcPts val="0"/>
              </a:spcAft>
              <a:buClr>
                <a:schemeClr val="dk2"/>
              </a:buClr>
              <a:buSzPts val="2640"/>
              <a:buFont typeface="Arial"/>
              <a:buChar char="•"/>
              <a:defRPr sz="2200" b="0" i="0" u="none" strike="noStrike" cap="none">
                <a:solidFill>
                  <a:schemeClr val="dk1"/>
                </a:solidFill>
                <a:latin typeface="Arial"/>
                <a:ea typeface="Arial"/>
                <a:cs typeface="Arial"/>
                <a:sym typeface="Arial"/>
              </a:defRPr>
            </a:lvl3pPr>
            <a:lvl4pPr marR="0" lvl="3" algn="l" rtl="0">
              <a:lnSpc>
                <a:spcPct val="100000"/>
              </a:lnSpc>
              <a:spcBef>
                <a:spcPts val="360"/>
              </a:spcBef>
              <a:spcAft>
                <a:spcPts val="0"/>
              </a:spcAft>
              <a:buClr>
                <a:schemeClr val="hlink"/>
              </a:buClr>
              <a:buSzPts val="18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5pPr>
            <a:lvl6pPr marR="0" lvl="5"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R="0" lvl="6"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R="0" lvl="7"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R="0" lvl="8"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64"/>
        <p:cNvGrpSpPr/>
        <p:nvPr/>
      </p:nvGrpSpPr>
      <p:grpSpPr>
        <a:xfrm>
          <a:off x="0" y="0"/>
          <a:ext cx="0" cy="0"/>
          <a:chOff x="0" y="0"/>
          <a:chExt cx="0" cy="0"/>
        </a:xfrm>
      </p:grpSpPr>
      <p:sp>
        <p:nvSpPr>
          <p:cNvPr id="65" name="Google Shape;65;p15"/>
          <p:cNvSpPr txBox="1">
            <a:spLocks noGrp="1"/>
          </p:cNvSpPr>
          <p:nvPr>
            <p:ph type="title"/>
          </p:nvPr>
        </p:nvSpPr>
        <p:spPr>
          <a:xfrm>
            <a:off x="795338" y="381000"/>
            <a:ext cx="7739062" cy="990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Divider Layout">
  <p:cSld name="Section Divider Layout">
    <p:spTree>
      <p:nvGrpSpPr>
        <p:cNvPr id="1" name="Shape 73"/>
        <p:cNvGrpSpPr/>
        <p:nvPr/>
      </p:nvGrpSpPr>
      <p:grpSpPr>
        <a:xfrm>
          <a:off x="0" y="0"/>
          <a:ext cx="0" cy="0"/>
          <a:chOff x="0" y="0"/>
          <a:chExt cx="0" cy="0"/>
        </a:xfrm>
      </p:grpSpPr>
      <p:pic>
        <p:nvPicPr>
          <p:cNvPr id="74" name="Google Shape;74;p17"/>
          <p:cNvPicPr preferRelativeResize="0"/>
          <p:nvPr/>
        </p:nvPicPr>
        <p:blipFill rotWithShape="1">
          <a:blip r:embed="rId2">
            <a:alphaModFix/>
          </a:blip>
          <a:srcRect l="7385" r="3983"/>
          <a:stretch/>
        </p:blipFill>
        <p:spPr>
          <a:xfrm>
            <a:off x="0" y="0"/>
            <a:ext cx="9144000" cy="6878053"/>
          </a:xfrm>
          <a:prstGeom prst="rect">
            <a:avLst/>
          </a:prstGeom>
          <a:noFill/>
          <a:ln>
            <a:noFill/>
          </a:ln>
        </p:spPr>
      </p:pic>
      <p:sp>
        <p:nvSpPr>
          <p:cNvPr id="75" name="Google Shape;75;p17"/>
          <p:cNvSpPr/>
          <p:nvPr/>
        </p:nvSpPr>
        <p:spPr>
          <a:xfrm>
            <a:off x="-8021" y="-10029"/>
            <a:ext cx="9152021" cy="6888081"/>
          </a:xfrm>
          <a:prstGeom prst="rect">
            <a:avLst/>
          </a:prstGeom>
          <a:solidFill>
            <a:srgbClr val="605F61">
              <a:alpha val="64313"/>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76" name="Google Shape;76;p17"/>
          <p:cNvSpPr/>
          <p:nvPr/>
        </p:nvSpPr>
        <p:spPr>
          <a:xfrm>
            <a:off x="914400" y="1586031"/>
            <a:ext cx="7315200" cy="3685939"/>
          </a:xfrm>
          <a:prstGeom prst="rect">
            <a:avLst/>
          </a:prstGeom>
          <a:solidFill>
            <a:srgbClr val="007BC0">
              <a:alpha val="40000"/>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77" name="Google Shape;77;p17"/>
          <p:cNvSpPr/>
          <p:nvPr/>
        </p:nvSpPr>
        <p:spPr>
          <a:xfrm>
            <a:off x="914400" y="1600200"/>
            <a:ext cx="73152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78" name="Google Shape;78;p17" descr="PRB_LOGO_PowerPoint.png"/>
          <p:cNvPicPr preferRelativeResize="0"/>
          <p:nvPr/>
        </p:nvPicPr>
        <p:blipFill rotWithShape="1">
          <a:blip r:embed="rId3">
            <a:alphaModFix amt="37000"/>
          </a:blip>
          <a:srcRect/>
          <a:stretch/>
        </p:blipFill>
        <p:spPr>
          <a:xfrm>
            <a:off x="7855036" y="6153753"/>
            <a:ext cx="950043" cy="457200"/>
          </a:xfrm>
          <a:prstGeom prst="rect">
            <a:avLst/>
          </a:prstGeom>
          <a:noFill/>
          <a:ln>
            <a:noFill/>
          </a:ln>
        </p:spPr>
      </p:pic>
      <p:sp>
        <p:nvSpPr>
          <p:cNvPr id="79" name="Google Shape;79;p17"/>
          <p:cNvSpPr txBox="1">
            <a:spLocks noGrp="1"/>
          </p:cNvSpPr>
          <p:nvPr>
            <p:ph type="body" idx="1"/>
          </p:nvPr>
        </p:nvSpPr>
        <p:spPr>
          <a:xfrm>
            <a:off x="1002729" y="2286000"/>
            <a:ext cx="7138543" cy="81893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80"/>
              </a:spcBef>
              <a:spcAft>
                <a:spcPts val="0"/>
              </a:spcAft>
              <a:buSzPts val="4050"/>
              <a:buNone/>
              <a:defRPr sz="54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80" name="Google Shape;80;p17"/>
          <p:cNvSpPr txBox="1">
            <a:spLocks noGrp="1"/>
          </p:cNvSpPr>
          <p:nvPr>
            <p:ph type="body" idx="2"/>
          </p:nvPr>
        </p:nvSpPr>
        <p:spPr>
          <a:xfrm>
            <a:off x="1002729" y="3048000"/>
            <a:ext cx="7138543" cy="1600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2200"/>
              </a:spcBef>
              <a:spcAft>
                <a:spcPts val="0"/>
              </a:spcAft>
              <a:buSzPts val="8250"/>
              <a:buNone/>
              <a:defRPr sz="11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Section Divider Layout-2">
  <p:cSld name="1_Section Divider Layout-2">
    <p:spTree>
      <p:nvGrpSpPr>
        <p:cNvPr id="1" name="Shape 81"/>
        <p:cNvGrpSpPr/>
        <p:nvPr/>
      </p:nvGrpSpPr>
      <p:grpSpPr>
        <a:xfrm>
          <a:off x="0" y="0"/>
          <a:ext cx="0" cy="0"/>
          <a:chOff x="0" y="0"/>
          <a:chExt cx="0" cy="0"/>
        </a:xfrm>
      </p:grpSpPr>
      <p:pic>
        <p:nvPicPr>
          <p:cNvPr id="82" name="Google Shape;82;p18"/>
          <p:cNvPicPr preferRelativeResize="0"/>
          <p:nvPr/>
        </p:nvPicPr>
        <p:blipFill rotWithShape="1">
          <a:blip r:embed="rId2">
            <a:alphaModFix/>
          </a:blip>
          <a:srcRect r="11565"/>
          <a:stretch/>
        </p:blipFill>
        <p:spPr>
          <a:xfrm flipH="1">
            <a:off x="-2005" y="0"/>
            <a:ext cx="9146005" cy="6894758"/>
          </a:xfrm>
          <a:prstGeom prst="rect">
            <a:avLst/>
          </a:prstGeom>
          <a:noFill/>
          <a:ln>
            <a:noFill/>
          </a:ln>
        </p:spPr>
      </p:pic>
      <p:sp>
        <p:nvSpPr>
          <p:cNvPr id="83" name="Google Shape;83;p18"/>
          <p:cNvSpPr/>
          <p:nvPr/>
        </p:nvSpPr>
        <p:spPr>
          <a:xfrm>
            <a:off x="0" y="0"/>
            <a:ext cx="9148010" cy="6894758"/>
          </a:xfrm>
          <a:prstGeom prst="rect">
            <a:avLst/>
          </a:prstGeom>
          <a:solidFill>
            <a:srgbClr val="605F61">
              <a:alpha val="64313"/>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84" name="Google Shape;84;p18"/>
          <p:cNvSpPr/>
          <p:nvPr/>
        </p:nvSpPr>
        <p:spPr>
          <a:xfrm>
            <a:off x="914400" y="1586031"/>
            <a:ext cx="7315200" cy="3685939"/>
          </a:xfrm>
          <a:prstGeom prst="rect">
            <a:avLst/>
          </a:prstGeom>
          <a:solidFill>
            <a:srgbClr val="007BC0">
              <a:alpha val="40000"/>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85" name="Google Shape;85;p18"/>
          <p:cNvSpPr/>
          <p:nvPr/>
        </p:nvSpPr>
        <p:spPr>
          <a:xfrm>
            <a:off x="914400" y="1600200"/>
            <a:ext cx="73152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86" name="Google Shape;86;p18" descr="PRB_LOGO_PowerPoint.png"/>
          <p:cNvPicPr preferRelativeResize="0"/>
          <p:nvPr/>
        </p:nvPicPr>
        <p:blipFill rotWithShape="1">
          <a:blip r:embed="rId3">
            <a:alphaModFix amt="37000"/>
          </a:blip>
          <a:srcRect/>
          <a:stretch/>
        </p:blipFill>
        <p:spPr>
          <a:xfrm>
            <a:off x="7855036" y="6153753"/>
            <a:ext cx="950043" cy="457200"/>
          </a:xfrm>
          <a:prstGeom prst="rect">
            <a:avLst/>
          </a:prstGeom>
          <a:noFill/>
          <a:ln>
            <a:noFill/>
          </a:ln>
        </p:spPr>
      </p:pic>
      <p:sp>
        <p:nvSpPr>
          <p:cNvPr id="87" name="Google Shape;87;p18"/>
          <p:cNvSpPr txBox="1">
            <a:spLocks noGrp="1"/>
          </p:cNvSpPr>
          <p:nvPr>
            <p:ph type="body" idx="1"/>
          </p:nvPr>
        </p:nvSpPr>
        <p:spPr>
          <a:xfrm>
            <a:off x="1002729" y="2286000"/>
            <a:ext cx="7138543" cy="81893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80"/>
              </a:spcBef>
              <a:spcAft>
                <a:spcPts val="0"/>
              </a:spcAft>
              <a:buSzPts val="4050"/>
              <a:buNone/>
              <a:defRPr sz="54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88" name="Google Shape;88;p18"/>
          <p:cNvSpPr txBox="1">
            <a:spLocks noGrp="1"/>
          </p:cNvSpPr>
          <p:nvPr>
            <p:ph type="body" idx="2"/>
          </p:nvPr>
        </p:nvSpPr>
        <p:spPr>
          <a:xfrm>
            <a:off x="1002729" y="3048000"/>
            <a:ext cx="7138543" cy="1600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2200"/>
              </a:spcBef>
              <a:spcAft>
                <a:spcPts val="0"/>
              </a:spcAft>
              <a:buSzPts val="8250"/>
              <a:buNone/>
              <a:defRPr sz="11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Divider Layout-2">
  <p:cSld name="Section Divider Layout-2">
    <p:spTree>
      <p:nvGrpSpPr>
        <p:cNvPr id="1" name="Shape 89"/>
        <p:cNvGrpSpPr/>
        <p:nvPr/>
      </p:nvGrpSpPr>
      <p:grpSpPr>
        <a:xfrm>
          <a:off x="0" y="0"/>
          <a:ext cx="0" cy="0"/>
          <a:chOff x="0" y="0"/>
          <a:chExt cx="0" cy="0"/>
        </a:xfrm>
      </p:grpSpPr>
      <p:pic>
        <p:nvPicPr>
          <p:cNvPr id="90" name="Google Shape;90;p19"/>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91" name="Google Shape;91;p19"/>
          <p:cNvSpPr/>
          <p:nvPr/>
        </p:nvSpPr>
        <p:spPr>
          <a:xfrm>
            <a:off x="-2005" y="0"/>
            <a:ext cx="9148010" cy="6858000"/>
          </a:xfrm>
          <a:prstGeom prst="rect">
            <a:avLst/>
          </a:prstGeom>
          <a:solidFill>
            <a:srgbClr val="605F61">
              <a:alpha val="64313"/>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92" name="Google Shape;92;p19"/>
          <p:cNvSpPr/>
          <p:nvPr/>
        </p:nvSpPr>
        <p:spPr>
          <a:xfrm>
            <a:off x="914400" y="1586031"/>
            <a:ext cx="7315200" cy="3685939"/>
          </a:xfrm>
          <a:prstGeom prst="rect">
            <a:avLst/>
          </a:prstGeom>
          <a:solidFill>
            <a:srgbClr val="007BC0">
              <a:alpha val="40000"/>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93" name="Google Shape;93;p19"/>
          <p:cNvSpPr/>
          <p:nvPr/>
        </p:nvSpPr>
        <p:spPr>
          <a:xfrm>
            <a:off x="914400" y="1600200"/>
            <a:ext cx="73152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94" name="Google Shape;94;p19" descr="PRB_LOGO_PowerPoint.png"/>
          <p:cNvPicPr preferRelativeResize="0"/>
          <p:nvPr/>
        </p:nvPicPr>
        <p:blipFill rotWithShape="1">
          <a:blip r:embed="rId3">
            <a:alphaModFix amt="37000"/>
          </a:blip>
          <a:srcRect/>
          <a:stretch/>
        </p:blipFill>
        <p:spPr>
          <a:xfrm>
            <a:off x="7855036" y="6153753"/>
            <a:ext cx="950043" cy="457200"/>
          </a:xfrm>
          <a:prstGeom prst="rect">
            <a:avLst/>
          </a:prstGeom>
          <a:noFill/>
          <a:ln>
            <a:noFill/>
          </a:ln>
        </p:spPr>
      </p:pic>
      <p:sp>
        <p:nvSpPr>
          <p:cNvPr id="95" name="Google Shape;95;p19"/>
          <p:cNvSpPr txBox="1">
            <a:spLocks noGrp="1"/>
          </p:cNvSpPr>
          <p:nvPr>
            <p:ph type="body" idx="1"/>
          </p:nvPr>
        </p:nvSpPr>
        <p:spPr>
          <a:xfrm>
            <a:off x="1002729" y="2286000"/>
            <a:ext cx="7138543" cy="81893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80"/>
              </a:spcBef>
              <a:spcAft>
                <a:spcPts val="0"/>
              </a:spcAft>
              <a:buSzPts val="4050"/>
              <a:buNone/>
              <a:defRPr sz="54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96" name="Google Shape;96;p19"/>
          <p:cNvSpPr txBox="1">
            <a:spLocks noGrp="1"/>
          </p:cNvSpPr>
          <p:nvPr>
            <p:ph type="body" idx="2"/>
          </p:nvPr>
        </p:nvSpPr>
        <p:spPr>
          <a:xfrm>
            <a:off x="1002729" y="3048000"/>
            <a:ext cx="7138543" cy="1600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2200"/>
              </a:spcBef>
              <a:spcAft>
                <a:spcPts val="0"/>
              </a:spcAft>
              <a:buSzPts val="8250"/>
              <a:buNone/>
              <a:defRPr sz="11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97"/>
        <p:cNvGrpSpPr/>
        <p:nvPr/>
      </p:nvGrpSpPr>
      <p:grpSpPr>
        <a:xfrm>
          <a:off x="0" y="0"/>
          <a:ext cx="0" cy="0"/>
          <a:chOff x="0" y="0"/>
          <a:chExt cx="0" cy="0"/>
        </a:xfrm>
      </p:grpSpPr>
      <p:pic>
        <p:nvPicPr>
          <p:cNvPr id="98" name="Google Shape;98;p20" descr="titlepagebg_solidblue"/>
          <p:cNvPicPr preferRelativeResize="0"/>
          <p:nvPr/>
        </p:nvPicPr>
        <p:blipFill rotWithShape="1">
          <a:blip r:embed="rId2">
            <a:alphaModFix/>
          </a:blip>
          <a:srcRect/>
          <a:stretch/>
        </p:blipFill>
        <p:spPr>
          <a:xfrm>
            <a:off x="0" y="0"/>
            <a:ext cx="9148763" cy="6888163"/>
          </a:xfrm>
          <a:prstGeom prst="rect">
            <a:avLst/>
          </a:prstGeom>
          <a:noFill/>
          <a:ln>
            <a:noFill/>
          </a:ln>
        </p:spPr>
      </p:pic>
      <p:sp>
        <p:nvSpPr>
          <p:cNvPr id="99" name="Google Shape;99;p20"/>
          <p:cNvSpPr txBox="1">
            <a:spLocks noGrp="1"/>
          </p:cNvSpPr>
          <p:nvPr>
            <p:ph type="ctrTitle"/>
          </p:nvPr>
        </p:nvSpPr>
        <p:spPr>
          <a:xfrm>
            <a:off x="838200" y="3378422"/>
            <a:ext cx="6248400" cy="58397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40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0" name="Google Shape;100;p20"/>
          <p:cNvSpPr txBox="1">
            <a:spLocks noGrp="1"/>
          </p:cNvSpPr>
          <p:nvPr>
            <p:ph type="subTitle" idx="1"/>
          </p:nvPr>
        </p:nvSpPr>
        <p:spPr>
          <a:xfrm>
            <a:off x="838200" y="3886200"/>
            <a:ext cx="7552848" cy="879212"/>
          </a:xfrm>
          <a:prstGeom prst="rect">
            <a:avLst/>
          </a:prstGeom>
          <a:noFill/>
          <a:ln>
            <a:noFill/>
          </a:ln>
        </p:spPr>
        <p:txBody>
          <a:bodyPr spcFirstLastPara="1" wrap="square" lIns="91425" tIns="45700" rIns="91425" bIns="45700" anchor="t" anchorCtr="0">
            <a:noAutofit/>
          </a:bodyPr>
          <a:lstStyle>
            <a:lvl1pPr lvl="0" algn="l">
              <a:lnSpc>
                <a:spcPct val="100000"/>
              </a:lnSpc>
              <a:spcBef>
                <a:spcPts val="1240"/>
              </a:spcBef>
              <a:spcAft>
                <a:spcPts val="0"/>
              </a:spcAft>
              <a:buSzPts val="4650"/>
              <a:buFont typeface="Noto Sans Symbols"/>
              <a:buNone/>
              <a:defRPr sz="6200" b="1">
                <a:solidFill>
                  <a:schemeClr val="accent5"/>
                </a:solidFill>
                <a:latin typeface="Arial"/>
                <a:ea typeface="Arial"/>
                <a:cs typeface="Arial"/>
                <a:sym typeface="Arial"/>
              </a:defRPr>
            </a:lvl1pPr>
            <a:lvl2pPr lvl="1" algn="l">
              <a:lnSpc>
                <a:spcPct val="100000"/>
              </a:lnSpc>
              <a:spcBef>
                <a:spcPts val="360"/>
              </a:spcBef>
              <a:spcAft>
                <a:spcPts val="0"/>
              </a:spcAft>
              <a:buSzPts val="1260"/>
              <a:buChar char="■"/>
              <a:defRPr/>
            </a:lvl2pPr>
            <a:lvl3pPr lvl="2" algn="l">
              <a:lnSpc>
                <a:spcPct val="100000"/>
              </a:lnSpc>
              <a:spcBef>
                <a:spcPts val="360"/>
              </a:spcBef>
              <a:spcAft>
                <a:spcPts val="0"/>
              </a:spcAft>
              <a:buSzPts val="1800"/>
              <a:buChar char="▪"/>
              <a:defRPr/>
            </a:lvl3pPr>
            <a:lvl4pPr lvl="3" algn="l">
              <a:lnSpc>
                <a:spcPct val="100000"/>
              </a:lnSpc>
              <a:spcBef>
                <a:spcPts val="360"/>
              </a:spcBef>
              <a:spcAft>
                <a:spcPts val="0"/>
              </a:spcAft>
              <a:buSzPts val="1800"/>
              <a:buChar char="•"/>
              <a:defRPr/>
            </a:lvl4pPr>
            <a:lvl5pPr lvl="4" algn="l">
              <a:lnSpc>
                <a:spcPct val="100000"/>
              </a:lnSpc>
              <a:spcBef>
                <a:spcPts val="360"/>
              </a:spcBef>
              <a:spcAft>
                <a:spcPts val="0"/>
              </a:spcAft>
              <a:buSzPts val="1530"/>
              <a:buChar char="•"/>
              <a:defRPr/>
            </a:lvl5pPr>
            <a:lvl6pPr lvl="5" algn="l">
              <a:lnSpc>
                <a:spcPct val="100000"/>
              </a:lnSpc>
              <a:spcBef>
                <a:spcPts val="360"/>
              </a:spcBef>
              <a:spcAft>
                <a:spcPts val="0"/>
              </a:spcAft>
              <a:buSzPts val="1530"/>
              <a:buChar char="•"/>
              <a:defRPr/>
            </a:lvl6pPr>
            <a:lvl7pPr lvl="6" algn="l">
              <a:lnSpc>
                <a:spcPct val="100000"/>
              </a:lnSpc>
              <a:spcBef>
                <a:spcPts val="360"/>
              </a:spcBef>
              <a:spcAft>
                <a:spcPts val="0"/>
              </a:spcAft>
              <a:buSzPts val="1530"/>
              <a:buChar char="•"/>
              <a:defRPr/>
            </a:lvl7pPr>
            <a:lvl8pPr lvl="7" algn="l">
              <a:lnSpc>
                <a:spcPct val="100000"/>
              </a:lnSpc>
              <a:spcBef>
                <a:spcPts val="360"/>
              </a:spcBef>
              <a:spcAft>
                <a:spcPts val="0"/>
              </a:spcAft>
              <a:buSzPts val="1530"/>
              <a:buChar char="•"/>
              <a:defRPr/>
            </a:lvl8pPr>
            <a:lvl9pPr lvl="8" algn="l">
              <a:lnSpc>
                <a:spcPct val="100000"/>
              </a:lnSpc>
              <a:spcBef>
                <a:spcPts val="360"/>
              </a:spcBef>
              <a:spcAft>
                <a:spcPts val="0"/>
              </a:spcAft>
              <a:buSzPts val="1530"/>
              <a:buChar char="•"/>
              <a:defRPr/>
            </a:lvl9pPr>
          </a:lstStyle>
          <a:p>
            <a:endParaRPr/>
          </a:p>
        </p:txBody>
      </p:sp>
      <p:sp>
        <p:nvSpPr>
          <p:cNvPr id="101" name="Google Shape;101;p20"/>
          <p:cNvSpPr/>
          <p:nvPr/>
        </p:nvSpPr>
        <p:spPr>
          <a:xfrm>
            <a:off x="3962400" y="5996408"/>
            <a:ext cx="4428648"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chemeClr val="accent1"/>
                </a:solidFill>
                <a:latin typeface="Arial"/>
                <a:ea typeface="Arial"/>
                <a:cs typeface="Arial"/>
                <a:sym typeface="Arial"/>
              </a:rPr>
              <a:t>POPULATION REFERENCE BUREAU | www.prb.org</a:t>
            </a:r>
            <a:endParaRPr sz="1400" b="0" i="0" u="none" strike="noStrike" cap="none">
              <a:solidFill>
                <a:srgbClr val="000000"/>
              </a:solidFill>
              <a:latin typeface="Arial"/>
              <a:ea typeface="Arial"/>
              <a:cs typeface="Arial"/>
              <a:sym typeface="Arial"/>
            </a:endParaRPr>
          </a:p>
        </p:txBody>
      </p:sp>
      <p:sp>
        <p:nvSpPr>
          <p:cNvPr id="102" name="Google Shape;102;p20"/>
          <p:cNvSpPr txBox="1">
            <a:spLocks noGrp="1"/>
          </p:cNvSpPr>
          <p:nvPr>
            <p:ph type="body" idx="2"/>
          </p:nvPr>
        </p:nvSpPr>
        <p:spPr>
          <a:xfrm>
            <a:off x="838200" y="5412430"/>
            <a:ext cx="4724400" cy="4572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480"/>
              </a:spcBef>
              <a:spcAft>
                <a:spcPts val="0"/>
              </a:spcAft>
              <a:buSzPts val="1800"/>
              <a:buNone/>
              <a:defRPr sz="2400" b="0">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03" name="Google Shape;103;p20"/>
          <p:cNvSpPr txBox="1">
            <a:spLocks noGrp="1"/>
          </p:cNvSpPr>
          <p:nvPr>
            <p:ph type="body" idx="3"/>
          </p:nvPr>
        </p:nvSpPr>
        <p:spPr>
          <a:xfrm>
            <a:off x="838200" y="5996408"/>
            <a:ext cx="3048000" cy="37151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320"/>
              </a:spcBef>
              <a:spcAft>
                <a:spcPts val="0"/>
              </a:spcAft>
              <a:buSzPts val="1200"/>
              <a:buNone/>
              <a:defRPr sz="16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Quote Layout">
  <p:cSld name="Quote Layout">
    <p:spTree>
      <p:nvGrpSpPr>
        <p:cNvPr id="1" name="Shape 104"/>
        <p:cNvGrpSpPr/>
        <p:nvPr/>
      </p:nvGrpSpPr>
      <p:grpSpPr>
        <a:xfrm>
          <a:off x="0" y="0"/>
          <a:ext cx="0" cy="0"/>
          <a:chOff x="0" y="0"/>
          <a:chExt cx="0" cy="0"/>
        </a:xfrm>
      </p:grpSpPr>
      <p:pic>
        <p:nvPicPr>
          <p:cNvPr id="105" name="Google Shape;105;p21"/>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106" name="Google Shape;106;p21"/>
          <p:cNvSpPr txBox="1">
            <a:spLocks noGrp="1"/>
          </p:cNvSpPr>
          <p:nvPr>
            <p:ph type="body" idx="1"/>
          </p:nvPr>
        </p:nvSpPr>
        <p:spPr>
          <a:xfrm>
            <a:off x="914400" y="838200"/>
            <a:ext cx="7315200" cy="3505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720"/>
              </a:spcBef>
              <a:spcAft>
                <a:spcPts val="0"/>
              </a:spcAft>
              <a:buSzPts val="2700"/>
              <a:buNone/>
              <a:defRPr sz="3600">
                <a:solidFill>
                  <a:srgbClr val="FFFFFF"/>
                </a:solidFill>
                <a:latin typeface="Arial Black"/>
                <a:ea typeface="Arial Black"/>
                <a:cs typeface="Arial Black"/>
                <a:sym typeface="Arial Black"/>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07" name="Google Shape;107;p21"/>
          <p:cNvSpPr/>
          <p:nvPr/>
        </p:nvSpPr>
        <p:spPr>
          <a:xfrm rot="10800000" flipH="1">
            <a:off x="128016" y="5056632"/>
            <a:ext cx="8874839" cy="1682496"/>
          </a:xfrm>
          <a:prstGeom prst="rect">
            <a:avLst/>
          </a:prstGeom>
          <a:solidFill>
            <a:srgbClr val="717073">
              <a:alpha val="81568"/>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108" name="Google Shape;108;p21" descr="PRB_LOGO_PowerPoint.png"/>
          <p:cNvPicPr preferRelativeResize="0"/>
          <p:nvPr/>
        </p:nvPicPr>
        <p:blipFill rotWithShape="1">
          <a:blip r:embed="rId3">
            <a:alphaModFix amt="37000"/>
          </a:blip>
          <a:srcRect/>
          <a:stretch/>
        </p:blipFill>
        <p:spPr>
          <a:xfrm>
            <a:off x="7855036" y="6153753"/>
            <a:ext cx="950043" cy="45720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Quote Layout-no photo">
  <p:cSld name="Quote Layout-no photo">
    <p:spTree>
      <p:nvGrpSpPr>
        <p:cNvPr id="1" name="Shape 109"/>
        <p:cNvGrpSpPr/>
        <p:nvPr/>
      </p:nvGrpSpPr>
      <p:grpSpPr>
        <a:xfrm>
          <a:off x="0" y="0"/>
          <a:ext cx="0" cy="0"/>
          <a:chOff x="0" y="0"/>
          <a:chExt cx="0" cy="0"/>
        </a:xfrm>
      </p:grpSpPr>
      <p:pic>
        <p:nvPicPr>
          <p:cNvPr id="110" name="Google Shape;110;p22"/>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111" name="Google Shape;111;p22"/>
          <p:cNvSpPr txBox="1">
            <a:spLocks noGrp="1"/>
          </p:cNvSpPr>
          <p:nvPr>
            <p:ph type="body" idx="1"/>
          </p:nvPr>
        </p:nvSpPr>
        <p:spPr>
          <a:xfrm>
            <a:off x="914400" y="838200"/>
            <a:ext cx="7315200" cy="3505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720"/>
              </a:spcBef>
              <a:spcAft>
                <a:spcPts val="0"/>
              </a:spcAft>
              <a:buSzPts val="2700"/>
              <a:buNone/>
              <a:defRPr sz="3600">
                <a:solidFill>
                  <a:srgbClr val="FFFFFF"/>
                </a:solidFill>
                <a:latin typeface="Arial Black"/>
                <a:ea typeface="Arial Black"/>
                <a:cs typeface="Arial Black"/>
                <a:sym typeface="Arial Black"/>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pic>
        <p:nvPicPr>
          <p:cNvPr id="112" name="Google Shape;112;p22" descr="PRB_LOGO_PowerPoint.png"/>
          <p:cNvPicPr preferRelativeResize="0"/>
          <p:nvPr/>
        </p:nvPicPr>
        <p:blipFill rotWithShape="1">
          <a:blip r:embed="rId3">
            <a:alphaModFix amt="37000"/>
          </a:blip>
          <a:srcRect/>
          <a:stretch/>
        </p:blipFill>
        <p:spPr>
          <a:xfrm>
            <a:off x="7855036" y="6153753"/>
            <a:ext cx="950043" cy="45720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asic">
  <p:cSld name="Basic">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911471" y="533400"/>
            <a:ext cx="4041530" cy="6858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5" name="Google Shape;115;p23"/>
          <p:cNvSpPr txBox="1">
            <a:spLocks noGrp="1"/>
          </p:cNvSpPr>
          <p:nvPr>
            <p:ph type="body" idx="1"/>
          </p:nvPr>
        </p:nvSpPr>
        <p:spPr>
          <a:xfrm>
            <a:off x="911225" y="1600200"/>
            <a:ext cx="7318375" cy="4572000"/>
          </a:xfrm>
          <a:prstGeom prst="rect">
            <a:avLst/>
          </a:prstGeom>
          <a:noFill/>
          <a:ln>
            <a:noFill/>
          </a:ln>
        </p:spPr>
        <p:txBody>
          <a:bodyPr spcFirstLastPara="1" wrap="square" lIns="91425" tIns="45700" rIns="91425" bIns="45700" anchor="t" anchorCtr="0">
            <a:noAutofit/>
          </a:bodyPr>
          <a:lstStyle>
            <a:lvl1pPr marL="457200" lvl="0" indent="-314325" algn="l">
              <a:lnSpc>
                <a:spcPct val="100000"/>
              </a:lnSpc>
              <a:spcBef>
                <a:spcPts val="360"/>
              </a:spcBef>
              <a:spcAft>
                <a:spcPts val="0"/>
              </a:spcAft>
              <a:buSzPts val="1350"/>
              <a:buChar char="■"/>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0"/>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ext w Example Layout">
  <p:cSld name="Text w Example Layout">
    <p:spTree>
      <p:nvGrpSpPr>
        <p:cNvPr id="1" name="Shape 116"/>
        <p:cNvGrpSpPr/>
        <p:nvPr/>
      </p:nvGrpSpPr>
      <p:grpSpPr>
        <a:xfrm>
          <a:off x="0" y="0"/>
          <a:ext cx="0" cy="0"/>
          <a:chOff x="0" y="0"/>
          <a:chExt cx="0" cy="0"/>
        </a:xfrm>
      </p:grpSpPr>
      <p:sp>
        <p:nvSpPr>
          <p:cNvPr id="117" name="Google Shape;117;p24"/>
          <p:cNvSpPr txBox="1">
            <a:spLocks noGrp="1"/>
          </p:cNvSpPr>
          <p:nvPr>
            <p:ph type="title"/>
          </p:nvPr>
        </p:nvSpPr>
        <p:spPr>
          <a:xfrm>
            <a:off x="911471" y="533400"/>
            <a:ext cx="3889130" cy="6858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8" name="Google Shape;118;p24"/>
          <p:cNvSpPr/>
          <p:nvPr/>
        </p:nvSpPr>
        <p:spPr>
          <a:xfrm>
            <a:off x="931069" y="3886200"/>
            <a:ext cx="7298531" cy="2271117"/>
          </a:xfrm>
          <a:prstGeom prst="rect">
            <a:avLst/>
          </a:prstGeom>
          <a:noFill/>
          <a:ln w="9525" cap="flat" cmpd="sng">
            <a:solidFill>
              <a:srgbClr val="717073"/>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19" name="Google Shape;119;p24"/>
          <p:cNvSpPr txBox="1">
            <a:spLocks noGrp="1"/>
          </p:cNvSpPr>
          <p:nvPr>
            <p:ph type="body" idx="1"/>
          </p:nvPr>
        </p:nvSpPr>
        <p:spPr>
          <a:xfrm>
            <a:off x="911225" y="1600200"/>
            <a:ext cx="7318375" cy="1600200"/>
          </a:xfrm>
          <a:prstGeom prst="rect">
            <a:avLst/>
          </a:prstGeom>
          <a:noFill/>
          <a:ln>
            <a:noFill/>
          </a:ln>
        </p:spPr>
        <p:txBody>
          <a:bodyPr spcFirstLastPara="1" wrap="square" lIns="91425" tIns="45700" rIns="91425" bIns="45700" anchor="t" anchorCtr="0">
            <a:noAutofit/>
          </a:bodyPr>
          <a:lstStyle>
            <a:lvl1pPr marL="457200" lvl="0" indent="-314325" algn="l">
              <a:lnSpc>
                <a:spcPct val="100000"/>
              </a:lnSpc>
              <a:spcBef>
                <a:spcPts val="360"/>
              </a:spcBef>
              <a:spcAft>
                <a:spcPts val="0"/>
              </a:spcAft>
              <a:buSzPts val="1350"/>
              <a:buChar char="■"/>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20" name="Google Shape;120;p24"/>
          <p:cNvSpPr txBox="1">
            <a:spLocks noGrp="1"/>
          </p:cNvSpPr>
          <p:nvPr>
            <p:ph type="body" idx="2"/>
          </p:nvPr>
        </p:nvSpPr>
        <p:spPr>
          <a:xfrm>
            <a:off x="1066800" y="4019491"/>
            <a:ext cx="7010400" cy="20003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480"/>
              </a:spcBef>
              <a:spcAft>
                <a:spcPts val="0"/>
              </a:spcAft>
              <a:buSzPts val="1800"/>
              <a:buNone/>
              <a:defRPr sz="2400"/>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21" name="Google Shape;121;p24"/>
          <p:cNvSpPr txBox="1">
            <a:spLocks noGrp="1"/>
          </p:cNvSpPr>
          <p:nvPr>
            <p:ph type="body" idx="3"/>
          </p:nvPr>
        </p:nvSpPr>
        <p:spPr>
          <a:xfrm>
            <a:off x="1066800" y="3454081"/>
            <a:ext cx="1981200" cy="36547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400"/>
              </a:spcBef>
              <a:spcAft>
                <a:spcPts val="0"/>
              </a:spcAft>
              <a:buSzPts val="1500"/>
              <a:buNone/>
              <a:defRPr sz="2000" b="1"/>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wo Columns Layout">
  <p:cSld name="Two Columns Layout">
    <p:spTree>
      <p:nvGrpSpPr>
        <p:cNvPr id="1" name="Shape 122"/>
        <p:cNvGrpSpPr/>
        <p:nvPr/>
      </p:nvGrpSpPr>
      <p:grpSpPr>
        <a:xfrm>
          <a:off x="0" y="0"/>
          <a:ext cx="0" cy="0"/>
          <a:chOff x="0" y="0"/>
          <a:chExt cx="0" cy="0"/>
        </a:xfrm>
      </p:grpSpPr>
      <p:sp>
        <p:nvSpPr>
          <p:cNvPr id="123" name="Google Shape;123;p25"/>
          <p:cNvSpPr txBox="1">
            <a:spLocks noGrp="1"/>
          </p:cNvSpPr>
          <p:nvPr>
            <p:ph type="title"/>
          </p:nvPr>
        </p:nvSpPr>
        <p:spPr>
          <a:xfrm>
            <a:off x="911471" y="533400"/>
            <a:ext cx="3965330" cy="6858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4" name="Google Shape;124;p25"/>
          <p:cNvSpPr txBox="1">
            <a:spLocks noGrp="1"/>
          </p:cNvSpPr>
          <p:nvPr>
            <p:ph type="body" idx="1"/>
          </p:nvPr>
        </p:nvSpPr>
        <p:spPr>
          <a:xfrm>
            <a:off x="923941" y="1600200"/>
            <a:ext cx="3648060" cy="47244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560"/>
              </a:spcBef>
              <a:spcAft>
                <a:spcPts val="0"/>
              </a:spcAft>
              <a:buSzPts val="2100"/>
              <a:buNone/>
              <a:defRPr b="1">
                <a:solidFill>
                  <a:srgbClr val="265E9E"/>
                </a:solidFill>
              </a:defRPr>
            </a:lvl1pPr>
            <a:lvl2pPr marL="914400" marR="0" lvl="1" indent="-370840" algn="l">
              <a:lnSpc>
                <a:spcPct val="100000"/>
              </a:lnSpc>
              <a:spcBef>
                <a:spcPts val="640"/>
              </a:spcBef>
              <a:spcAft>
                <a:spcPts val="0"/>
              </a:spcAft>
              <a:buClr>
                <a:srgbClr val="265E9E"/>
              </a:buClr>
              <a:buSzPts val="2240"/>
              <a:buFont typeface="Noto Sans Symbols"/>
              <a:buChar char="■"/>
              <a:defRPr sz="3200"/>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25" name="Google Shape;125;p25"/>
          <p:cNvSpPr txBox="1">
            <a:spLocks noGrp="1"/>
          </p:cNvSpPr>
          <p:nvPr>
            <p:ph type="body" idx="2"/>
          </p:nvPr>
        </p:nvSpPr>
        <p:spPr>
          <a:xfrm>
            <a:off x="4572001" y="1600200"/>
            <a:ext cx="3648060" cy="47244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560"/>
              </a:spcBef>
              <a:spcAft>
                <a:spcPts val="0"/>
              </a:spcAft>
              <a:buSzPts val="2100"/>
              <a:buNone/>
              <a:defRPr b="1">
                <a:solidFill>
                  <a:srgbClr val="265E9E"/>
                </a:solidFill>
              </a:defRPr>
            </a:lvl1pPr>
            <a:lvl2pPr marL="914400" marR="0" lvl="1" indent="-370840" algn="l">
              <a:lnSpc>
                <a:spcPct val="100000"/>
              </a:lnSpc>
              <a:spcBef>
                <a:spcPts val="640"/>
              </a:spcBef>
              <a:spcAft>
                <a:spcPts val="0"/>
              </a:spcAft>
              <a:buClr>
                <a:srgbClr val="265E9E"/>
              </a:buClr>
              <a:buSzPts val="2240"/>
              <a:buFont typeface="Noto Sans Symbols"/>
              <a:buChar char="■"/>
              <a:defRPr sz="3200"/>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hoto Layout">
  <p:cSld name="Photo Layout">
    <p:spTree>
      <p:nvGrpSpPr>
        <p:cNvPr id="1" name="Shape 126"/>
        <p:cNvGrpSpPr/>
        <p:nvPr/>
      </p:nvGrpSpPr>
      <p:grpSpPr>
        <a:xfrm>
          <a:off x="0" y="0"/>
          <a:ext cx="0" cy="0"/>
          <a:chOff x="0" y="0"/>
          <a:chExt cx="0" cy="0"/>
        </a:xfrm>
      </p:grpSpPr>
      <p:sp>
        <p:nvSpPr>
          <p:cNvPr id="127" name="Google Shape;127;p26"/>
          <p:cNvSpPr>
            <a:spLocks noGrp="1"/>
          </p:cNvSpPr>
          <p:nvPr>
            <p:ph type="pic" idx="2"/>
          </p:nvPr>
        </p:nvSpPr>
        <p:spPr>
          <a:xfrm>
            <a:off x="911225" y="1355725"/>
            <a:ext cx="7318375" cy="4816475"/>
          </a:xfrm>
          <a:prstGeom prst="rect">
            <a:avLst/>
          </a:prstGeom>
          <a:noFill/>
          <a:ln>
            <a:noFill/>
          </a:ln>
        </p:spPr>
        <p:txBody>
          <a:bodyPr spcFirstLastPara="1" wrap="square" lIns="91425" tIns="45700" rIns="91425" bIns="45700" anchor="b" anchorCtr="0">
            <a:noAutofit/>
          </a:bodyPr>
          <a:lstStyle>
            <a:lvl1pPr marR="0" lvl="0" algn="ctr" rtl="0">
              <a:lnSpc>
                <a:spcPct val="100000"/>
              </a:lnSpc>
              <a:spcBef>
                <a:spcPts val="560"/>
              </a:spcBef>
              <a:spcAft>
                <a:spcPts val="0"/>
              </a:spcAft>
              <a:buClr>
                <a:srgbClr val="265E9E"/>
              </a:buClr>
              <a:buSzPts val="2100"/>
              <a:buFont typeface="Noto Sans Symbols"/>
              <a:buNone/>
              <a:defRPr sz="2800" b="0" i="0" u="none" strike="noStrike" cap="none">
                <a:solidFill>
                  <a:srgbClr val="717073"/>
                </a:solidFill>
                <a:latin typeface="Arial"/>
                <a:ea typeface="Arial"/>
                <a:cs typeface="Arial"/>
                <a:sym typeface="Arial"/>
              </a:defRPr>
            </a:lvl1pPr>
            <a:lvl2pPr marR="0" lvl="1"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R="0" lvl="2"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R="0" lvl="3"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R="0" lvl="4"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R="0" lvl="5"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R="0" lvl="6"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R="0" lvl="7"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R="0" lvl="8"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8" name="Google Shape;128;p26"/>
          <p:cNvSpPr/>
          <p:nvPr/>
        </p:nvSpPr>
        <p:spPr>
          <a:xfrm>
            <a:off x="911470" y="1355558"/>
            <a:ext cx="5181600" cy="2574758"/>
          </a:xfrm>
          <a:prstGeom prst="rect">
            <a:avLst/>
          </a:prstGeom>
          <a:solidFill>
            <a:schemeClr val="accent1">
              <a:alpha val="81568"/>
            </a:scheme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29" name="Google Shape;129;p26"/>
          <p:cNvSpPr txBox="1">
            <a:spLocks noGrp="1"/>
          </p:cNvSpPr>
          <p:nvPr>
            <p:ph type="title"/>
          </p:nvPr>
        </p:nvSpPr>
        <p:spPr>
          <a:xfrm>
            <a:off x="911470" y="533400"/>
            <a:ext cx="7318131" cy="6858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0" name="Google Shape;130;p26"/>
          <p:cNvSpPr txBox="1">
            <a:spLocks noGrp="1"/>
          </p:cNvSpPr>
          <p:nvPr>
            <p:ph type="body" idx="1"/>
          </p:nvPr>
        </p:nvSpPr>
        <p:spPr>
          <a:xfrm>
            <a:off x="911225" y="1355725"/>
            <a:ext cx="4727575" cy="2225675"/>
          </a:xfrm>
          <a:prstGeom prst="rect">
            <a:avLst/>
          </a:prstGeom>
          <a:solidFill>
            <a:schemeClr val="accent1">
              <a:alpha val="81568"/>
            </a:schemeClr>
          </a:solidFill>
          <a:ln>
            <a:noFill/>
          </a:ln>
        </p:spPr>
        <p:txBody>
          <a:bodyPr spcFirstLastPara="1" wrap="square" lIns="91425" tIns="45700" rIns="91425" bIns="45700" anchor="b" anchorCtr="0">
            <a:noAutofit/>
          </a:bodyPr>
          <a:lstStyle>
            <a:lvl1pPr marL="457200" lvl="0" indent="-228600" algn="ctr">
              <a:lnSpc>
                <a:spcPct val="100000"/>
              </a:lnSpc>
              <a:spcBef>
                <a:spcPts val="560"/>
              </a:spcBef>
              <a:spcAft>
                <a:spcPts val="0"/>
              </a:spcAft>
              <a:buSzPts val="2100"/>
              <a:buNone/>
              <a:defRPr>
                <a:solidFill>
                  <a:srgbClr val="FFFFFF"/>
                </a:solidFil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31" name="Google Shape;131;p26"/>
          <p:cNvSpPr txBox="1">
            <a:spLocks noGrp="1"/>
          </p:cNvSpPr>
          <p:nvPr>
            <p:ph type="body" idx="3"/>
          </p:nvPr>
        </p:nvSpPr>
        <p:spPr>
          <a:xfrm>
            <a:off x="1066800" y="1524000"/>
            <a:ext cx="4419600" cy="5334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560"/>
              </a:spcBef>
              <a:spcAft>
                <a:spcPts val="0"/>
              </a:spcAft>
              <a:buSzPts val="2100"/>
              <a:buFont typeface="Arial"/>
              <a:buNone/>
              <a:defRPr b="1">
                <a:solidFill>
                  <a:srgbClr val="265E9E"/>
                </a:solidFill>
              </a:defRPr>
            </a:lvl1pPr>
            <a:lvl2pPr marL="914400" lvl="1" indent="-228600" algn="l">
              <a:lnSpc>
                <a:spcPct val="100000"/>
              </a:lnSpc>
              <a:spcBef>
                <a:spcPts val="480"/>
              </a:spcBef>
              <a:spcAft>
                <a:spcPts val="0"/>
              </a:spcAft>
              <a:buSzPts val="1680"/>
              <a:buNone/>
              <a:defRPr b="1">
                <a:solidFill>
                  <a:srgbClr val="265E9E"/>
                </a:solidFill>
              </a:defRPr>
            </a:lvl2pPr>
            <a:lvl3pPr marL="1371600" lvl="2" indent="-228600" algn="l">
              <a:lnSpc>
                <a:spcPct val="100000"/>
              </a:lnSpc>
              <a:spcBef>
                <a:spcPts val="360"/>
              </a:spcBef>
              <a:spcAft>
                <a:spcPts val="0"/>
              </a:spcAft>
              <a:buSzPts val="1800"/>
              <a:buNone/>
              <a:defRPr b="1">
                <a:solidFill>
                  <a:srgbClr val="265E9E"/>
                </a:solidFill>
              </a:defRPr>
            </a:lvl3pPr>
            <a:lvl4pPr marL="1828800" lvl="3" indent="-228600" algn="l">
              <a:lnSpc>
                <a:spcPct val="100000"/>
              </a:lnSpc>
              <a:spcBef>
                <a:spcPts val="240"/>
              </a:spcBef>
              <a:spcAft>
                <a:spcPts val="0"/>
              </a:spcAft>
              <a:buSzPts val="1200"/>
              <a:buFont typeface="Arial"/>
              <a:buNone/>
              <a:defRPr b="1">
                <a:solidFill>
                  <a:srgbClr val="265E9E"/>
                </a:solidFill>
              </a:defRPr>
            </a:lvl4pPr>
            <a:lvl5pPr marL="2286000" lvl="4" indent="-228600" algn="l">
              <a:lnSpc>
                <a:spcPct val="100000"/>
              </a:lnSpc>
              <a:spcBef>
                <a:spcPts val="400"/>
              </a:spcBef>
              <a:spcAft>
                <a:spcPts val="0"/>
              </a:spcAft>
              <a:buSzPts val="1700"/>
              <a:buFont typeface="Arial"/>
              <a:buNone/>
              <a:defRPr b="1">
                <a:solidFill>
                  <a:srgbClr val="265E9E"/>
                </a:solidFill>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32" name="Google Shape;132;p26"/>
          <p:cNvSpPr txBox="1">
            <a:spLocks noGrp="1"/>
          </p:cNvSpPr>
          <p:nvPr>
            <p:ph type="body" idx="4"/>
          </p:nvPr>
        </p:nvSpPr>
        <p:spPr>
          <a:xfrm>
            <a:off x="1066800" y="2073442"/>
            <a:ext cx="4419600" cy="1355558"/>
          </a:xfrm>
          <a:prstGeom prst="rect">
            <a:avLst/>
          </a:prstGeom>
          <a:noFill/>
          <a:ln>
            <a:noFill/>
          </a:ln>
        </p:spPr>
        <p:txBody>
          <a:bodyPr spcFirstLastPara="1" wrap="square" lIns="91425" tIns="45700" rIns="91425" bIns="45700" anchor="t" anchorCtr="0">
            <a:noAutofit/>
          </a:bodyPr>
          <a:lstStyle>
            <a:lvl1pPr marL="457200" lvl="0" indent="-323850" algn="l">
              <a:lnSpc>
                <a:spcPct val="100000"/>
              </a:lnSpc>
              <a:spcBef>
                <a:spcPts val="400"/>
              </a:spcBef>
              <a:spcAft>
                <a:spcPts val="0"/>
              </a:spcAft>
              <a:buSzPts val="1500"/>
              <a:buChar char="■"/>
              <a:defRPr sz="2000"/>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Photo Layout-2">
  <p:cSld name="Photo Layout-2">
    <p:spTree>
      <p:nvGrpSpPr>
        <p:cNvPr id="1" name="Shape 133"/>
        <p:cNvGrpSpPr/>
        <p:nvPr/>
      </p:nvGrpSpPr>
      <p:grpSpPr>
        <a:xfrm>
          <a:off x="0" y="0"/>
          <a:ext cx="0" cy="0"/>
          <a:chOff x="0" y="0"/>
          <a:chExt cx="0" cy="0"/>
        </a:xfrm>
      </p:grpSpPr>
      <p:sp>
        <p:nvSpPr>
          <p:cNvPr id="134" name="Google Shape;134;p27"/>
          <p:cNvSpPr>
            <a:spLocks noGrp="1"/>
          </p:cNvSpPr>
          <p:nvPr>
            <p:ph type="pic" idx="2"/>
          </p:nvPr>
        </p:nvSpPr>
        <p:spPr>
          <a:xfrm>
            <a:off x="911225" y="1355725"/>
            <a:ext cx="7318375" cy="4816475"/>
          </a:xfrm>
          <a:prstGeom prst="rect">
            <a:avLst/>
          </a:prstGeom>
          <a:noFill/>
          <a:ln>
            <a:noFill/>
          </a:ln>
        </p:spPr>
        <p:txBody>
          <a:bodyPr spcFirstLastPara="1" wrap="square" lIns="91425" tIns="45700" rIns="91425" bIns="45700" anchor="b" anchorCtr="0">
            <a:noAutofit/>
          </a:bodyPr>
          <a:lstStyle>
            <a:lvl1pPr marR="0" lvl="0" algn="ctr" rtl="0">
              <a:lnSpc>
                <a:spcPct val="100000"/>
              </a:lnSpc>
              <a:spcBef>
                <a:spcPts val="560"/>
              </a:spcBef>
              <a:spcAft>
                <a:spcPts val="0"/>
              </a:spcAft>
              <a:buClr>
                <a:srgbClr val="265E9E"/>
              </a:buClr>
              <a:buSzPts val="2100"/>
              <a:buFont typeface="Noto Sans Symbols"/>
              <a:buNone/>
              <a:defRPr sz="2800" b="0" i="0" u="none" strike="noStrike" cap="none">
                <a:solidFill>
                  <a:srgbClr val="717073"/>
                </a:solidFill>
                <a:latin typeface="Arial"/>
                <a:ea typeface="Arial"/>
                <a:cs typeface="Arial"/>
                <a:sym typeface="Arial"/>
              </a:defRPr>
            </a:lvl1pPr>
            <a:lvl2pPr marR="0" lvl="1"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R="0" lvl="2"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R="0" lvl="3"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R="0" lvl="4"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R="0" lvl="5"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R="0" lvl="6"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R="0" lvl="7"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R="0" lvl="8"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35" name="Google Shape;135;p27"/>
          <p:cNvSpPr/>
          <p:nvPr/>
        </p:nvSpPr>
        <p:spPr>
          <a:xfrm>
            <a:off x="911470" y="1355558"/>
            <a:ext cx="5181600" cy="2574758"/>
          </a:xfrm>
          <a:prstGeom prst="rect">
            <a:avLst/>
          </a:prstGeom>
          <a:solidFill>
            <a:schemeClr val="accent1">
              <a:alpha val="81568"/>
            </a:scheme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36" name="Google Shape;136;p27"/>
          <p:cNvSpPr txBox="1">
            <a:spLocks noGrp="1"/>
          </p:cNvSpPr>
          <p:nvPr>
            <p:ph type="title"/>
          </p:nvPr>
        </p:nvSpPr>
        <p:spPr>
          <a:xfrm>
            <a:off x="911470" y="533400"/>
            <a:ext cx="7318131" cy="6858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7" name="Google Shape;137;p27"/>
          <p:cNvSpPr txBox="1">
            <a:spLocks noGrp="1"/>
          </p:cNvSpPr>
          <p:nvPr>
            <p:ph type="body" idx="1"/>
          </p:nvPr>
        </p:nvSpPr>
        <p:spPr>
          <a:xfrm>
            <a:off x="911225" y="1355725"/>
            <a:ext cx="4727575" cy="2225675"/>
          </a:xfrm>
          <a:prstGeom prst="rect">
            <a:avLst/>
          </a:prstGeom>
          <a:solidFill>
            <a:srgbClr val="007BC0"/>
          </a:solidFill>
          <a:ln>
            <a:noFill/>
          </a:ln>
        </p:spPr>
        <p:txBody>
          <a:bodyPr spcFirstLastPara="1" wrap="square" lIns="91425" tIns="45700" rIns="91425" bIns="45700" anchor="b" anchorCtr="0">
            <a:noAutofit/>
          </a:bodyPr>
          <a:lstStyle>
            <a:lvl1pPr marL="457200" lvl="0" indent="-228600" algn="ctr">
              <a:lnSpc>
                <a:spcPct val="100000"/>
              </a:lnSpc>
              <a:spcBef>
                <a:spcPts val="560"/>
              </a:spcBef>
              <a:spcAft>
                <a:spcPts val="0"/>
              </a:spcAft>
              <a:buSzPts val="2100"/>
              <a:buNone/>
              <a:defRPr>
                <a:solidFill>
                  <a:srgbClr val="007BC0"/>
                </a:solidFil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38" name="Google Shape;138;p27"/>
          <p:cNvSpPr txBox="1">
            <a:spLocks noGrp="1"/>
          </p:cNvSpPr>
          <p:nvPr>
            <p:ph type="body" idx="3"/>
          </p:nvPr>
        </p:nvSpPr>
        <p:spPr>
          <a:xfrm>
            <a:off x="1066800" y="1524000"/>
            <a:ext cx="4419600" cy="5334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560"/>
              </a:spcBef>
              <a:spcAft>
                <a:spcPts val="0"/>
              </a:spcAft>
              <a:buSzPts val="2100"/>
              <a:buFont typeface="Arial"/>
              <a:buNone/>
              <a:defRPr b="1">
                <a:solidFill>
                  <a:srgbClr val="FFFFFF"/>
                </a:solidFill>
              </a:defRPr>
            </a:lvl1pPr>
            <a:lvl2pPr marL="914400" lvl="1" indent="-228600" algn="l">
              <a:lnSpc>
                <a:spcPct val="100000"/>
              </a:lnSpc>
              <a:spcBef>
                <a:spcPts val="480"/>
              </a:spcBef>
              <a:spcAft>
                <a:spcPts val="0"/>
              </a:spcAft>
              <a:buSzPts val="1680"/>
              <a:buNone/>
              <a:defRPr b="1">
                <a:solidFill>
                  <a:srgbClr val="265E9E"/>
                </a:solidFill>
              </a:defRPr>
            </a:lvl2pPr>
            <a:lvl3pPr marL="1371600" lvl="2" indent="-228600" algn="l">
              <a:lnSpc>
                <a:spcPct val="100000"/>
              </a:lnSpc>
              <a:spcBef>
                <a:spcPts val="360"/>
              </a:spcBef>
              <a:spcAft>
                <a:spcPts val="0"/>
              </a:spcAft>
              <a:buSzPts val="1800"/>
              <a:buNone/>
              <a:defRPr b="1">
                <a:solidFill>
                  <a:srgbClr val="265E9E"/>
                </a:solidFill>
              </a:defRPr>
            </a:lvl3pPr>
            <a:lvl4pPr marL="1828800" lvl="3" indent="-228600" algn="l">
              <a:lnSpc>
                <a:spcPct val="100000"/>
              </a:lnSpc>
              <a:spcBef>
                <a:spcPts val="240"/>
              </a:spcBef>
              <a:spcAft>
                <a:spcPts val="0"/>
              </a:spcAft>
              <a:buSzPts val="1200"/>
              <a:buFont typeface="Arial"/>
              <a:buNone/>
              <a:defRPr b="1">
                <a:solidFill>
                  <a:srgbClr val="265E9E"/>
                </a:solidFill>
              </a:defRPr>
            </a:lvl4pPr>
            <a:lvl5pPr marL="2286000" lvl="4" indent="-228600" algn="l">
              <a:lnSpc>
                <a:spcPct val="100000"/>
              </a:lnSpc>
              <a:spcBef>
                <a:spcPts val="400"/>
              </a:spcBef>
              <a:spcAft>
                <a:spcPts val="0"/>
              </a:spcAft>
              <a:buSzPts val="1700"/>
              <a:buFont typeface="Arial"/>
              <a:buNone/>
              <a:defRPr b="1">
                <a:solidFill>
                  <a:srgbClr val="265E9E"/>
                </a:solidFill>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39" name="Google Shape;139;p27"/>
          <p:cNvSpPr txBox="1">
            <a:spLocks noGrp="1"/>
          </p:cNvSpPr>
          <p:nvPr>
            <p:ph type="body" idx="4"/>
          </p:nvPr>
        </p:nvSpPr>
        <p:spPr>
          <a:xfrm>
            <a:off x="1066800" y="2073442"/>
            <a:ext cx="4419600" cy="1355558"/>
          </a:xfrm>
          <a:prstGeom prst="rect">
            <a:avLst/>
          </a:prstGeom>
          <a:noFill/>
          <a:ln>
            <a:noFill/>
          </a:ln>
        </p:spPr>
        <p:txBody>
          <a:bodyPr spcFirstLastPara="1" wrap="square" lIns="91425" tIns="45700" rIns="91425" bIns="45700" anchor="t" anchorCtr="0">
            <a:noAutofit/>
          </a:bodyPr>
          <a:lstStyle>
            <a:lvl1pPr marL="457200" lvl="0" indent="-323850" algn="l">
              <a:lnSpc>
                <a:spcPct val="100000"/>
              </a:lnSpc>
              <a:spcBef>
                <a:spcPts val="400"/>
              </a:spcBef>
              <a:spcAft>
                <a:spcPts val="0"/>
              </a:spcAft>
              <a:buClr>
                <a:srgbClr val="6DCBFF"/>
              </a:buClr>
              <a:buSzPts val="1500"/>
              <a:buChar char="■"/>
              <a:defRPr sz="2000">
                <a:solidFill>
                  <a:srgbClr val="FFFFFF"/>
                </a:solidFil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Layout">
  <p:cSld name="Blank Layout">
    <p:spTree>
      <p:nvGrpSpPr>
        <p:cNvPr id="1" name="Shape 140"/>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Divider Layout-photo">
  <p:cSld name="Section Divider Layout-photo">
    <p:spTree>
      <p:nvGrpSpPr>
        <p:cNvPr id="1" name="Shape 141"/>
        <p:cNvGrpSpPr/>
        <p:nvPr/>
      </p:nvGrpSpPr>
      <p:grpSpPr>
        <a:xfrm>
          <a:off x="0" y="0"/>
          <a:ext cx="0" cy="0"/>
          <a:chOff x="0" y="0"/>
          <a:chExt cx="0" cy="0"/>
        </a:xfrm>
      </p:grpSpPr>
      <p:sp>
        <p:nvSpPr>
          <p:cNvPr id="142" name="Google Shape;142;p29"/>
          <p:cNvSpPr>
            <a:spLocks noGrp="1"/>
          </p:cNvSpPr>
          <p:nvPr>
            <p:ph type="pic" idx="2"/>
          </p:nvPr>
        </p:nvSpPr>
        <p:spPr>
          <a:xfrm>
            <a:off x="0" y="-81"/>
            <a:ext cx="9144000" cy="6858082"/>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560"/>
              </a:spcBef>
              <a:spcAft>
                <a:spcPts val="0"/>
              </a:spcAft>
              <a:buClr>
                <a:srgbClr val="265E9E"/>
              </a:buClr>
              <a:buSzPts val="2100"/>
              <a:buFont typeface="Noto Sans Symbols"/>
              <a:buNone/>
              <a:defRPr sz="2800" b="0" i="0" u="none" strike="noStrike" cap="none">
                <a:solidFill>
                  <a:srgbClr val="717073"/>
                </a:solidFill>
                <a:latin typeface="Arial"/>
                <a:ea typeface="Arial"/>
                <a:cs typeface="Arial"/>
                <a:sym typeface="Arial"/>
              </a:defRPr>
            </a:lvl1pPr>
            <a:lvl2pPr marR="0" lvl="1"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R="0" lvl="2"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R="0" lvl="3"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R="0" lvl="4"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R="0" lvl="5"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R="0" lvl="6"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R="0" lvl="7"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R="0" lvl="8"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43" name="Google Shape;143;p29"/>
          <p:cNvSpPr/>
          <p:nvPr/>
        </p:nvSpPr>
        <p:spPr>
          <a:xfrm>
            <a:off x="914400" y="1586031"/>
            <a:ext cx="7315200" cy="3685939"/>
          </a:xfrm>
          <a:prstGeom prst="rect">
            <a:avLst/>
          </a:prstGeom>
          <a:solidFill>
            <a:srgbClr val="007BC0">
              <a:alpha val="40000"/>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44" name="Google Shape;144;p29"/>
          <p:cNvSpPr/>
          <p:nvPr/>
        </p:nvSpPr>
        <p:spPr>
          <a:xfrm>
            <a:off x="914400" y="1600200"/>
            <a:ext cx="73152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145" name="Google Shape;145;p29" descr="PRB_LOGO_PowerPoint.png"/>
          <p:cNvPicPr preferRelativeResize="0"/>
          <p:nvPr/>
        </p:nvPicPr>
        <p:blipFill rotWithShape="1">
          <a:blip r:embed="rId2">
            <a:alphaModFix amt="37000"/>
          </a:blip>
          <a:srcRect/>
          <a:stretch/>
        </p:blipFill>
        <p:spPr>
          <a:xfrm>
            <a:off x="7855036" y="6153753"/>
            <a:ext cx="950043" cy="457200"/>
          </a:xfrm>
          <a:prstGeom prst="rect">
            <a:avLst/>
          </a:prstGeom>
          <a:noFill/>
          <a:ln>
            <a:noFill/>
          </a:ln>
        </p:spPr>
      </p:pic>
      <p:sp>
        <p:nvSpPr>
          <p:cNvPr id="146" name="Google Shape;146;p29"/>
          <p:cNvSpPr txBox="1">
            <a:spLocks noGrp="1"/>
          </p:cNvSpPr>
          <p:nvPr>
            <p:ph type="body" idx="1"/>
          </p:nvPr>
        </p:nvSpPr>
        <p:spPr>
          <a:xfrm>
            <a:off x="1002729" y="2286000"/>
            <a:ext cx="7138543" cy="81893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80"/>
              </a:spcBef>
              <a:spcAft>
                <a:spcPts val="0"/>
              </a:spcAft>
              <a:buSzPts val="4050"/>
              <a:buNone/>
              <a:defRPr sz="54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47" name="Google Shape;147;p29"/>
          <p:cNvSpPr txBox="1">
            <a:spLocks noGrp="1"/>
          </p:cNvSpPr>
          <p:nvPr>
            <p:ph type="body" idx="3"/>
          </p:nvPr>
        </p:nvSpPr>
        <p:spPr>
          <a:xfrm>
            <a:off x="1002729" y="3048000"/>
            <a:ext cx="7138543" cy="1600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2200"/>
              </a:spcBef>
              <a:spcAft>
                <a:spcPts val="0"/>
              </a:spcAft>
              <a:buSzPts val="8250"/>
              <a:buNone/>
              <a:defRPr sz="11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Divider Layout-3">
  <p:cSld name="Section Divider Layout-3">
    <p:spTree>
      <p:nvGrpSpPr>
        <p:cNvPr id="1" name="Shape 148"/>
        <p:cNvGrpSpPr/>
        <p:nvPr/>
      </p:nvGrpSpPr>
      <p:grpSpPr>
        <a:xfrm>
          <a:off x="0" y="0"/>
          <a:ext cx="0" cy="0"/>
          <a:chOff x="0" y="0"/>
          <a:chExt cx="0" cy="0"/>
        </a:xfrm>
      </p:grpSpPr>
      <p:pic>
        <p:nvPicPr>
          <p:cNvPr id="149" name="Google Shape;149;p30"/>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150" name="Google Shape;150;p30"/>
          <p:cNvSpPr/>
          <p:nvPr/>
        </p:nvSpPr>
        <p:spPr>
          <a:xfrm>
            <a:off x="0" y="0"/>
            <a:ext cx="9148010" cy="6858000"/>
          </a:xfrm>
          <a:prstGeom prst="rect">
            <a:avLst/>
          </a:prstGeom>
          <a:solidFill>
            <a:srgbClr val="605F61">
              <a:alpha val="64313"/>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51" name="Google Shape;151;p30"/>
          <p:cNvSpPr/>
          <p:nvPr/>
        </p:nvSpPr>
        <p:spPr>
          <a:xfrm>
            <a:off x="914400" y="1586031"/>
            <a:ext cx="7315200" cy="3685939"/>
          </a:xfrm>
          <a:prstGeom prst="rect">
            <a:avLst/>
          </a:prstGeom>
          <a:solidFill>
            <a:srgbClr val="007BC0">
              <a:alpha val="40000"/>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52" name="Google Shape;152;p30"/>
          <p:cNvSpPr/>
          <p:nvPr/>
        </p:nvSpPr>
        <p:spPr>
          <a:xfrm>
            <a:off x="914400" y="1600200"/>
            <a:ext cx="73152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153" name="Google Shape;153;p30" descr="PRB_LOGO_PowerPoint.png"/>
          <p:cNvPicPr preferRelativeResize="0"/>
          <p:nvPr/>
        </p:nvPicPr>
        <p:blipFill rotWithShape="1">
          <a:blip r:embed="rId3">
            <a:alphaModFix amt="37000"/>
          </a:blip>
          <a:srcRect/>
          <a:stretch/>
        </p:blipFill>
        <p:spPr>
          <a:xfrm>
            <a:off x="7855036" y="6153753"/>
            <a:ext cx="950043" cy="457200"/>
          </a:xfrm>
          <a:prstGeom prst="rect">
            <a:avLst/>
          </a:prstGeom>
          <a:noFill/>
          <a:ln>
            <a:noFill/>
          </a:ln>
        </p:spPr>
      </p:pic>
      <p:sp>
        <p:nvSpPr>
          <p:cNvPr id="154" name="Google Shape;154;p30"/>
          <p:cNvSpPr txBox="1">
            <a:spLocks noGrp="1"/>
          </p:cNvSpPr>
          <p:nvPr>
            <p:ph type="body" idx="1"/>
          </p:nvPr>
        </p:nvSpPr>
        <p:spPr>
          <a:xfrm>
            <a:off x="1002729" y="2286000"/>
            <a:ext cx="7138543" cy="81893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80"/>
              </a:spcBef>
              <a:spcAft>
                <a:spcPts val="0"/>
              </a:spcAft>
              <a:buSzPts val="4050"/>
              <a:buNone/>
              <a:defRPr sz="54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55" name="Google Shape;155;p30"/>
          <p:cNvSpPr txBox="1">
            <a:spLocks noGrp="1"/>
          </p:cNvSpPr>
          <p:nvPr>
            <p:ph type="body" idx="2"/>
          </p:nvPr>
        </p:nvSpPr>
        <p:spPr>
          <a:xfrm>
            <a:off x="1002729" y="3048000"/>
            <a:ext cx="7138543" cy="1600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2200"/>
              </a:spcBef>
              <a:spcAft>
                <a:spcPts val="0"/>
              </a:spcAft>
              <a:buSzPts val="8250"/>
              <a:buNone/>
              <a:defRPr sz="11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Divider Layout-4">
  <p:cSld name="Section Divider Layout-4">
    <p:spTree>
      <p:nvGrpSpPr>
        <p:cNvPr id="1" name="Shape 156"/>
        <p:cNvGrpSpPr/>
        <p:nvPr/>
      </p:nvGrpSpPr>
      <p:grpSpPr>
        <a:xfrm>
          <a:off x="0" y="0"/>
          <a:ext cx="0" cy="0"/>
          <a:chOff x="0" y="0"/>
          <a:chExt cx="0" cy="0"/>
        </a:xfrm>
      </p:grpSpPr>
      <p:pic>
        <p:nvPicPr>
          <p:cNvPr id="157" name="Google Shape;157;p31"/>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158" name="Google Shape;158;p31"/>
          <p:cNvSpPr/>
          <p:nvPr/>
        </p:nvSpPr>
        <p:spPr>
          <a:xfrm>
            <a:off x="-4010" y="0"/>
            <a:ext cx="9148010" cy="6858000"/>
          </a:xfrm>
          <a:prstGeom prst="rect">
            <a:avLst/>
          </a:prstGeom>
          <a:solidFill>
            <a:srgbClr val="605F61">
              <a:alpha val="64313"/>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59" name="Google Shape;159;p31"/>
          <p:cNvSpPr/>
          <p:nvPr/>
        </p:nvSpPr>
        <p:spPr>
          <a:xfrm>
            <a:off x="914400" y="1586031"/>
            <a:ext cx="7315200" cy="3685939"/>
          </a:xfrm>
          <a:prstGeom prst="rect">
            <a:avLst/>
          </a:prstGeom>
          <a:solidFill>
            <a:srgbClr val="007BC0">
              <a:alpha val="40000"/>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60" name="Google Shape;160;p31"/>
          <p:cNvSpPr/>
          <p:nvPr/>
        </p:nvSpPr>
        <p:spPr>
          <a:xfrm>
            <a:off x="914400" y="1600200"/>
            <a:ext cx="73152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161" name="Google Shape;161;p31" descr="PRB_LOGO_PowerPoint.png"/>
          <p:cNvPicPr preferRelativeResize="0"/>
          <p:nvPr/>
        </p:nvPicPr>
        <p:blipFill rotWithShape="1">
          <a:blip r:embed="rId3">
            <a:alphaModFix amt="37000"/>
          </a:blip>
          <a:srcRect/>
          <a:stretch/>
        </p:blipFill>
        <p:spPr>
          <a:xfrm>
            <a:off x="7855036" y="6153753"/>
            <a:ext cx="950043" cy="457200"/>
          </a:xfrm>
          <a:prstGeom prst="rect">
            <a:avLst/>
          </a:prstGeom>
          <a:noFill/>
          <a:ln>
            <a:noFill/>
          </a:ln>
        </p:spPr>
      </p:pic>
      <p:sp>
        <p:nvSpPr>
          <p:cNvPr id="162" name="Google Shape;162;p31"/>
          <p:cNvSpPr txBox="1">
            <a:spLocks noGrp="1"/>
          </p:cNvSpPr>
          <p:nvPr>
            <p:ph type="body" idx="1"/>
          </p:nvPr>
        </p:nvSpPr>
        <p:spPr>
          <a:xfrm>
            <a:off x="1002729" y="2286000"/>
            <a:ext cx="7138543" cy="81893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80"/>
              </a:spcBef>
              <a:spcAft>
                <a:spcPts val="0"/>
              </a:spcAft>
              <a:buSzPts val="4050"/>
              <a:buNone/>
              <a:defRPr sz="54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63" name="Google Shape;163;p31"/>
          <p:cNvSpPr txBox="1">
            <a:spLocks noGrp="1"/>
          </p:cNvSpPr>
          <p:nvPr>
            <p:ph type="body" idx="2"/>
          </p:nvPr>
        </p:nvSpPr>
        <p:spPr>
          <a:xfrm>
            <a:off x="1002729" y="3048000"/>
            <a:ext cx="7138543" cy="1600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2200"/>
              </a:spcBef>
              <a:spcAft>
                <a:spcPts val="0"/>
              </a:spcAft>
              <a:buSzPts val="8250"/>
              <a:buNone/>
              <a:defRPr sz="11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ection Divider Layout-5">
  <p:cSld name="Section Divider Layout-5">
    <p:spTree>
      <p:nvGrpSpPr>
        <p:cNvPr id="1" name="Shape 164"/>
        <p:cNvGrpSpPr/>
        <p:nvPr/>
      </p:nvGrpSpPr>
      <p:grpSpPr>
        <a:xfrm>
          <a:off x="0" y="0"/>
          <a:ext cx="0" cy="0"/>
          <a:chOff x="0" y="0"/>
          <a:chExt cx="0" cy="0"/>
        </a:xfrm>
      </p:grpSpPr>
      <p:pic>
        <p:nvPicPr>
          <p:cNvPr id="165" name="Google Shape;165;p32"/>
          <p:cNvPicPr preferRelativeResize="0"/>
          <p:nvPr/>
        </p:nvPicPr>
        <p:blipFill rotWithShape="1">
          <a:blip r:embed="rId2">
            <a:alphaModFix/>
          </a:blip>
          <a:srcRect r="10596"/>
          <a:stretch/>
        </p:blipFill>
        <p:spPr>
          <a:xfrm>
            <a:off x="-27709" y="0"/>
            <a:ext cx="9220200" cy="6876011"/>
          </a:xfrm>
          <a:prstGeom prst="rect">
            <a:avLst/>
          </a:prstGeom>
          <a:noFill/>
          <a:ln>
            <a:noFill/>
          </a:ln>
        </p:spPr>
      </p:pic>
      <p:sp>
        <p:nvSpPr>
          <p:cNvPr id="166" name="Google Shape;166;p32"/>
          <p:cNvSpPr/>
          <p:nvPr/>
        </p:nvSpPr>
        <p:spPr>
          <a:xfrm>
            <a:off x="-28035" y="-1"/>
            <a:ext cx="9220526" cy="6876011"/>
          </a:xfrm>
          <a:prstGeom prst="rect">
            <a:avLst/>
          </a:prstGeom>
          <a:solidFill>
            <a:srgbClr val="605F61">
              <a:alpha val="64313"/>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67" name="Google Shape;167;p32"/>
          <p:cNvSpPr/>
          <p:nvPr/>
        </p:nvSpPr>
        <p:spPr>
          <a:xfrm>
            <a:off x="914400" y="1586031"/>
            <a:ext cx="7315200" cy="3685939"/>
          </a:xfrm>
          <a:prstGeom prst="rect">
            <a:avLst/>
          </a:prstGeom>
          <a:solidFill>
            <a:srgbClr val="007BC0">
              <a:alpha val="40000"/>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68" name="Google Shape;168;p32"/>
          <p:cNvSpPr/>
          <p:nvPr/>
        </p:nvSpPr>
        <p:spPr>
          <a:xfrm>
            <a:off x="914400" y="1600200"/>
            <a:ext cx="73152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169" name="Google Shape;169;p32" descr="PRB_LOGO_PowerPoint.png"/>
          <p:cNvPicPr preferRelativeResize="0"/>
          <p:nvPr/>
        </p:nvPicPr>
        <p:blipFill rotWithShape="1">
          <a:blip r:embed="rId3">
            <a:alphaModFix amt="37000"/>
          </a:blip>
          <a:srcRect/>
          <a:stretch/>
        </p:blipFill>
        <p:spPr>
          <a:xfrm>
            <a:off x="7855036" y="6153753"/>
            <a:ext cx="950043" cy="457200"/>
          </a:xfrm>
          <a:prstGeom prst="rect">
            <a:avLst/>
          </a:prstGeom>
          <a:noFill/>
          <a:ln>
            <a:noFill/>
          </a:ln>
        </p:spPr>
      </p:pic>
      <p:sp>
        <p:nvSpPr>
          <p:cNvPr id="170" name="Google Shape;170;p32"/>
          <p:cNvSpPr txBox="1">
            <a:spLocks noGrp="1"/>
          </p:cNvSpPr>
          <p:nvPr>
            <p:ph type="body" idx="1"/>
          </p:nvPr>
        </p:nvSpPr>
        <p:spPr>
          <a:xfrm>
            <a:off x="1002729" y="2286000"/>
            <a:ext cx="7138543" cy="81893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80"/>
              </a:spcBef>
              <a:spcAft>
                <a:spcPts val="0"/>
              </a:spcAft>
              <a:buSzPts val="4050"/>
              <a:buNone/>
              <a:defRPr sz="54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71" name="Google Shape;171;p32"/>
          <p:cNvSpPr txBox="1">
            <a:spLocks noGrp="1"/>
          </p:cNvSpPr>
          <p:nvPr>
            <p:ph type="body" idx="2"/>
          </p:nvPr>
        </p:nvSpPr>
        <p:spPr>
          <a:xfrm>
            <a:off x="1002729" y="3048000"/>
            <a:ext cx="7138543" cy="1600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2200"/>
              </a:spcBef>
              <a:spcAft>
                <a:spcPts val="0"/>
              </a:spcAft>
              <a:buSzPts val="8250"/>
              <a:buNone/>
              <a:defRPr sz="11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Divider Layout-6">
  <p:cSld name="Section Divider Layout-6">
    <p:spTree>
      <p:nvGrpSpPr>
        <p:cNvPr id="1" name="Shape 172"/>
        <p:cNvGrpSpPr/>
        <p:nvPr/>
      </p:nvGrpSpPr>
      <p:grpSpPr>
        <a:xfrm>
          <a:off x="0" y="0"/>
          <a:ext cx="0" cy="0"/>
          <a:chOff x="0" y="0"/>
          <a:chExt cx="0" cy="0"/>
        </a:xfrm>
      </p:grpSpPr>
      <p:pic>
        <p:nvPicPr>
          <p:cNvPr id="173" name="Google Shape;173;p33"/>
          <p:cNvPicPr preferRelativeResize="0"/>
          <p:nvPr/>
        </p:nvPicPr>
        <p:blipFill rotWithShape="1">
          <a:blip r:embed="rId2">
            <a:alphaModFix/>
          </a:blip>
          <a:srcRect l="4622"/>
          <a:stretch/>
        </p:blipFill>
        <p:spPr>
          <a:xfrm>
            <a:off x="0" y="0"/>
            <a:ext cx="9144000" cy="6858000"/>
          </a:xfrm>
          <a:prstGeom prst="rect">
            <a:avLst/>
          </a:prstGeom>
          <a:noFill/>
          <a:ln>
            <a:noFill/>
          </a:ln>
        </p:spPr>
      </p:pic>
      <p:sp>
        <p:nvSpPr>
          <p:cNvPr id="174" name="Google Shape;174;p33"/>
          <p:cNvSpPr/>
          <p:nvPr/>
        </p:nvSpPr>
        <p:spPr>
          <a:xfrm>
            <a:off x="0" y="1"/>
            <a:ext cx="9144000" cy="6858000"/>
          </a:xfrm>
          <a:prstGeom prst="rect">
            <a:avLst/>
          </a:prstGeom>
          <a:solidFill>
            <a:srgbClr val="605F61">
              <a:alpha val="64313"/>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75" name="Google Shape;175;p33"/>
          <p:cNvSpPr/>
          <p:nvPr/>
        </p:nvSpPr>
        <p:spPr>
          <a:xfrm>
            <a:off x="914400" y="1586031"/>
            <a:ext cx="7315200" cy="3685939"/>
          </a:xfrm>
          <a:prstGeom prst="rect">
            <a:avLst/>
          </a:prstGeom>
          <a:solidFill>
            <a:srgbClr val="007BC0">
              <a:alpha val="40000"/>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76" name="Google Shape;176;p33"/>
          <p:cNvSpPr/>
          <p:nvPr/>
        </p:nvSpPr>
        <p:spPr>
          <a:xfrm>
            <a:off x="914400" y="1600200"/>
            <a:ext cx="73152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177" name="Google Shape;177;p33" descr="PRB_LOGO_PowerPoint.png"/>
          <p:cNvPicPr preferRelativeResize="0"/>
          <p:nvPr/>
        </p:nvPicPr>
        <p:blipFill rotWithShape="1">
          <a:blip r:embed="rId3">
            <a:alphaModFix amt="37000"/>
          </a:blip>
          <a:srcRect/>
          <a:stretch/>
        </p:blipFill>
        <p:spPr>
          <a:xfrm>
            <a:off x="7855036" y="6153753"/>
            <a:ext cx="950043" cy="457200"/>
          </a:xfrm>
          <a:prstGeom prst="rect">
            <a:avLst/>
          </a:prstGeom>
          <a:noFill/>
          <a:ln>
            <a:noFill/>
          </a:ln>
        </p:spPr>
      </p:pic>
      <p:sp>
        <p:nvSpPr>
          <p:cNvPr id="178" name="Google Shape;178;p33"/>
          <p:cNvSpPr txBox="1">
            <a:spLocks noGrp="1"/>
          </p:cNvSpPr>
          <p:nvPr>
            <p:ph type="body" idx="1"/>
          </p:nvPr>
        </p:nvSpPr>
        <p:spPr>
          <a:xfrm>
            <a:off x="1002729" y="2286000"/>
            <a:ext cx="7138543" cy="81893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80"/>
              </a:spcBef>
              <a:spcAft>
                <a:spcPts val="0"/>
              </a:spcAft>
              <a:buSzPts val="4050"/>
              <a:buNone/>
              <a:defRPr sz="54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79" name="Google Shape;179;p33"/>
          <p:cNvSpPr txBox="1">
            <a:spLocks noGrp="1"/>
          </p:cNvSpPr>
          <p:nvPr>
            <p:ph type="body" idx="2"/>
          </p:nvPr>
        </p:nvSpPr>
        <p:spPr>
          <a:xfrm>
            <a:off x="1002729" y="3048000"/>
            <a:ext cx="7138543" cy="1600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2200"/>
              </a:spcBef>
              <a:spcAft>
                <a:spcPts val="0"/>
              </a:spcAft>
              <a:buSzPts val="8250"/>
              <a:buNone/>
              <a:defRPr sz="11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1"/>
        <p:cNvGrpSpPr/>
        <p:nvPr/>
      </p:nvGrpSpPr>
      <p:grpSpPr>
        <a:xfrm>
          <a:off x="0" y="0"/>
          <a:ext cx="0" cy="0"/>
          <a:chOff x="0" y="0"/>
          <a:chExt cx="0" cy="0"/>
        </a:xfrm>
      </p:grpSpPr>
      <p:sp>
        <p:nvSpPr>
          <p:cNvPr id="32" name="Google Shape;32;p6"/>
          <p:cNvSpPr txBox="1">
            <a:spLocks noGrp="1"/>
          </p:cNvSpPr>
          <p:nvPr>
            <p:ph type="title"/>
          </p:nvPr>
        </p:nvSpPr>
        <p:spPr>
          <a:xfrm>
            <a:off x="795338" y="381000"/>
            <a:ext cx="7739062" cy="990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Photo w Box Layout">
  <p:cSld name="Photo w Box Layout">
    <p:spTree>
      <p:nvGrpSpPr>
        <p:cNvPr id="1" name="Shape 180"/>
        <p:cNvGrpSpPr/>
        <p:nvPr/>
      </p:nvGrpSpPr>
      <p:grpSpPr>
        <a:xfrm>
          <a:off x="0" y="0"/>
          <a:ext cx="0" cy="0"/>
          <a:chOff x="0" y="0"/>
          <a:chExt cx="0" cy="0"/>
        </a:xfrm>
      </p:grpSpPr>
      <p:pic>
        <p:nvPicPr>
          <p:cNvPr id="181" name="Google Shape;181;p34"/>
          <p:cNvPicPr preferRelativeResize="0"/>
          <p:nvPr/>
        </p:nvPicPr>
        <p:blipFill rotWithShape="1">
          <a:blip r:embed="rId2">
            <a:alphaModFix/>
          </a:blip>
          <a:srcRect l="6666" r="4442"/>
          <a:stretch/>
        </p:blipFill>
        <p:spPr>
          <a:xfrm>
            <a:off x="0" y="0"/>
            <a:ext cx="9144000" cy="6858000"/>
          </a:xfrm>
          <a:prstGeom prst="rect">
            <a:avLst/>
          </a:prstGeom>
          <a:noFill/>
          <a:ln>
            <a:noFill/>
          </a:ln>
        </p:spPr>
      </p:pic>
      <p:sp>
        <p:nvSpPr>
          <p:cNvPr id="182" name="Google Shape;182;p34"/>
          <p:cNvSpPr/>
          <p:nvPr/>
        </p:nvSpPr>
        <p:spPr>
          <a:xfrm>
            <a:off x="0" y="-5862"/>
            <a:ext cx="9144000" cy="6858000"/>
          </a:xfrm>
          <a:prstGeom prst="rect">
            <a:avLst/>
          </a:prstGeom>
          <a:solidFill>
            <a:srgbClr val="605F61">
              <a:alpha val="64313"/>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83" name="Google Shape;183;p34"/>
          <p:cNvSpPr/>
          <p:nvPr/>
        </p:nvSpPr>
        <p:spPr>
          <a:xfrm>
            <a:off x="914400" y="1600200"/>
            <a:ext cx="5181600" cy="4572000"/>
          </a:xfrm>
          <a:prstGeom prst="rect">
            <a:avLst/>
          </a:prstGeom>
          <a:solidFill>
            <a:srgbClr val="007BC0">
              <a:alpha val="40000"/>
            </a:srgb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84" name="Google Shape;184;p34"/>
          <p:cNvSpPr/>
          <p:nvPr/>
        </p:nvSpPr>
        <p:spPr>
          <a:xfrm>
            <a:off x="933450" y="1600200"/>
            <a:ext cx="5162550" cy="45720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85" name="Google Shape;185;p34"/>
          <p:cNvSpPr txBox="1">
            <a:spLocks noGrp="1"/>
          </p:cNvSpPr>
          <p:nvPr>
            <p:ph type="body" idx="1"/>
          </p:nvPr>
        </p:nvSpPr>
        <p:spPr>
          <a:xfrm>
            <a:off x="1914525" y="609600"/>
            <a:ext cx="3200400" cy="984738"/>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200"/>
              </a:spcBef>
              <a:spcAft>
                <a:spcPts val="0"/>
              </a:spcAft>
              <a:buSzPts val="4500"/>
              <a:buNone/>
              <a:defRPr sz="6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86" name="Google Shape;186;p34"/>
          <p:cNvSpPr txBox="1">
            <a:spLocks noGrp="1"/>
          </p:cNvSpPr>
          <p:nvPr>
            <p:ph type="body" idx="2"/>
          </p:nvPr>
        </p:nvSpPr>
        <p:spPr>
          <a:xfrm>
            <a:off x="1114425" y="1834662"/>
            <a:ext cx="4810125" cy="984738"/>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560"/>
              </a:spcBef>
              <a:spcAft>
                <a:spcPts val="0"/>
              </a:spcAft>
              <a:buSzPts val="2100"/>
              <a:buNone/>
              <a:defRPr sz="28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87" name="Google Shape;187;p34"/>
          <p:cNvSpPr txBox="1">
            <a:spLocks noGrp="1"/>
          </p:cNvSpPr>
          <p:nvPr>
            <p:ph type="body" idx="3"/>
          </p:nvPr>
        </p:nvSpPr>
        <p:spPr>
          <a:xfrm>
            <a:off x="1109662" y="3018692"/>
            <a:ext cx="4810125" cy="2924907"/>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480"/>
              </a:spcBef>
              <a:spcAft>
                <a:spcPts val="0"/>
              </a:spcAft>
              <a:buClr>
                <a:srgbClr val="6DCBFF"/>
              </a:buClr>
              <a:buSzPts val="2400"/>
              <a:buFont typeface="Noto Sans Symbols"/>
              <a:buChar char="▪"/>
              <a:defRPr sz="2400" b="0">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pic>
        <p:nvPicPr>
          <p:cNvPr id="188" name="Google Shape;188;p34" descr="PRB_LOGO_PowerPoint.png"/>
          <p:cNvPicPr preferRelativeResize="0"/>
          <p:nvPr/>
        </p:nvPicPr>
        <p:blipFill rotWithShape="1">
          <a:blip r:embed="rId3">
            <a:alphaModFix amt="37000"/>
          </a:blip>
          <a:srcRect/>
          <a:stretch/>
        </p:blipFill>
        <p:spPr>
          <a:xfrm>
            <a:off x="7855036" y="6153753"/>
            <a:ext cx="950043" cy="45720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hoto w Box Layout-2">
  <p:cSld name="Photo w Box Layout-2">
    <p:spTree>
      <p:nvGrpSpPr>
        <p:cNvPr id="1" name="Shape 189"/>
        <p:cNvGrpSpPr/>
        <p:nvPr/>
      </p:nvGrpSpPr>
      <p:grpSpPr>
        <a:xfrm>
          <a:off x="0" y="0"/>
          <a:ext cx="0" cy="0"/>
          <a:chOff x="0" y="0"/>
          <a:chExt cx="0" cy="0"/>
        </a:xfrm>
      </p:grpSpPr>
      <p:sp>
        <p:nvSpPr>
          <p:cNvPr id="190" name="Google Shape;190;p35"/>
          <p:cNvSpPr>
            <a:spLocks noGrp="1"/>
          </p:cNvSpPr>
          <p:nvPr>
            <p:ph type="pic" idx="2"/>
          </p:nvPr>
        </p:nvSpPr>
        <p:spPr>
          <a:xfrm>
            <a:off x="0" y="2931"/>
            <a:ext cx="9144000" cy="6858000"/>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560"/>
              </a:spcBef>
              <a:spcAft>
                <a:spcPts val="0"/>
              </a:spcAft>
              <a:buClr>
                <a:srgbClr val="265E9E"/>
              </a:buClr>
              <a:buSzPts val="2100"/>
              <a:buFont typeface="Noto Sans Symbols"/>
              <a:buNone/>
              <a:defRPr sz="2800" b="0" i="0" u="none" strike="noStrike" cap="none">
                <a:solidFill>
                  <a:srgbClr val="717073"/>
                </a:solidFill>
                <a:latin typeface="Arial"/>
                <a:ea typeface="Arial"/>
                <a:cs typeface="Arial"/>
                <a:sym typeface="Arial"/>
              </a:defRPr>
            </a:lvl1pPr>
            <a:lvl2pPr marR="0" lvl="1"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R="0" lvl="2"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R="0" lvl="3"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R="0" lvl="4"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R="0" lvl="5"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R="0" lvl="6"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R="0" lvl="7"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R="0" lvl="8"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91" name="Google Shape;191;p35"/>
          <p:cNvSpPr/>
          <p:nvPr/>
        </p:nvSpPr>
        <p:spPr>
          <a:xfrm>
            <a:off x="933450" y="1600200"/>
            <a:ext cx="5162550" cy="45720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92" name="Google Shape;192;p35"/>
          <p:cNvSpPr txBox="1">
            <a:spLocks noGrp="1"/>
          </p:cNvSpPr>
          <p:nvPr>
            <p:ph type="body" idx="1"/>
          </p:nvPr>
        </p:nvSpPr>
        <p:spPr>
          <a:xfrm>
            <a:off x="1914525" y="609600"/>
            <a:ext cx="3200400" cy="984738"/>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200"/>
              </a:spcBef>
              <a:spcAft>
                <a:spcPts val="0"/>
              </a:spcAft>
              <a:buSzPts val="4500"/>
              <a:buNone/>
              <a:defRPr sz="6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93" name="Google Shape;193;p35"/>
          <p:cNvSpPr txBox="1">
            <a:spLocks noGrp="1"/>
          </p:cNvSpPr>
          <p:nvPr>
            <p:ph type="body" idx="3"/>
          </p:nvPr>
        </p:nvSpPr>
        <p:spPr>
          <a:xfrm>
            <a:off x="1114425" y="1834662"/>
            <a:ext cx="4810125" cy="984738"/>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560"/>
              </a:spcBef>
              <a:spcAft>
                <a:spcPts val="0"/>
              </a:spcAft>
              <a:buSzPts val="2100"/>
              <a:buNone/>
              <a:defRPr sz="28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94" name="Google Shape;194;p35"/>
          <p:cNvSpPr txBox="1">
            <a:spLocks noGrp="1"/>
          </p:cNvSpPr>
          <p:nvPr>
            <p:ph type="body" idx="4"/>
          </p:nvPr>
        </p:nvSpPr>
        <p:spPr>
          <a:xfrm>
            <a:off x="1109662" y="3018692"/>
            <a:ext cx="4810125" cy="2924907"/>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480"/>
              </a:spcBef>
              <a:spcAft>
                <a:spcPts val="0"/>
              </a:spcAft>
              <a:buClr>
                <a:srgbClr val="6DCBFF"/>
              </a:buClr>
              <a:buSzPts val="2400"/>
              <a:buFont typeface="Noto Sans Symbols"/>
              <a:buChar char="▪"/>
              <a:defRPr sz="2400" b="0">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pic>
        <p:nvPicPr>
          <p:cNvPr id="195" name="Google Shape;195;p35" descr="PRB_LOGO_PowerPoint.png"/>
          <p:cNvPicPr preferRelativeResize="0"/>
          <p:nvPr/>
        </p:nvPicPr>
        <p:blipFill rotWithShape="1">
          <a:blip r:embed="rId2">
            <a:alphaModFix amt="37000"/>
          </a:blip>
          <a:srcRect/>
          <a:stretch/>
        </p:blipFill>
        <p:spPr>
          <a:xfrm>
            <a:off x="7855036" y="6153753"/>
            <a:ext cx="950043" cy="457200"/>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6"/>
        <p:cNvGrpSpPr/>
        <p:nvPr/>
      </p:nvGrpSpPr>
      <p:grpSpPr>
        <a:xfrm>
          <a:off x="0" y="0"/>
          <a:ext cx="0" cy="0"/>
          <a:chOff x="0" y="0"/>
          <a:chExt cx="0" cy="0"/>
        </a:xfrm>
      </p:grpSpPr>
      <p:sp>
        <p:nvSpPr>
          <p:cNvPr id="197" name="Google Shape;197;p36"/>
          <p:cNvSpPr txBox="1">
            <a:spLocks noGrp="1"/>
          </p:cNvSpPr>
          <p:nvPr>
            <p:ph type="title"/>
          </p:nvPr>
        </p:nvSpPr>
        <p:spPr>
          <a:xfrm>
            <a:off x="911470" y="533400"/>
            <a:ext cx="7318131" cy="6858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solidFill>
                  <a:srgbClr val="E96D1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8" name="Google Shape;198;p36"/>
          <p:cNvSpPr txBox="1">
            <a:spLocks noGrp="1"/>
          </p:cNvSpPr>
          <p:nvPr>
            <p:ph type="body" idx="1"/>
          </p:nvPr>
        </p:nvSpPr>
        <p:spPr>
          <a:xfrm>
            <a:off x="1033463" y="1600200"/>
            <a:ext cx="7729537" cy="4724400"/>
          </a:xfrm>
          <a:prstGeom prst="rect">
            <a:avLst/>
          </a:prstGeom>
          <a:noFill/>
          <a:ln>
            <a:noFill/>
          </a:ln>
        </p:spPr>
        <p:txBody>
          <a:bodyPr spcFirstLastPara="1" wrap="square" lIns="91425" tIns="45700" rIns="91425" bIns="45700" anchor="t" anchorCtr="0">
            <a:noAutofit/>
          </a:bodyPr>
          <a:lstStyle>
            <a:lvl1pPr marL="457200" lvl="0" indent="-314325" algn="l">
              <a:lnSpc>
                <a:spcPct val="100000"/>
              </a:lnSpc>
              <a:spcBef>
                <a:spcPts val="360"/>
              </a:spcBef>
              <a:spcAft>
                <a:spcPts val="0"/>
              </a:spcAft>
              <a:buSzPts val="1350"/>
              <a:buChar char="■"/>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Question Layout">
  <p:cSld name="Question Layout">
    <p:spTree>
      <p:nvGrpSpPr>
        <p:cNvPr id="1" name="Shape 199"/>
        <p:cNvGrpSpPr/>
        <p:nvPr/>
      </p:nvGrpSpPr>
      <p:grpSpPr>
        <a:xfrm>
          <a:off x="0" y="0"/>
          <a:ext cx="0" cy="0"/>
          <a:chOff x="0" y="0"/>
          <a:chExt cx="0" cy="0"/>
        </a:xfrm>
      </p:grpSpPr>
      <p:sp>
        <p:nvSpPr>
          <p:cNvPr id="200" name="Google Shape;200;p37"/>
          <p:cNvSpPr/>
          <p:nvPr/>
        </p:nvSpPr>
        <p:spPr>
          <a:xfrm>
            <a:off x="-1" y="0"/>
            <a:ext cx="9144000" cy="6858000"/>
          </a:xfrm>
          <a:prstGeom prst="rect">
            <a:avLst/>
          </a:prstGeom>
          <a:solidFill>
            <a:srgbClr val="1E65A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201" name="Google Shape;201;p37" descr="PRB_LOGO_PowerPoint.png"/>
          <p:cNvPicPr preferRelativeResize="0"/>
          <p:nvPr/>
        </p:nvPicPr>
        <p:blipFill rotWithShape="1">
          <a:blip r:embed="rId2">
            <a:alphaModFix amt="37000"/>
          </a:blip>
          <a:srcRect/>
          <a:stretch/>
        </p:blipFill>
        <p:spPr>
          <a:xfrm>
            <a:off x="7546748" y="5928360"/>
            <a:ext cx="1140052" cy="548640"/>
          </a:xfrm>
          <a:prstGeom prst="rect">
            <a:avLst/>
          </a:prstGeom>
          <a:noFill/>
          <a:ln>
            <a:noFill/>
          </a:ln>
        </p:spPr>
      </p:pic>
      <p:sp>
        <p:nvSpPr>
          <p:cNvPr id="202" name="Google Shape;202;p37"/>
          <p:cNvSpPr/>
          <p:nvPr/>
        </p:nvSpPr>
        <p:spPr>
          <a:xfrm>
            <a:off x="685800" y="1600200"/>
            <a:ext cx="77724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203" name="Google Shape;203;p37"/>
          <p:cNvSpPr txBox="1">
            <a:spLocks noGrp="1"/>
          </p:cNvSpPr>
          <p:nvPr>
            <p:ph type="body" idx="1"/>
          </p:nvPr>
        </p:nvSpPr>
        <p:spPr>
          <a:xfrm>
            <a:off x="1002728" y="2514600"/>
            <a:ext cx="7138543" cy="9906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SzPts val="3750"/>
              <a:buNone/>
              <a:defRPr sz="5000" b="0">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204" name="Google Shape;204;p37"/>
          <p:cNvSpPr txBox="1">
            <a:spLocks noGrp="1"/>
          </p:cNvSpPr>
          <p:nvPr>
            <p:ph type="body" idx="2"/>
          </p:nvPr>
        </p:nvSpPr>
        <p:spPr>
          <a:xfrm>
            <a:off x="1002728" y="3505200"/>
            <a:ext cx="7138543" cy="9906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100"/>
              </a:spcBef>
              <a:spcAft>
                <a:spcPts val="0"/>
              </a:spcAft>
              <a:buSzPts val="4125"/>
              <a:buNone/>
              <a:defRPr sz="55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Question Layout-need photo">
  <p:cSld name="Question Layout-need photo">
    <p:spTree>
      <p:nvGrpSpPr>
        <p:cNvPr id="1" name="Shape 205"/>
        <p:cNvGrpSpPr/>
        <p:nvPr/>
      </p:nvGrpSpPr>
      <p:grpSpPr>
        <a:xfrm>
          <a:off x="0" y="0"/>
          <a:ext cx="0" cy="0"/>
          <a:chOff x="0" y="0"/>
          <a:chExt cx="0" cy="0"/>
        </a:xfrm>
      </p:grpSpPr>
      <p:pic>
        <p:nvPicPr>
          <p:cNvPr id="206" name="Google Shape;206;p38" descr="PRB_LOGO_PowerPoint.png"/>
          <p:cNvPicPr preferRelativeResize="0"/>
          <p:nvPr/>
        </p:nvPicPr>
        <p:blipFill rotWithShape="1">
          <a:blip r:embed="rId2">
            <a:alphaModFix amt="37000"/>
          </a:blip>
          <a:srcRect/>
          <a:stretch/>
        </p:blipFill>
        <p:spPr>
          <a:xfrm>
            <a:off x="7546748" y="5928360"/>
            <a:ext cx="1140052" cy="548640"/>
          </a:xfrm>
          <a:prstGeom prst="rect">
            <a:avLst/>
          </a:prstGeom>
          <a:noFill/>
          <a:ln>
            <a:noFill/>
          </a:ln>
        </p:spPr>
      </p:pic>
      <p:sp>
        <p:nvSpPr>
          <p:cNvPr id="207" name="Google Shape;207;p38"/>
          <p:cNvSpPr/>
          <p:nvPr/>
        </p:nvSpPr>
        <p:spPr>
          <a:xfrm>
            <a:off x="685800" y="1600200"/>
            <a:ext cx="77724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208" name="Google Shape;208;p38"/>
          <p:cNvSpPr txBox="1">
            <a:spLocks noGrp="1"/>
          </p:cNvSpPr>
          <p:nvPr>
            <p:ph type="body" idx="1"/>
          </p:nvPr>
        </p:nvSpPr>
        <p:spPr>
          <a:xfrm>
            <a:off x="1002728" y="2514600"/>
            <a:ext cx="7138543" cy="9906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SzPts val="3750"/>
              <a:buNone/>
              <a:defRPr sz="5000" b="0">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209" name="Google Shape;209;p38"/>
          <p:cNvSpPr txBox="1">
            <a:spLocks noGrp="1"/>
          </p:cNvSpPr>
          <p:nvPr>
            <p:ph type="body" idx="2"/>
          </p:nvPr>
        </p:nvSpPr>
        <p:spPr>
          <a:xfrm>
            <a:off x="1002728" y="3505200"/>
            <a:ext cx="7138543" cy="9906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100"/>
              </a:spcBef>
              <a:spcAft>
                <a:spcPts val="0"/>
              </a:spcAft>
              <a:buSzPts val="4125"/>
              <a:buNone/>
              <a:defRPr sz="55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210" name="Google Shape;210;p38"/>
          <p:cNvSpPr>
            <a:spLocks noGrp="1"/>
          </p:cNvSpPr>
          <p:nvPr>
            <p:ph type="pic" idx="3"/>
          </p:nvPr>
        </p:nvSpPr>
        <p:spPr>
          <a:xfrm>
            <a:off x="0" y="0"/>
            <a:ext cx="9144000" cy="6858000"/>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560"/>
              </a:spcBef>
              <a:spcAft>
                <a:spcPts val="0"/>
              </a:spcAft>
              <a:buClr>
                <a:srgbClr val="265E9E"/>
              </a:buClr>
              <a:buSzPts val="2100"/>
              <a:buFont typeface="Noto Sans Symbols"/>
              <a:buNone/>
              <a:defRPr sz="2800" b="0" i="0" u="none" strike="noStrike" cap="none">
                <a:solidFill>
                  <a:srgbClr val="717073"/>
                </a:solidFill>
                <a:latin typeface="Arial"/>
                <a:ea typeface="Arial"/>
                <a:cs typeface="Arial"/>
                <a:sym typeface="Arial"/>
              </a:defRPr>
            </a:lvl1pPr>
            <a:lvl2pPr marR="0" lvl="1"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R="0" lvl="2"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R="0" lvl="3"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R="0" lvl="4"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R="0" lvl="5"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R="0" lvl="6"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R="0" lvl="7"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R="0" lvl="8"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Question Layout-Photo">
  <p:cSld name="Question Layout-Photo">
    <p:spTree>
      <p:nvGrpSpPr>
        <p:cNvPr id="1" name="Shape 211"/>
        <p:cNvGrpSpPr/>
        <p:nvPr/>
      </p:nvGrpSpPr>
      <p:grpSpPr>
        <a:xfrm>
          <a:off x="0" y="0"/>
          <a:ext cx="0" cy="0"/>
          <a:chOff x="0" y="0"/>
          <a:chExt cx="0" cy="0"/>
        </a:xfrm>
      </p:grpSpPr>
      <p:pic>
        <p:nvPicPr>
          <p:cNvPr id="212" name="Google Shape;212;p39" descr="US_What_If_Final_Digital (2).jpg"/>
          <p:cNvPicPr preferRelativeResize="0"/>
          <p:nvPr/>
        </p:nvPicPr>
        <p:blipFill rotWithShape="1">
          <a:blip r:embed="rId2">
            <a:alphaModFix/>
          </a:blip>
          <a:srcRect r="6521" b="2013"/>
          <a:stretch/>
        </p:blipFill>
        <p:spPr>
          <a:xfrm>
            <a:off x="0" y="-1"/>
            <a:ext cx="9144000" cy="6856413"/>
          </a:xfrm>
          <a:prstGeom prst="rect">
            <a:avLst/>
          </a:prstGeom>
          <a:noFill/>
          <a:ln>
            <a:noFill/>
          </a:ln>
        </p:spPr>
      </p:pic>
      <p:sp>
        <p:nvSpPr>
          <p:cNvPr id="213" name="Google Shape;213;p39"/>
          <p:cNvSpPr/>
          <p:nvPr/>
        </p:nvSpPr>
        <p:spPr>
          <a:xfrm>
            <a:off x="0" y="0"/>
            <a:ext cx="9144000" cy="6858000"/>
          </a:xfrm>
          <a:prstGeom prst="rect">
            <a:avLst/>
          </a:prstGeom>
          <a:solidFill>
            <a:srgbClr val="1E65A1">
              <a:alpha val="80000"/>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214" name="Google Shape;214;p39" descr="PRB_LOGO_PowerPoint.png"/>
          <p:cNvPicPr preferRelativeResize="0"/>
          <p:nvPr/>
        </p:nvPicPr>
        <p:blipFill rotWithShape="1">
          <a:blip r:embed="rId3">
            <a:alphaModFix amt="37000"/>
          </a:blip>
          <a:srcRect/>
          <a:stretch/>
        </p:blipFill>
        <p:spPr>
          <a:xfrm>
            <a:off x="7546748" y="5928360"/>
            <a:ext cx="1140052" cy="548640"/>
          </a:xfrm>
          <a:prstGeom prst="rect">
            <a:avLst/>
          </a:prstGeom>
          <a:noFill/>
          <a:ln>
            <a:noFill/>
          </a:ln>
        </p:spPr>
      </p:pic>
      <p:sp>
        <p:nvSpPr>
          <p:cNvPr id="215" name="Google Shape;215;p39"/>
          <p:cNvSpPr/>
          <p:nvPr/>
        </p:nvSpPr>
        <p:spPr>
          <a:xfrm>
            <a:off x="685800" y="1600200"/>
            <a:ext cx="77724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216" name="Google Shape;216;p39"/>
          <p:cNvSpPr txBox="1">
            <a:spLocks noGrp="1"/>
          </p:cNvSpPr>
          <p:nvPr>
            <p:ph type="body" idx="1"/>
          </p:nvPr>
        </p:nvSpPr>
        <p:spPr>
          <a:xfrm>
            <a:off x="1002728" y="2514600"/>
            <a:ext cx="7138543" cy="9906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SzPts val="3750"/>
              <a:buNone/>
              <a:defRPr sz="5000" b="0">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217" name="Google Shape;217;p39"/>
          <p:cNvSpPr txBox="1">
            <a:spLocks noGrp="1"/>
          </p:cNvSpPr>
          <p:nvPr>
            <p:ph type="body" idx="2"/>
          </p:nvPr>
        </p:nvSpPr>
        <p:spPr>
          <a:xfrm>
            <a:off x="1002728" y="3505200"/>
            <a:ext cx="7138543" cy="9906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100"/>
              </a:spcBef>
              <a:spcAft>
                <a:spcPts val="0"/>
              </a:spcAft>
              <a:buSzPts val="4125"/>
              <a:buNone/>
              <a:defRPr sz="55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End Slide">
  <p:cSld name="End Slide">
    <p:spTree>
      <p:nvGrpSpPr>
        <p:cNvPr id="1" name="Shape 218"/>
        <p:cNvGrpSpPr/>
        <p:nvPr/>
      </p:nvGrpSpPr>
      <p:grpSpPr>
        <a:xfrm>
          <a:off x="0" y="0"/>
          <a:ext cx="0" cy="0"/>
          <a:chOff x="0" y="0"/>
          <a:chExt cx="0" cy="0"/>
        </a:xfrm>
      </p:grpSpPr>
      <p:pic>
        <p:nvPicPr>
          <p:cNvPr id="219" name="Google Shape;219;p40" descr="titlepagebg_solidblue"/>
          <p:cNvPicPr preferRelativeResize="0"/>
          <p:nvPr/>
        </p:nvPicPr>
        <p:blipFill rotWithShape="1">
          <a:blip r:embed="rId2">
            <a:alphaModFix/>
          </a:blip>
          <a:srcRect/>
          <a:stretch/>
        </p:blipFill>
        <p:spPr>
          <a:xfrm>
            <a:off x="0" y="0"/>
            <a:ext cx="9148763" cy="6888163"/>
          </a:xfrm>
          <a:prstGeom prst="rect">
            <a:avLst/>
          </a:prstGeom>
          <a:noFill/>
          <a:ln>
            <a:noFill/>
          </a:ln>
        </p:spPr>
      </p:pic>
      <p:sp>
        <p:nvSpPr>
          <p:cNvPr id="220" name="Google Shape;220;p40"/>
          <p:cNvSpPr txBox="1">
            <a:spLocks noGrp="1"/>
          </p:cNvSpPr>
          <p:nvPr>
            <p:ph type="subTitle" idx="1"/>
          </p:nvPr>
        </p:nvSpPr>
        <p:spPr>
          <a:xfrm>
            <a:off x="838200" y="3886200"/>
            <a:ext cx="7552848" cy="879212"/>
          </a:xfrm>
          <a:prstGeom prst="rect">
            <a:avLst/>
          </a:prstGeom>
          <a:noFill/>
          <a:ln>
            <a:noFill/>
          </a:ln>
        </p:spPr>
        <p:txBody>
          <a:bodyPr spcFirstLastPara="1" wrap="square" lIns="91425" tIns="45700" rIns="91425" bIns="45700" anchor="t" anchorCtr="0">
            <a:noAutofit/>
          </a:bodyPr>
          <a:lstStyle>
            <a:lvl1pPr lvl="0" algn="l">
              <a:lnSpc>
                <a:spcPct val="100000"/>
              </a:lnSpc>
              <a:spcBef>
                <a:spcPts val="1240"/>
              </a:spcBef>
              <a:spcAft>
                <a:spcPts val="0"/>
              </a:spcAft>
              <a:buSzPts val="4650"/>
              <a:buFont typeface="Noto Sans Symbols"/>
              <a:buNone/>
              <a:defRPr sz="6200" b="1">
                <a:solidFill>
                  <a:schemeClr val="accent5"/>
                </a:solidFill>
                <a:latin typeface="Arial"/>
                <a:ea typeface="Arial"/>
                <a:cs typeface="Arial"/>
                <a:sym typeface="Arial"/>
              </a:defRPr>
            </a:lvl1pPr>
            <a:lvl2pPr lvl="1" algn="l">
              <a:lnSpc>
                <a:spcPct val="100000"/>
              </a:lnSpc>
              <a:spcBef>
                <a:spcPts val="360"/>
              </a:spcBef>
              <a:spcAft>
                <a:spcPts val="0"/>
              </a:spcAft>
              <a:buSzPts val="1260"/>
              <a:buChar char="■"/>
              <a:defRPr/>
            </a:lvl2pPr>
            <a:lvl3pPr lvl="2" algn="l">
              <a:lnSpc>
                <a:spcPct val="100000"/>
              </a:lnSpc>
              <a:spcBef>
                <a:spcPts val="360"/>
              </a:spcBef>
              <a:spcAft>
                <a:spcPts val="0"/>
              </a:spcAft>
              <a:buSzPts val="1800"/>
              <a:buChar char="▪"/>
              <a:defRPr/>
            </a:lvl3pPr>
            <a:lvl4pPr lvl="3" algn="l">
              <a:lnSpc>
                <a:spcPct val="100000"/>
              </a:lnSpc>
              <a:spcBef>
                <a:spcPts val="360"/>
              </a:spcBef>
              <a:spcAft>
                <a:spcPts val="0"/>
              </a:spcAft>
              <a:buSzPts val="1800"/>
              <a:buChar char="•"/>
              <a:defRPr/>
            </a:lvl4pPr>
            <a:lvl5pPr lvl="4" algn="l">
              <a:lnSpc>
                <a:spcPct val="100000"/>
              </a:lnSpc>
              <a:spcBef>
                <a:spcPts val="360"/>
              </a:spcBef>
              <a:spcAft>
                <a:spcPts val="0"/>
              </a:spcAft>
              <a:buSzPts val="1530"/>
              <a:buChar char="•"/>
              <a:defRPr/>
            </a:lvl5pPr>
            <a:lvl6pPr lvl="5" algn="l">
              <a:lnSpc>
                <a:spcPct val="100000"/>
              </a:lnSpc>
              <a:spcBef>
                <a:spcPts val="360"/>
              </a:spcBef>
              <a:spcAft>
                <a:spcPts val="0"/>
              </a:spcAft>
              <a:buSzPts val="1530"/>
              <a:buChar char="•"/>
              <a:defRPr/>
            </a:lvl6pPr>
            <a:lvl7pPr lvl="6" algn="l">
              <a:lnSpc>
                <a:spcPct val="100000"/>
              </a:lnSpc>
              <a:spcBef>
                <a:spcPts val="360"/>
              </a:spcBef>
              <a:spcAft>
                <a:spcPts val="0"/>
              </a:spcAft>
              <a:buSzPts val="1530"/>
              <a:buChar char="•"/>
              <a:defRPr/>
            </a:lvl7pPr>
            <a:lvl8pPr lvl="7" algn="l">
              <a:lnSpc>
                <a:spcPct val="100000"/>
              </a:lnSpc>
              <a:spcBef>
                <a:spcPts val="360"/>
              </a:spcBef>
              <a:spcAft>
                <a:spcPts val="0"/>
              </a:spcAft>
              <a:buSzPts val="1530"/>
              <a:buChar char="•"/>
              <a:defRPr/>
            </a:lvl8pPr>
            <a:lvl9pPr lvl="8" algn="l">
              <a:lnSpc>
                <a:spcPct val="100000"/>
              </a:lnSpc>
              <a:spcBef>
                <a:spcPts val="360"/>
              </a:spcBef>
              <a:spcAft>
                <a:spcPts val="0"/>
              </a:spcAft>
              <a:buSzPts val="1530"/>
              <a:buChar char="•"/>
              <a:defRPr/>
            </a:lvl9pPr>
          </a:lstStyle>
          <a:p>
            <a:endParaRPr/>
          </a:p>
        </p:txBody>
      </p:sp>
      <p:sp>
        <p:nvSpPr>
          <p:cNvPr id="221" name="Google Shape;221;p40"/>
          <p:cNvSpPr/>
          <p:nvPr/>
        </p:nvSpPr>
        <p:spPr>
          <a:xfrm>
            <a:off x="3962400" y="5996408"/>
            <a:ext cx="4428648"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chemeClr val="accent1"/>
                </a:solidFill>
                <a:latin typeface="Arial"/>
                <a:ea typeface="Arial"/>
                <a:cs typeface="Arial"/>
                <a:sym typeface="Arial"/>
              </a:rPr>
              <a:t>POPULATION REFERENCE BUREAU | www.prb.org</a:t>
            </a:r>
            <a:endParaRPr sz="1400" b="0" i="0" u="none" strike="noStrike" cap="none">
              <a:solidFill>
                <a:srgbClr val="000000"/>
              </a:solidFill>
              <a:latin typeface="Arial"/>
              <a:ea typeface="Arial"/>
              <a:cs typeface="Arial"/>
              <a:sym typeface="Arial"/>
            </a:endParaRPr>
          </a:p>
        </p:txBody>
      </p:sp>
      <p:sp>
        <p:nvSpPr>
          <p:cNvPr id="222" name="Google Shape;222;p40"/>
          <p:cNvSpPr txBox="1">
            <a:spLocks noGrp="1"/>
          </p:cNvSpPr>
          <p:nvPr>
            <p:ph type="body" idx="2"/>
          </p:nvPr>
        </p:nvSpPr>
        <p:spPr>
          <a:xfrm>
            <a:off x="838200" y="5412430"/>
            <a:ext cx="4724400" cy="4572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480"/>
              </a:spcBef>
              <a:spcAft>
                <a:spcPts val="0"/>
              </a:spcAft>
              <a:buSzPts val="1800"/>
              <a:buNone/>
              <a:defRPr sz="2400" b="0">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223" name="Google Shape;223;p40"/>
          <p:cNvSpPr txBox="1">
            <a:spLocks noGrp="1"/>
          </p:cNvSpPr>
          <p:nvPr>
            <p:ph type="body" idx="3"/>
          </p:nvPr>
        </p:nvSpPr>
        <p:spPr>
          <a:xfrm>
            <a:off x="838200" y="5996408"/>
            <a:ext cx="3048000" cy="37151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320"/>
              </a:spcBef>
              <a:spcAft>
                <a:spcPts val="0"/>
              </a:spcAft>
              <a:buSzPts val="1200"/>
              <a:buNone/>
              <a:defRPr sz="16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tx1"/>
        </a:solidFill>
        <a:effectLst/>
      </p:bgPr>
    </p:bg>
    <p:spTree>
      <p:nvGrpSpPr>
        <p:cNvPr id="1" name=""/>
        <p:cNvGrpSpPr/>
        <p:nvPr/>
      </p:nvGrpSpPr>
      <p:grpSpPr>
        <a:xfrm>
          <a:off x="0" y="0"/>
          <a:ext cx="0" cy="0"/>
          <a:chOff x="0" y="0"/>
          <a:chExt cx="0" cy="0"/>
        </a:xfrm>
      </p:grpSpPr>
      <p:sp>
        <p:nvSpPr>
          <p:cNvPr id="7" name="Rectangle 85"/>
          <p:cNvSpPr>
            <a:spLocks noGrp="1" noChangeArrowheads="1"/>
          </p:cNvSpPr>
          <p:nvPr>
            <p:ph type="ctrTitle" sz="quarter"/>
          </p:nvPr>
        </p:nvSpPr>
        <p:spPr>
          <a:xfrm>
            <a:off x="838200" y="685800"/>
            <a:ext cx="6248400" cy="1447800"/>
          </a:xfrm>
        </p:spPr>
        <p:txBody>
          <a:bodyPr anchor="b"/>
          <a:lstStyle>
            <a:lvl1pPr>
              <a:defRPr>
                <a:solidFill>
                  <a:schemeClr val="tx1"/>
                </a:solidFill>
              </a:defRPr>
            </a:lvl1pPr>
          </a:lstStyle>
          <a:p>
            <a:r>
              <a:rPr lang="en-US" dirty="0"/>
              <a:t>Click to edit Master title style</a:t>
            </a:r>
          </a:p>
        </p:txBody>
      </p:sp>
      <p:sp>
        <p:nvSpPr>
          <p:cNvPr id="8" name="Rectangle 86"/>
          <p:cNvSpPr>
            <a:spLocks noGrp="1" noChangeArrowheads="1"/>
          </p:cNvSpPr>
          <p:nvPr>
            <p:ph type="subTitle" sz="quarter" idx="1"/>
          </p:nvPr>
        </p:nvSpPr>
        <p:spPr>
          <a:xfrm>
            <a:off x="838200" y="2174875"/>
            <a:ext cx="6248400" cy="1101725"/>
          </a:xfrm>
        </p:spPr>
        <p:txBody>
          <a:bodyPr/>
          <a:lstStyle>
            <a:lvl1pPr marL="0" indent="0">
              <a:buFont typeface="Wingdings" charset="2"/>
              <a:buNone/>
              <a:defRPr>
                <a:solidFill>
                  <a:schemeClr val="tx2"/>
                </a:solidFill>
              </a:defRPr>
            </a:lvl1pPr>
          </a:lstStyle>
          <a:p>
            <a:r>
              <a:rPr lang="en-US" dirty="0"/>
              <a:t>Click to edit Master subtitle style</a:t>
            </a: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71882048"/>
      </p:ext>
    </p:extLst>
  </p:cSld>
  <p:clrMapOvr>
    <a:overrideClrMapping bg1="dk2" tx1="lt1" bg2="dk1"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513488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33463" y="1676400"/>
            <a:ext cx="3787775"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411468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7"/>
          <p:cNvSpPr txBox="1">
            <a:spLocks noGrp="1"/>
          </p:cNvSpPr>
          <p:nvPr>
            <p:ph type="title"/>
          </p:nvPr>
        </p:nvSpPr>
        <p:spPr>
          <a:xfrm>
            <a:off x="795338" y="381000"/>
            <a:ext cx="7739062" cy="990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7"/>
          <p:cNvSpPr txBox="1">
            <a:spLocks noGrp="1"/>
          </p:cNvSpPr>
          <p:nvPr>
            <p:ph type="body" idx="1"/>
          </p:nvPr>
        </p:nvSpPr>
        <p:spPr>
          <a:xfrm>
            <a:off x="1033463" y="1676400"/>
            <a:ext cx="3787775" cy="4648200"/>
          </a:xfrm>
          <a:prstGeom prst="rect">
            <a:avLst/>
          </a:prstGeom>
          <a:noFill/>
          <a:ln>
            <a:noFill/>
          </a:ln>
        </p:spPr>
        <p:txBody>
          <a:bodyPr spcFirstLastPara="1" wrap="square" lIns="91425" tIns="45700" rIns="91425" bIns="45700" anchor="t" anchorCtr="0">
            <a:noAutofit/>
          </a:bodyPr>
          <a:lstStyle>
            <a:lvl1pPr marL="457200" lvl="0" indent="-379730" algn="l">
              <a:lnSpc>
                <a:spcPct val="100000"/>
              </a:lnSpc>
              <a:spcBef>
                <a:spcPts val="560"/>
              </a:spcBef>
              <a:spcAft>
                <a:spcPts val="0"/>
              </a:spcAft>
              <a:buSzPts val="2380"/>
              <a:buChar char="■"/>
              <a:defRPr sz="2800"/>
            </a:lvl1pPr>
            <a:lvl2pPr marL="914400" lvl="1" indent="-411480" algn="l">
              <a:lnSpc>
                <a:spcPct val="100000"/>
              </a:lnSpc>
              <a:spcBef>
                <a:spcPts val="480"/>
              </a:spcBef>
              <a:spcAft>
                <a:spcPts val="0"/>
              </a:spcAft>
              <a:buSzPts val="2880"/>
              <a:buChar char="o"/>
              <a:defRPr sz="2400"/>
            </a:lvl2pPr>
            <a:lvl3pPr marL="1371600" lvl="2" indent="-381000" algn="l">
              <a:lnSpc>
                <a:spcPct val="100000"/>
              </a:lnSpc>
              <a:spcBef>
                <a:spcPts val="400"/>
              </a:spcBef>
              <a:spcAft>
                <a:spcPts val="0"/>
              </a:spcAft>
              <a:buSzPts val="2400"/>
              <a:buFont typeface="Arial"/>
              <a:buChar char="•"/>
              <a:defRPr sz="2000"/>
            </a:lvl3pPr>
            <a:lvl4pPr marL="1828800" lvl="3" indent="-228600" algn="l">
              <a:lnSpc>
                <a:spcPct val="100000"/>
              </a:lnSpc>
              <a:spcBef>
                <a:spcPts val="360"/>
              </a:spcBef>
              <a:spcAft>
                <a:spcPts val="0"/>
              </a:spcAft>
              <a:buSzPts val="1800"/>
              <a:buFont typeface="Arial"/>
              <a:buNone/>
              <a:defRPr sz="1800"/>
            </a:lvl4pPr>
            <a:lvl5pPr marL="2286000" lvl="4" indent="-325754" algn="l">
              <a:lnSpc>
                <a:spcPct val="100000"/>
              </a:lnSpc>
              <a:spcBef>
                <a:spcPts val="360"/>
              </a:spcBef>
              <a:spcAft>
                <a:spcPts val="0"/>
              </a:spcAft>
              <a:buSzPts val="1530"/>
              <a:buFont typeface="Arial"/>
              <a:buChar char="•"/>
              <a:defRPr sz="1800"/>
            </a:lvl5pPr>
            <a:lvl6pPr marL="2743200" lvl="5" indent="-325754" algn="l">
              <a:lnSpc>
                <a:spcPct val="100000"/>
              </a:lnSpc>
              <a:spcBef>
                <a:spcPts val="360"/>
              </a:spcBef>
              <a:spcAft>
                <a:spcPts val="0"/>
              </a:spcAft>
              <a:buSzPts val="1530"/>
              <a:buFont typeface="Arial"/>
              <a:buChar char="•"/>
              <a:defRPr sz="1800"/>
            </a:lvl6pPr>
            <a:lvl7pPr marL="3200400" lvl="6" indent="-325754" algn="l">
              <a:lnSpc>
                <a:spcPct val="100000"/>
              </a:lnSpc>
              <a:spcBef>
                <a:spcPts val="360"/>
              </a:spcBef>
              <a:spcAft>
                <a:spcPts val="0"/>
              </a:spcAft>
              <a:buSzPts val="1530"/>
              <a:buFont typeface="Arial"/>
              <a:buChar char="•"/>
              <a:defRPr sz="1800"/>
            </a:lvl7pPr>
            <a:lvl8pPr marL="3657600" lvl="7" indent="-325754" algn="l">
              <a:lnSpc>
                <a:spcPct val="100000"/>
              </a:lnSpc>
              <a:spcBef>
                <a:spcPts val="360"/>
              </a:spcBef>
              <a:spcAft>
                <a:spcPts val="0"/>
              </a:spcAft>
              <a:buSzPts val="1530"/>
              <a:buFont typeface="Arial"/>
              <a:buChar char="•"/>
              <a:defRPr sz="1800"/>
            </a:lvl8pPr>
            <a:lvl9pPr marL="4114800" lvl="8" indent="-325754" algn="l">
              <a:lnSpc>
                <a:spcPct val="100000"/>
              </a:lnSpc>
              <a:spcBef>
                <a:spcPts val="360"/>
              </a:spcBef>
              <a:spcAft>
                <a:spcPts val="0"/>
              </a:spcAft>
              <a:buSzPts val="1530"/>
              <a:buFont typeface="Arial"/>
              <a:buChar char="•"/>
              <a:defRPr sz="1800"/>
            </a:lvl9pPr>
          </a:lstStyle>
          <a:p>
            <a:endParaRPr/>
          </a:p>
        </p:txBody>
      </p:sp>
      <p:sp>
        <p:nvSpPr>
          <p:cNvPr id="36" name="Google Shape;36;p7"/>
          <p:cNvSpPr txBox="1">
            <a:spLocks noGrp="1"/>
          </p:cNvSpPr>
          <p:nvPr>
            <p:ph type="body" idx="2"/>
          </p:nvPr>
        </p:nvSpPr>
        <p:spPr>
          <a:xfrm>
            <a:off x="4973638" y="1676400"/>
            <a:ext cx="3789362" cy="4648200"/>
          </a:xfrm>
          <a:prstGeom prst="rect">
            <a:avLst/>
          </a:prstGeom>
          <a:noFill/>
          <a:ln>
            <a:noFill/>
          </a:ln>
        </p:spPr>
        <p:txBody>
          <a:bodyPr spcFirstLastPara="1" wrap="square" lIns="91425" tIns="45700" rIns="91425" bIns="45700" anchor="t" anchorCtr="0">
            <a:noAutofit/>
          </a:bodyPr>
          <a:lstStyle>
            <a:lvl1pPr marL="457200" lvl="0" indent="-379730" algn="l">
              <a:lnSpc>
                <a:spcPct val="100000"/>
              </a:lnSpc>
              <a:spcBef>
                <a:spcPts val="560"/>
              </a:spcBef>
              <a:spcAft>
                <a:spcPts val="0"/>
              </a:spcAft>
              <a:buSzPts val="2380"/>
              <a:buChar char="■"/>
              <a:defRPr sz="2800"/>
            </a:lvl1pPr>
            <a:lvl2pPr marL="914400" lvl="1" indent="-411480" algn="l">
              <a:lnSpc>
                <a:spcPct val="100000"/>
              </a:lnSpc>
              <a:spcBef>
                <a:spcPts val="480"/>
              </a:spcBef>
              <a:spcAft>
                <a:spcPts val="0"/>
              </a:spcAft>
              <a:buSzPts val="2880"/>
              <a:buChar char="o"/>
              <a:defRPr sz="2400"/>
            </a:lvl2pPr>
            <a:lvl3pPr marL="1371600" lvl="2" indent="-381000" algn="l">
              <a:lnSpc>
                <a:spcPct val="100000"/>
              </a:lnSpc>
              <a:spcBef>
                <a:spcPts val="400"/>
              </a:spcBef>
              <a:spcAft>
                <a:spcPts val="0"/>
              </a:spcAft>
              <a:buSzPts val="2400"/>
              <a:buFont typeface="Arial"/>
              <a:buChar char="•"/>
              <a:defRPr sz="2000"/>
            </a:lvl3pPr>
            <a:lvl4pPr marL="1828800" lvl="3" indent="-228600" algn="l">
              <a:lnSpc>
                <a:spcPct val="100000"/>
              </a:lnSpc>
              <a:spcBef>
                <a:spcPts val="360"/>
              </a:spcBef>
              <a:spcAft>
                <a:spcPts val="0"/>
              </a:spcAft>
              <a:buSzPts val="1800"/>
              <a:buFont typeface="Arial"/>
              <a:buNone/>
              <a:defRPr sz="1800"/>
            </a:lvl4pPr>
            <a:lvl5pPr marL="2286000" lvl="4" indent="-325754" algn="l">
              <a:lnSpc>
                <a:spcPct val="100000"/>
              </a:lnSpc>
              <a:spcBef>
                <a:spcPts val="360"/>
              </a:spcBef>
              <a:spcAft>
                <a:spcPts val="0"/>
              </a:spcAft>
              <a:buSzPts val="1530"/>
              <a:buFont typeface="Arial"/>
              <a:buChar char="•"/>
              <a:defRPr sz="1800"/>
            </a:lvl5pPr>
            <a:lvl6pPr marL="2743200" lvl="5" indent="-325754" algn="l">
              <a:lnSpc>
                <a:spcPct val="100000"/>
              </a:lnSpc>
              <a:spcBef>
                <a:spcPts val="360"/>
              </a:spcBef>
              <a:spcAft>
                <a:spcPts val="0"/>
              </a:spcAft>
              <a:buSzPts val="1530"/>
              <a:buFont typeface="Arial"/>
              <a:buChar char="•"/>
              <a:defRPr sz="1800"/>
            </a:lvl6pPr>
            <a:lvl7pPr marL="3200400" lvl="6" indent="-325754" algn="l">
              <a:lnSpc>
                <a:spcPct val="100000"/>
              </a:lnSpc>
              <a:spcBef>
                <a:spcPts val="360"/>
              </a:spcBef>
              <a:spcAft>
                <a:spcPts val="0"/>
              </a:spcAft>
              <a:buSzPts val="1530"/>
              <a:buFont typeface="Arial"/>
              <a:buChar char="•"/>
              <a:defRPr sz="1800"/>
            </a:lvl7pPr>
            <a:lvl8pPr marL="3657600" lvl="7" indent="-325754" algn="l">
              <a:lnSpc>
                <a:spcPct val="100000"/>
              </a:lnSpc>
              <a:spcBef>
                <a:spcPts val="360"/>
              </a:spcBef>
              <a:spcAft>
                <a:spcPts val="0"/>
              </a:spcAft>
              <a:buSzPts val="1530"/>
              <a:buFont typeface="Arial"/>
              <a:buChar char="•"/>
              <a:defRPr sz="1800"/>
            </a:lvl8pPr>
            <a:lvl9pPr marL="4114800" lvl="8" indent="-325754" algn="l">
              <a:lnSpc>
                <a:spcPct val="100000"/>
              </a:lnSpc>
              <a:spcBef>
                <a:spcPts val="360"/>
              </a:spcBef>
              <a:spcAft>
                <a:spcPts val="0"/>
              </a:spcAft>
              <a:buSzPts val="1530"/>
              <a:buFont typeface="Arial"/>
              <a:buChar char="•"/>
              <a:defRPr sz="1800"/>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598174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9872966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306770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1316319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61707373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8240643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29425" y="533400"/>
            <a:ext cx="1933575" cy="5791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23938" y="533400"/>
            <a:ext cx="5653087"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2664565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23938" y="533400"/>
            <a:ext cx="7739062" cy="990600"/>
          </a:xfrm>
        </p:spPr>
        <p:txBody>
          <a:bodyPr/>
          <a:lstStyle/>
          <a:p>
            <a:r>
              <a:rPr lang="en-US"/>
              <a:t>Click to edit Master title style</a:t>
            </a:r>
          </a:p>
        </p:txBody>
      </p:sp>
      <p:sp>
        <p:nvSpPr>
          <p:cNvPr id="3" name="Chart Placeholder 2"/>
          <p:cNvSpPr>
            <a:spLocks noGrp="1"/>
          </p:cNvSpPr>
          <p:nvPr>
            <p:ph type="chart" idx="1"/>
          </p:nvPr>
        </p:nvSpPr>
        <p:spPr>
          <a:xfrm>
            <a:off x="1033463" y="1676400"/>
            <a:ext cx="7729537" cy="4648200"/>
          </a:xfrm>
        </p:spPr>
        <p:txBody>
          <a:bodyPr/>
          <a:lstStyle/>
          <a:p>
            <a:pPr lvl="0"/>
            <a:endParaRPr lang="en-US" noProof="0"/>
          </a:p>
        </p:txBody>
      </p:sp>
    </p:spTree>
    <p:extLst>
      <p:ext uri="{BB962C8B-B14F-4D97-AF65-F5344CB8AC3E}">
        <p14:creationId xmlns:p14="http://schemas.microsoft.com/office/powerpoint/2010/main" val="120441993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592662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Slide">
  <p:cSld name="Title Slide">
    <p:bg>
      <p:bgPr>
        <a:solidFill>
          <a:schemeClr val="lt1"/>
        </a:solidFill>
        <a:effectLst/>
      </p:bgPr>
    </p:bg>
    <p:spTree>
      <p:nvGrpSpPr>
        <p:cNvPr id="1" name="Shape 37"/>
        <p:cNvGrpSpPr/>
        <p:nvPr/>
      </p:nvGrpSpPr>
      <p:grpSpPr>
        <a:xfrm>
          <a:off x="0" y="0"/>
          <a:ext cx="0" cy="0"/>
          <a:chOff x="0" y="0"/>
          <a:chExt cx="0" cy="0"/>
        </a:xfrm>
      </p:grpSpPr>
      <p:sp>
        <p:nvSpPr>
          <p:cNvPr id="38" name="Google Shape;38;p8"/>
          <p:cNvSpPr txBox="1">
            <a:spLocks noGrp="1"/>
          </p:cNvSpPr>
          <p:nvPr>
            <p:ph type="ctrTitle"/>
          </p:nvPr>
        </p:nvSpPr>
        <p:spPr>
          <a:xfrm>
            <a:off x="838200" y="685800"/>
            <a:ext cx="6248400" cy="14478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8"/>
          <p:cNvSpPr txBox="1">
            <a:spLocks noGrp="1"/>
          </p:cNvSpPr>
          <p:nvPr>
            <p:ph type="subTitle" idx="1"/>
          </p:nvPr>
        </p:nvSpPr>
        <p:spPr>
          <a:xfrm>
            <a:off x="838200" y="2174875"/>
            <a:ext cx="6248400" cy="1101725"/>
          </a:xfrm>
          <a:prstGeom prst="rect">
            <a:avLst/>
          </a:prstGeom>
          <a:noFill/>
          <a:ln>
            <a:noFill/>
          </a:ln>
        </p:spPr>
        <p:txBody>
          <a:bodyPr spcFirstLastPara="1" wrap="square" lIns="91425" tIns="45700" rIns="91425" bIns="45700" anchor="t" anchorCtr="0">
            <a:noAutofit/>
          </a:bodyPr>
          <a:lstStyle>
            <a:lvl1pPr lvl="0" algn="l">
              <a:lnSpc>
                <a:spcPct val="100000"/>
              </a:lnSpc>
              <a:spcBef>
                <a:spcPts val="600"/>
              </a:spcBef>
              <a:spcAft>
                <a:spcPts val="0"/>
              </a:spcAft>
              <a:buSzPts val="2550"/>
              <a:buFont typeface="Noto Sans Symbols"/>
              <a:buNone/>
              <a:defRPr>
                <a:solidFill>
                  <a:schemeClr val="lt2"/>
                </a:solidFill>
              </a:defRPr>
            </a:lvl1pPr>
            <a:lvl2pPr lvl="1" algn="l">
              <a:lnSpc>
                <a:spcPct val="100000"/>
              </a:lnSpc>
              <a:spcBef>
                <a:spcPts val="360"/>
              </a:spcBef>
              <a:spcAft>
                <a:spcPts val="0"/>
              </a:spcAft>
              <a:buSzPts val="2160"/>
              <a:buChar char="o"/>
              <a:defRPr/>
            </a:lvl2pPr>
            <a:lvl3pPr lvl="2" algn="l">
              <a:lnSpc>
                <a:spcPct val="100000"/>
              </a:lnSpc>
              <a:spcBef>
                <a:spcPts val="360"/>
              </a:spcBef>
              <a:spcAft>
                <a:spcPts val="0"/>
              </a:spcAft>
              <a:buSzPts val="2160"/>
              <a:buChar char="•"/>
              <a:defRPr/>
            </a:lvl3pPr>
            <a:lvl4pPr lvl="3" algn="l">
              <a:lnSpc>
                <a:spcPct val="100000"/>
              </a:lnSpc>
              <a:spcBef>
                <a:spcPts val="360"/>
              </a:spcBef>
              <a:spcAft>
                <a:spcPts val="0"/>
              </a:spcAft>
              <a:buSzPts val="1800"/>
              <a:buNone/>
              <a:defRPr/>
            </a:lvl4pPr>
            <a:lvl5pPr lvl="4" algn="l">
              <a:lnSpc>
                <a:spcPct val="100000"/>
              </a:lnSpc>
              <a:spcBef>
                <a:spcPts val="360"/>
              </a:spcBef>
              <a:spcAft>
                <a:spcPts val="0"/>
              </a:spcAft>
              <a:buSzPts val="1530"/>
              <a:buChar char="•"/>
              <a:defRPr/>
            </a:lvl5pPr>
            <a:lvl6pPr lvl="5" algn="l">
              <a:lnSpc>
                <a:spcPct val="100000"/>
              </a:lnSpc>
              <a:spcBef>
                <a:spcPts val="360"/>
              </a:spcBef>
              <a:spcAft>
                <a:spcPts val="0"/>
              </a:spcAft>
              <a:buSzPts val="1530"/>
              <a:buChar char="•"/>
              <a:defRPr/>
            </a:lvl6pPr>
            <a:lvl7pPr lvl="6" algn="l">
              <a:lnSpc>
                <a:spcPct val="100000"/>
              </a:lnSpc>
              <a:spcBef>
                <a:spcPts val="360"/>
              </a:spcBef>
              <a:spcAft>
                <a:spcPts val="0"/>
              </a:spcAft>
              <a:buSzPts val="1530"/>
              <a:buChar char="•"/>
              <a:defRPr/>
            </a:lvl7pPr>
            <a:lvl8pPr lvl="7" algn="l">
              <a:lnSpc>
                <a:spcPct val="100000"/>
              </a:lnSpc>
              <a:spcBef>
                <a:spcPts val="360"/>
              </a:spcBef>
              <a:spcAft>
                <a:spcPts val="0"/>
              </a:spcAft>
              <a:buSzPts val="1530"/>
              <a:buChar char="•"/>
              <a:defRPr/>
            </a:lvl8pPr>
            <a:lvl9pPr lvl="8" algn="l">
              <a:lnSpc>
                <a:spcPct val="100000"/>
              </a:lnSpc>
              <a:spcBef>
                <a:spcPts val="360"/>
              </a:spcBef>
              <a:spcAft>
                <a:spcPts val="0"/>
              </a:spcAft>
              <a:buSzPts val="1530"/>
              <a:buChar char="•"/>
              <a:defRPr/>
            </a:lvl9pPr>
          </a:lstStyle>
          <a:p>
            <a:endParaRPr/>
          </a:p>
        </p:txBody>
      </p:sp>
      <p:pic>
        <p:nvPicPr>
          <p:cNvPr id="40" name="Google Shape;40;p8"/>
          <p:cNvPicPr preferRelativeResize="0"/>
          <p:nvPr/>
        </p:nvPicPr>
        <p:blipFill rotWithShape="1">
          <a:blip r:embed="rId2">
            <a:alphaModFix/>
          </a:blip>
          <a:srcRect/>
          <a:stretch/>
        </p:blipFill>
        <p:spPr>
          <a:xfrm>
            <a:off x="0" y="0"/>
            <a:ext cx="9144000" cy="68580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1"/>
        <p:cNvGrpSpPr/>
        <p:nvPr/>
      </p:nvGrpSpPr>
      <p:grpSpPr>
        <a:xfrm>
          <a:off x="0" y="0"/>
          <a:ext cx="0" cy="0"/>
          <a:chOff x="0" y="0"/>
          <a:chExt cx="0" cy="0"/>
        </a:xfrm>
      </p:grpSpPr>
      <p:sp>
        <p:nvSpPr>
          <p:cNvPr id="42" name="Google Shape;42;p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9"/>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80"/>
              </a:spcBef>
              <a:spcAft>
                <a:spcPts val="0"/>
              </a:spcAft>
              <a:buSzPts val="2040"/>
              <a:buNone/>
              <a:defRPr sz="2400" b="1"/>
            </a:lvl1pPr>
            <a:lvl2pPr marL="914400" lvl="1" indent="-228600" algn="l">
              <a:lnSpc>
                <a:spcPct val="100000"/>
              </a:lnSpc>
              <a:spcBef>
                <a:spcPts val="400"/>
              </a:spcBef>
              <a:spcAft>
                <a:spcPts val="0"/>
              </a:spcAft>
              <a:buSzPts val="2400"/>
              <a:buNone/>
              <a:defRPr sz="2000" b="1"/>
            </a:lvl2pPr>
            <a:lvl3pPr marL="1371600" lvl="2" indent="-228600" algn="l">
              <a:lnSpc>
                <a:spcPct val="100000"/>
              </a:lnSpc>
              <a:spcBef>
                <a:spcPts val="360"/>
              </a:spcBef>
              <a:spcAft>
                <a:spcPts val="0"/>
              </a:spcAft>
              <a:buSzPts val="2160"/>
              <a:buFont typeface="Arial"/>
              <a:buNone/>
              <a:defRPr sz="1800" b="1"/>
            </a:lvl3pPr>
            <a:lvl4pPr marL="1828800" lvl="3" indent="-228600" algn="l">
              <a:lnSpc>
                <a:spcPct val="100000"/>
              </a:lnSpc>
              <a:spcBef>
                <a:spcPts val="320"/>
              </a:spcBef>
              <a:spcAft>
                <a:spcPts val="0"/>
              </a:spcAft>
              <a:buSzPts val="1600"/>
              <a:buFont typeface="Arial"/>
              <a:buNone/>
              <a:defRPr sz="1600" b="1"/>
            </a:lvl4pPr>
            <a:lvl5pPr marL="2286000" lvl="4" indent="-228600" algn="l">
              <a:lnSpc>
                <a:spcPct val="100000"/>
              </a:lnSpc>
              <a:spcBef>
                <a:spcPts val="320"/>
              </a:spcBef>
              <a:spcAft>
                <a:spcPts val="0"/>
              </a:spcAft>
              <a:buSzPts val="1360"/>
              <a:buFont typeface="Arial"/>
              <a:buNone/>
              <a:defRPr sz="1600" b="1"/>
            </a:lvl5pPr>
            <a:lvl6pPr marL="2743200" lvl="5" indent="-228600" algn="l">
              <a:lnSpc>
                <a:spcPct val="100000"/>
              </a:lnSpc>
              <a:spcBef>
                <a:spcPts val="320"/>
              </a:spcBef>
              <a:spcAft>
                <a:spcPts val="0"/>
              </a:spcAft>
              <a:buSzPts val="1360"/>
              <a:buFont typeface="Arial"/>
              <a:buNone/>
              <a:defRPr sz="1600" b="1"/>
            </a:lvl6pPr>
            <a:lvl7pPr marL="3200400" lvl="6" indent="-228600" algn="l">
              <a:lnSpc>
                <a:spcPct val="100000"/>
              </a:lnSpc>
              <a:spcBef>
                <a:spcPts val="320"/>
              </a:spcBef>
              <a:spcAft>
                <a:spcPts val="0"/>
              </a:spcAft>
              <a:buSzPts val="1360"/>
              <a:buFont typeface="Arial"/>
              <a:buNone/>
              <a:defRPr sz="1600" b="1"/>
            </a:lvl7pPr>
            <a:lvl8pPr marL="3657600" lvl="7" indent="-228600" algn="l">
              <a:lnSpc>
                <a:spcPct val="100000"/>
              </a:lnSpc>
              <a:spcBef>
                <a:spcPts val="320"/>
              </a:spcBef>
              <a:spcAft>
                <a:spcPts val="0"/>
              </a:spcAft>
              <a:buSzPts val="1360"/>
              <a:buFont typeface="Arial"/>
              <a:buNone/>
              <a:defRPr sz="1600" b="1"/>
            </a:lvl8pPr>
            <a:lvl9pPr marL="4114800" lvl="8" indent="-228600" algn="l">
              <a:lnSpc>
                <a:spcPct val="100000"/>
              </a:lnSpc>
              <a:spcBef>
                <a:spcPts val="320"/>
              </a:spcBef>
              <a:spcAft>
                <a:spcPts val="0"/>
              </a:spcAft>
              <a:buSzPts val="1360"/>
              <a:buFont typeface="Arial"/>
              <a:buNone/>
              <a:defRPr sz="1600" b="1"/>
            </a:lvl9pPr>
          </a:lstStyle>
          <a:p>
            <a:endParaRPr/>
          </a:p>
        </p:txBody>
      </p:sp>
      <p:sp>
        <p:nvSpPr>
          <p:cNvPr id="44" name="Google Shape;44;p9"/>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58140" algn="l">
              <a:lnSpc>
                <a:spcPct val="100000"/>
              </a:lnSpc>
              <a:spcBef>
                <a:spcPts val="480"/>
              </a:spcBef>
              <a:spcAft>
                <a:spcPts val="0"/>
              </a:spcAft>
              <a:buSzPts val="2040"/>
              <a:buChar char="■"/>
              <a:defRPr sz="2400"/>
            </a:lvl1pPr>
            <a:lvl2pPr marL="914400" lvl="1" indent="-381000" algn="l">
              <a:lnSpc>
                <a:spcPct val="100000"/>
              </a:lnSpc>
              <a:spcBef>
                <a:spcPts val="400"/>
              </a:spcBef>
              <a:spcAft>
                <a:spcPts val="0"/>
              </a:spcAft>
              <a:buSzPts val="2400"/>
              <a:buChar char="o"/>
              <a:defRPr sz="2000"/>
            </a:lvl2pPr>
            <a:lvl3pPr marL="1371600" lvl="2" indent="-365760" algn="l">
              <a:lnSpc>
                <a:spcPct val="100000"/>
              </a:lnSpc>
              <a:spcBef>
                <a:spcPts val="360"/>
              </a:spcBef>
              <a:spcAft>
                <a:spcPts val="0"/>
              </a:spcAft>
              <a:buSzPts val="2160"/>
              <a:buFont typeface="Arial"/>
              <a:buChar char="•"/>
              <a:defRPr sz="1800"/>
            </a:lvl3pPr>
            <a:lvl4pPr marL="1828800" lvl="3" indent="-228600" algn="l">
              <a:lnSpc>
                <a:spcPct val="100000"/>
              </a:lnSpc>
              <a:spcBef>
                <a:spcPts val="320"/>
              </a:spcBef>
              <a:spcAft>
                <a:spcPts val="0"/>
              </a:spcAft>
              <a:buSzPts val="1600"/>
              <a:buFont typeface="Arial"/>
              <a:buNone/>
              <a:defRPr sz="1600"/>
            </a:lvl4pPr>
            <a:lvl5pPr marL="2286000" lvl="4" indent="-314960" algn="l">
              <a:lnSpc>
                <a:spcPct val="100000"/>
              </a:lnSpc>
              <a:spcBef>
                <a:spcPts val="320"/>
              </a:spcBef>
              <a:spcAft>
                <a:spcPts val="0"/>
              </a:spcAft>
              <a:buSzPts val="1360"/>
              <a:buFont typeface="Arial"/>
              <a:buChar char="•"/>
              <a:defRPr sz="1600"/>
            </a:lvl5pPr>
            <a:lvl6pPr marL="2743200" lvl="5" indent="-314960" algn="l">
              <a:lnSpc>
                <a:spcPct val="100000"/>
              </a:lnSpc>
              <a:spcBef>
                <a:spcPts val="320"/>
              </a:spcBef>
              <a:spcAft>
                <a:spcPts val="0"/>
              </a:spcAft>
              <a:buSzPts val="1360"/>
              <a:buFont typeface="Arial"/>
              <a:buChar char="•"/>
              <a:defRPr sz="1600"/>
            </a:lvl6pPr>
            <a:lvl7pPr marL="3200400" lvl="6" indent="-314960" algn="l">
              <a:lnSpc>
                <a:spcPct val="100000"/>
              </a:lnSpc>
              <a:spcBef>
                <a:spcPts val="320"/>
              </a:spcBef>
              <a:spcAft>
                <a:spcPts val="0"/>
              </a:spcAft>
              <a:buSzPts val="1360"/>
              <a:buFont typeface="Arial"/>
              <a:buChar char="•"/>
              <a:defRPr sz="1600"/>
            </a:lvl7pPr>
            <a:lvl8pPr marL="3657600" lvl="7" indent="-314959" algn="l">
              <a:lnSpc>
                <a:spcPct val="100000"/>
              </a:lnSpc>
              <a:spcBef>
                <a:spcPts val="320"/>
              </a:spcBef>
              <a:spcAft>
                <a:spcPts val="0"/>
              </a:spcAft>
              <a:buSzPts val="1360"/>
              <a:buFont typeface="Arial"/>
              <a:buChar char="•"/>
              <a:defRPr sz="1600"/>
            </a:lvl8pPr>
            <a:lvl9pPr marL="4114800" lvl="8" indent="-314959" algn="l">
              <a:lnSpc>
                <a:spcPct val="100000"/>
              </a:lnSpc>
              <a:spcBef>
                <a:spcPts val="320"/>
              </a:spcBef>
              <a:spcAft>
                <a:spcPts val="0"/>
              </a:spcAft>
              <a:buSzPts val="1360"/>
              <a:buFont typeface="Arial"/>
              <a:buChar char="•"/>
              <a:defRPr sz="1600"/>
            </a:lvl9pPr>
          </a:lstStyle>
          <a:p>
            <a:endParaRPr/>
          </a:p>
        </p:txBody>
      </p:sp>
      <p:sp>
        <p:nvSpPr>
          <p:cNvPr id="45" name="Google Shape;45;p9"/>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80"/>
              </a:spcBef>
              <a:spcAft>
                <a:spcPts val="0"/>
              </a:spcAft>
              <a:buSzPts val="2040"/>
              <a:buNone/>
              <a:defRPr sz="2400" b="1"/>
            </a:lvl1pPr>
            <a:lvl2pPr marL="914400" lvl="1" indent="-228600" algn="l">
              <a:lnSpc>
                <a:spcPct val="100000"/>
              </a:lnSpc>
              <a:spcBef>
                <a:spcPts val="400"/>
              </a:spcBef>
              <a:spcAft>
                <a:spcPts val="0"/>
              </a:spcAft>
              <a:buSzPts val="2400"/>
              <a:buNone/>
              <a:defRPr sz="2000" b="1"/>
            </a:lvl2pPr>
            <a:lvl3pPr marL="1371600" lvl="2" indent="-228600" algn="l">
              <a:lnSpc>
                <a:spcPct val="100000"/>
              </a:lnSpc>
              <a:spcBef>
                <a:spcPts val="360"/>
              </a:spcBef>
              <a:spcAft>
                <a:spcPts val="0"/>
              </a:spcAft>
              <a:buSzPts val="2160"/>
              <a:buFont typeface="Arial"/>
              <a:buNone/>
              <a:defRPr sz="1800" b="1"/>
            </a:lvl3pPr>
            <a:lvl4pPr marL="1828800" lvl="3" indent="-228600" algn="l">
              <a:lnSpc>
                <a:spcPct val="100000"/>
              </a:lnSpc>
              <a:spcBef>
                <a:spcPts val="320"/>
              </a:spcBef>
              <a:spcAft>
                <a:spcPts val="0"/>
              </a:spcAft>
              <a:buSzPts val="1600"/>
              <a:buFont typeface="Arial"/>
              <a:buNone/>
              <a:defRPr sz="1600" b="1"/>
            </a:lvl4pPr>
            <a:lvl5pPr marL="2286000" lvl="4" indent="-228600" algn="l">
              <a:lnSpc>
                <a:spcPct val="100000"/>
              </a:lnSpc>
              <a:spcBef>
                <a:spcPts val="320"/>
              </a:spcBef>
              <a:spcAft>
                <a:spcPts val="0"/>
              </a:spcAft>
              <a:buSzPts val="1360"/>
              <a:buFont typeface="Arial"/>
              <a:buNone/>
              <a:defRPr sz="1600" b="1"/>
            </a:lvl5pPr>
            <a:lvl6pPr marL="2743200" lvl="5" indent="-228600" algn="l">
              <a:lnSpc>
                <a:spcPct val="100000"/>
              </a:lnSpc>
              <a:spcBef>
                <a:spcPts val="320"/>
              </a:spcBef>
              <a:spcAft>
                <a:spcPts val="0"/>
              </a:spcAft>
              <a:buSzPts val="1360"/>
              <a:buFont typeface="Arial"/>
              <a:buNone/>
              <a:defRPr sz="1600" b="1"/>
            </a:lvl6pPr>
            <a:lvl7pPr marL="3200400" lvl="6" indent="-228600" algn="l">
              <a:lnSpc>
                <a:spcPct val="100000"/>
              </a:lnSpc>
              <a:spcBef>
                <a:spcPts val="320"/>
              </a:spcBef>
              <a:spcAft>
                <a:spcPts val="0"/>
              </a:spcAft>
              <a:buSzPts val="1360"/>
              <a:buFont typeface="Arial"/>
              <a:buNone/>
              <a:defRPr sz="1600" b="1"/>
            </a:lvl7pPr>
            <a:lvl8pPr marL="3657600" lvl="7" indent="-228600" algn="l">
              <a:lnSpc>
                <a:spcPct val="100000"/>
              </a:lnSpc>
              <a:spcBef>
                <a:spcPts val="320"/>
              </a:spcBef>
              <a:spcAft>
                <a:spcPts val="0"/>
              </a:spcAft>
              <a:buSzPts val="1360"/>
              <a:buFont typeface="Arial"/>
              <a:buNone/>
              <a:defRPr sz="1600" b="1"/>
            </a:lvl8pPr>
            <a:lvl9pPr marL="4114800" lvl="8" indent="-228600" algn="l">
              <a:lnSpc>
                <a:spcPct val="100000"/>
              </a:lnSpc>
              <a:spcBef>
                <a:spcPts val="320"/>
              </a:spcBef>
              <a:spcAft>
                <a:spcPts val="0"/>
              </a:spcAft>
              <a:buSzPts val="1360"/>
              <a:buFont typeface="Arial"/>
              <a:buNone/>
              <a:defRPr sz="1600" b="1"/>
            </a:lvl9pPr>
          </a:lstStyle>
          <a:p>
            <a:endParaRPr/>
          </a:p>
        </p:txBody>
      </p:sp>
      <p:sp>
        <p:nvSpPr>
          <p:cNvPr id="46" name="Google Shape;46;p9"/>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58140" algn="l">
              <a:lnSpc>
                <a:spcPct val="100000"/>
              </a:lnSpc>
              <a:spcBef>
                <a:spcPts val="480"/>
              </a:spcBef>
              <a:spcAft>
                <a:spcPts val="0"/>
              </a:spcAft>
              <a:buSzPts val="2040"/>
              <a:buChar char="■"/>
              <a:defRPr sz="2400"/>
            </a:lvl1pPr>
            <a:lvl2pPr marL="914400" lvl="1" indent="-381000" algn="l">
              <a:lnSpc>
                <a:spcPct val="100000"/>
              </a:lnSpc>
              <a:spcBef>
                <a:spcPts val="400"/>
              </a:spcBef>
              <a:spcAft>
                <a:spcPts val="0"/>
              </a:spcAft>
              <a:buSzPts val="2400"/>
              <a:buChar char="o"/>
              <a:defRPr sz="2000"/>
            </a:lvl2pPr>
            <a:lvl3pPr marL="1371600" lvl="2" indent="-365760" algn="l">
              <a:lnSpc>
                <a:spcPct val="100000"/>
              </a:lnSpc>
              <a:spcBef>
                <a:spcPts val="360"/>
              </a:spcBef>
              <a:spcAft>
                <a:spcPts val="0"/>
              </a:spcAft>
              <a:buSzPts val="2160"/>
              <a:buFont typeface="Arial"/>
              <a:buChar char="•"/>
              <a:defRPr sz="1800"/>
            </a:lvl3pPr>
            <a:lvl4pPr marL="1828800" lvl="3" indent="-228600" algn="l">
              <a:lnSpc>
                <a:spcPct val="100000"/>
              </a:lnSpc>
              <a:spcBef>
                <a:spcPts val="320"/>
              </a:spcBef>
              <a:spcAft>
                <a:spcPts val="0"/>
              </a:spcAft>
              <a:buSzPts val="1600"/>
              <a:buFont typeface="Arial"/>
              <a:buNone/>
              <a:defRPr sz="1600"/>
            </a:lvl4pPr>
            <a:lvl5pPr marL="2286000" lvl="4" indent="-314960" algn="l">
              <a:lnSpc>
                <a:spcPct val="100000"/>
              </a:lnSpc>
              <a:spcBef>
                <a:spcPts val="320"/>
              </a:spcBef>
              <a:spcAft>
                <a:spcPts val="0"/>
              </a:spcAft>
              <a:buSzPts val="1360"/>
              <a:buFont typeface="Arial"/>
              <a:buChar char="•"/>
              <a:defRPr sz="1600"/>
            </a:lvl5pPr>
            <a:lvl6pPr marL="2743200" lvl="5" indent="-314960" algn="l">
              <a:lnSpc>
                <a:spcPct val="100000"/>
              </a:lnSpc>
              <a:spcBef>
                <a:spcPts val="320"/>
              </a:spcBef>
              <a:spcAft>
                <a:spcPts val="0"/>
              </a:spcAft>
              <a:buSzPts val="1360"/>
              <a:buFont typeface="Arial"/>
              <a:buChar char="•"/>
              <a:defRPr sz="1600"/>
            </a:lvl6pPr>
            <a:lvl7pPr marL="3200400" lvl="6" indent="-314960" algn="l">
              <a:lnSpc>
                <a:spcPct val="100000"/>
              </a:lnSpc>
              <a:spcBef>
                <a:spcPts val="320"/>
              </a:spcBef>
              <a:spcAft>
                <a:spcPts val="0"/>
              </a:spcAft>
              <a:buSzPts val="1360"/>
              <a:buFont typeface="Arial"/>
              <a:buChar char="•"/>
              <a:defRPr sz="1600"/>
            </a:lvl7pPr>
            <a:lvl8pPr marL="3657600" lvl="7" indent="-314959" algn="l">
              <a:lnSpc>
                <a:spcPct val="100000"/>
              </a:lnSpc>
              <a:spcBef>
                <a:spcPts val="320"/>
              </a:spcBef>
              <a:spcAft>
                <a:spcPts val="0"/>
              </a:spcAft>
              <a:buSzPts val="1360"/>
              <a:buFont typeface="Arial"/>
              <a:buChar char="•"/>
              <a:defRPr sz="1600"/>
            </a:lvl8pPr>
            <a:lvl9pPr marL="4114800" lvl="8" indent="-314959" algn="l">
              <a:lnSpc>
                <a:spcPct val="100000"/>
              </a:lnSpc>
              <a:spcBef>
                <a:spcPts val="320"/>
              </a:spcBef>
              <a:spcAft>
                <a:spcPts val="0"/>
              </a:spcAft>
              <a:buSzPts val="1360"/>
              <a:buFont typeface="Arial"/>
              <a:buChar char="•"/>
              <a:defRPr sz="16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47"/>
        <p:cNvGrpSpPr/>
        <p:nvPr/>
      </p:nvGrpSpPr>
      <p:grpSpPr>
        <a:xfrm>
          <a:off x="0" y="0"/>
          <a:ext cx="0" cy="0"/>
          <a:chOff x="0" y="0"/>
          <a:chExt cx="0" cy="0"/>
        </a:xfrm>
      </p:grpSpPr>
      <p:sp>
        <p:nvSpPr>
          <p:cNvPr id="48" name="Google Shape;48;p10"/>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10"/>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01320" algn="l">
              <a:lnSpc>
                <a:spcPct val="100000"/>
              </a:lnSpc>
              <a:spcBef>
                <a:spcPts val="640"/>
              </a:spcBef>
              <a:spcAft>
                <a:spcPts val="0"/>
              </a:spcAft>
              <a:buSzPts val="2720"/>
              <a:buChar char="■"/>
              <a:defRPr sz="3200"/>
            </a:lvl1pPr>
            <a:lvl2pPr marL="914400" lvl="1" indent="-441960" algn="l">
              <a:lnSpc>
                <a:spcPct val="100000"/>
              </a:lnSpc>
              <a:spcBef>
                <a:spcPts val="560"/>
              </a:spcBef>
              <a:spcAft>
                <a:spcPts val="0"/>
              </a:spcAft>
              <a:buSzPts val="3360"/>
              <a:buChar char="o"/>
              <a:defRPr sz="2800"/>
            </a:lvl2pPr>
            <a:lvl3pPr marL="1371600" lvl="2" indent="-411480" algn="l">
              <a:lnSpc>
                <a:spcPct val="100000"/>
              </a:lnSpc>
              <a:spcBef>
                <a:spcPts val="480"/>
              </a:spcBef>
              <a:spcAft>
                <a:spcPts val="0"/>
              </a:spcAft>
              <a:buSzPts val="2880"/>
              <a:buFont typeface="Arial"/>
              <a:buChar char="•"/>
              <a:defRPr sz="2400"/>
            </a:lvl3pPr>
            <a:lvl4pPr marL="1828800" lvl="3" indent="-228600" algn="l">
              <a:lnSpc>
                <a:spcPct val="100000"/>
              </a:lnSpc>
              <a:spcBef>
                <a:spcPts val="400"/>
              </a:spcBef>
              <a:spcAft>
                <a:spcPts val="0"/>
              </a:spcAft>
              <a:buSzPts val="2000"/>
              <a:buFont typeface="Arial"/>
              <a:buNone/>
              <a:defRPr sz="2000"/>
            </a:lvl4pPr>
            <a:lvl5pPr marL="2286000" lvl="4" indent="-336550" algn="l">
              <a:lnSpc>
                <a:spcPct val="100000"/>
              </a:lnSpc>
              <a:spcBef>
                <a:spcPts val="400"/>
              </a:spcBef>
              <a:spcAft>
                <a:spcPts val="0"/>
              </a:spcAft>
              <a:buSzPts val="1700"/>
              <a:buFont typeface="Arial"/>
              <a:buChar char="•"/>
              <a:defRPr sz="2000"/>
            </a:lvl5pPr>
            <a:lvl6pPr marL="2743200" lvl="5" indent="-336550" algn="l">
              <a:lnSpc>
                <a:spcPct val="100000"/>
              </a:lnSpc>
              <a:spcBef>
                <a:spcPts val="400"/>
              </a:spcBef>
              <a:spcAft>
                <a:spcPts val="0"/>
              </a:spcAft>
              <a:buSzPts val="1700"/>
              <a:buFont typeface="Arial"/>
              <a:buChar char="•"/>
              <a:defRPr sz="2000"/>
            </a:lvl6pPr>
            <a:lvl7pPr marL="3200400" lvl="6" indent="-336550" algn="l">
              <a:lnSpc>
                <a:spcPct val="100000"/>
              </a:lnSpc>
              <a:spcBef>
                <a:spcPts val="400"/>
              </a:spcBef>
              <a:spcAft>
                <a:spcPts val="0"/>
              </a:spcAft>
              <a:buSzPts val="1700"/>
              <a:buFont typeface="Arial"/>
              <a:buChar char="•"/>
              <a:defRPr sz="2000"/>
            </a:lvl7pPr>
            <a:lvl8pPr marL="3657600" lvl="7" indent="-336550" algn="l">
              <a:lnSpc>
                <a:spcPct val="100000"/>
              </a:lnSpc>
              <a:spcBef>
                <a:spcPts val="400"/>
              </a:spcBef>
              <a:spcAft>
                <a:spcPts val="0"/>
              </a:spcAft>
              <a:buSzPts val="1700"/>
              <a:buFont typeface="Arial"/>
              <a:buChar char="•"/>
              <a:defRPr sz="2000"/>
            </a:lvl8pPr>
            <a:lvl9pPr marL="4114800" lvl="8" indent="-336550" algn="l">
              <a:lnSpc>
                <a:spcPct val="100000"/>
              </a:lnSpc>
              <a:spcBef>
                <a:spcPts val="400"/>
              </a:spcBef>
              <a:spcAft>
                <a:spcPts val="0"/>
              </a:spcAft>
              <a:buSzPts val="1700"/>
              <a:buFont typeface="Arial"/>
              <a:buChar char="•"/>
              <a:defRPr sz="2000"/>
            </a:lvl9pPr>
          </a:lstStyle>
          <a:p>
            <a:endParaRPr/>
          </a:p>
        </p:txBody>
      </p:sp>
      <p:sp>
        <p:nvSpPr>
          <p:cNvPr id="50" name="Google Shape;50;p10"/>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80"/>
              </a:spcBef>
              <a:spcAft>
                <a:spcPts val="0"/>
              </a:spcAft>
              <a:buSzPts val="1190"/>
              <a:buNone/>
              <a:defRPr sz="1400"/>
            </a:lvl1pPr>
            <a:lvl2pPr marL="914400" lvl="1" indent="-228600" algn="l">
              <a:lnSpc>
                <a:spcPct val="100000"/>
              </a:lnSpc>
              <a:spcBef>
                <a:spcPts val="240"/>
              </a:spcBef>
              <a:spcAft>
                <a:spcPts val="0"/>
              </a:spcAft>
              <a:buSzPts val="1440"/>
              <a:buNone/>
              <a:defRPr sz="1200"/>
            </a:lvl2pPr>
            <a:lvl3pPr marL="1371600" lvl="2" indent="-228600" algn="l">
              <a:lnSpc>
                <a:spcPct val="100000"/>
              </a:lnSpc>
              <a:spcBef>
                <a:spcPts val="200"/>
              </a:spcBef>
              <a:spcAft>
                <a:spcPts val="0"/>
              </a:spcAft>
              <a:buSzPts val="1200"/>
              <a:buFont typeface="Arial"/>
              <a:buNone/>
              <a:defRPr sz="1000"/>
            </a:lvl3pPr>
            <a:lvl4pPr marL="1828800" lvl="3" indent="-228600" algn="l">
              <a:lnSpc>
                <a:spcPct val="100000"/>
              </a:lnSpc>
              <a:spcBef>
                <a:spcPts val="180"/>
              </a:spcBef>
              <a:spcAft>
                <a:spcPts val="0"/>
              </a:spcAft>
              <a:buSzPts val="900"/>
              <a:buFont typeface="Arial"/>
              <a:buNone/>
              <a:defRPr sz="900"/>
            </a:lvl4pPr>
            <a:lvl5pPr marL="2286000" lvl="4" indent="-228600" algn="l">
              <a:lnSpc>
                <a:spcPct val="100000"/>
              </a:lnSpc>
              <a:spcBef>
                <a:spcPts val="180"/>
              </a:spcBef>
              <a:spcAft>
                <a:spcPts val="0"/>
              </a:spcAft>
              <a:buSzPts val="765"/>
              <a:buFont typeface="Arial"/>
              <a:buNone/>
              <a:defRPr sz="900"/>
            </a:lvl5pPr>
            <a:lvl6pPr marL="2743200" lvl="5" indent="-228600" algn="l">
              <a:lnSpc>
                <a:spcPct val="100000"/>
              </a:lnSpc>
              <a:spcBef>
                <a:spcPts val="180"/>
              </a:spcBef>
              <a:spcAft>
                <a:spcPts val="0"/>
              </a:spcAft>
              <a:buSzPts val="765"/>
              <a:buFont typeface="Arial"/>
              <a:buNone/>
              <a:defRPr sz="900"/>
            </a:lvl6pPr>
            <a:lvl7pPr marL="3200400" lvl="6" indent="-228600" algn="l">
              <a:lnSpc>
                <a:spcPct val="100000"/>
              </a:lnSpc>
              <a:spcBef>
                <a:spcPts val="180"/>
              </a:spcBef>
              <a:spcAft>
                <a:spcPts val="0"/>
              </a:spcAft>
              <a:buSzPts val="765"/>
              <a:buFont typeface="Arial"/>
              <a:buNone/>
              <a:defRPr sz="900"/>
            </a:lvl7pPr>
            <a:lvl8pPr marL="3657600" lvl="7" indent="-228600" algn="l">
              <a:lnSpc>
                <a:spcPct val="100000"/>
              </a:lnSpc>
              <a:spcBef>
                <a:spcPts val="180"/>
              </a:spcBef>
              <a:spcAft>
                <a:spcPts val="0"/>
              </a:spcAft>
              <a:buSzPts val="765"/>
              <a:buFont typeface="Arial"/>
              <a:buNone/>
              <a:defRPr sz="900"/>
            </a:lvl8pPr>
            <a:lvl9pPr marL="4114800" lvl="8" indent="-228600" algn="l">
              <a:lnSpc>
                <a:spcPct val="100000"/>
              </a:lnSpc>
              <a:spcBef>
                <a:spcPts val="180"/>
              </a:spcBef>
              <a:spcAft>
                <a:spcPts val="0"/>
              </a:spcAft>
              <a:buSzPts val="765"/>
              <a:buFont typeface="Arial"/>
              <a:buNone/>
              <a:defRPr sz="9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1"/>
        <p:cNvGrpSpPr/>
        <p:nvPr/>
      </p:nvGrpSpPr>
      <p:grpSpPr>
        <a:xfrm>
          <a:off x="0" y="0"/>
          <a:ext cx="0" cy="0"/>
          <a:chOff x="0" y="0"/>
          <a:chExt cx="0" cy="0"/>
        </a:xfrm>
      </p:grpSpPr>
      <p:sp>
        <p:nvSpPr>
          <p:cNvPr id="52" name="Google Shape;52;p11"/>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1"/>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40"/>
              </a:spcBef>
              <a:spcAft>
                <a:spcPts val="0"/>
              </a:spcAft>
              <a:buClr>
                <a:srgbClr val="E96D1F"/>
              </a:buClr>
              <a:buSzPts val="2720"/>
              <a:buFont typeface="Noto Sans Symbols"/>
              <a:buNone/>
              <a:defRPr sz="3200" b="0" i="0" u="none" strike="noStrike" cap="none">
                <a:solidFill>
                  <a:schemeClr val="dk1"/>
                </a:solidFill>
                <a:latin typeface="Arial"/>
                <a:ea typeface="Arial"/>
                <a:cs typeface="Arial"/>
                <a:sym typeface="Arial"/>
              </a:defRPr>
            </a:lvl1pPr>
            <a:lvl2pPr marR="0" lvl="1" algn="l" rtl="0">
              <a:lnSpc>
                <a:spcPct val="100000"/>
              </a:lnSpc>
              <a:spcBef>
                <a:spcPts val="560"/>
              </a:spcBef>
              <a:spcAft>
                <a:spcPts val="0"/>
              </a:spcAft>
              <a:buClr>
                <a:srgbClr val="E96D1F"/>
              </a:buClr>
              <a:buSzPts val="3360"/>
              <a:buFont typeface="Courier New"/>
              <a:buNone/>
              <a:defRPr sz="2800" b="0" i="0" u="none" strike="noStrike" cap="none">
                <a:solidFill>
                  <a:schemeClr val="dk1"/>
                </a:solidFill>
                <a:latin typeface="Arial"/>
                <a:ea typeface="Arial"/>
                <a:cs typeface="Arial"/>
                <a:sym typeface="Arial"/>
              </a:defRPr>
            </a:lvl2pPr>
            <a:lvl3pPr marR="0" lvl="2" algn="l" rtl="0">
              <a:lnSpc>
                <a:spcPct val="100000"/>
              </a:lnSpc>
              <a:spcBef>
                <a:spcPts val="480"/>
              </a:spcBef>
              <a:spcAft>
                <a:spcPts val="0"/>
              </a:spcAft>
              <a:buClr>
                <a:schemeClr val="dk2"/>
              </a:buClr>
              <a:buSzPts val="288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chemeClr val="hlink"/>
              </a:buClr>
              <a:buSzPts val="2000"/>
              <a:buFont typeface="Arial"/>
              <a:buNone/>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chemeClr val="dk1"/>
              </a:buClr>
              <a:buSzPts val="1700"/>
              <a:buFont typeface="Arial"/>
              <a:buNone/>
              <a:defRPr sz="2000" b="0" i="0" u="none" strike="noStrike" cap="none">
                <a:solidFill>
                  <a:schemeClr val="dk1"/>
                </a:solidFill>
                <a:latin typeface="Arial"/>
                <a:ea typeface="Arial"/>
                <a:cs typeface="Arial"/>
                <a:sym typeface="Arial"/>
              </a:defRPr>
            </a:lvl5pPr>
            <a:lvl6pPr marR="0" lvl="5" algn="l" rtl="0">
              <a:lnSpc>
                <a:spcPct val="100000"/>
              </a:lnSpc>
              <a:spcBef>
                <a:spcPts val="400"/>
              </a:spcBef>
              <a:spcAft>
                <a:spcPts val="0"/>
              </a:spcAft>
              <a:buClr>
                <a:schemeClr val="dk1"/>
              </a:buClr>
              <a:buSzPts val="1700"/>
              <a:buFont typeface="Arial"/>
              <a:buNone/>
              <a:defRPr sz="2000" b="0" i="0" u="none" strike="noStrike" cap="none">
                <a:solidFill>
                  <a:schemeClr val="dk1"/>
                </a:solidFill>
                <a:latin typeface="Arial"/>
                <a:ea typeface="Arial"/>
                <a:cs typeface="Arial"/>
                <a:sym typeface="Arial"/>
              </a:defRPr>
            </a:lvl6pPr>
            <a:lvl7pPr marR="0" lvl="6" algn="l" rtl="0">
              <a:lnSpc>
                <a:spcPct val="100000"/>
              </a:lnSpc>
              <a:spcBef>
                <a:spcPts val="400"/>
              </a:spcBef>
              <a:spcAft>
                <a:spcPts val="0"/>
              </a:spcAft>
              <a:buClr>
                <a:schemeClr val="dk1"/>
              </a:buClr>
              <a:buSzPts val="1700"/>
              <a:buFont typeface="Arial"/>
              <a:buNone/>
              <a:defRPr sz="2000" b="0" i="0" u="none" strike="noStrike" cap="none">
                <a:solidFill>
                  <a:schemeClr val="dk1"/>
                </a:solidFill>
                <a:latin typeface="Arial"/>
                <a:ea typeface="Arial"/>
                <a:cs typeface="Arial"/>
                <a:sym typeface="Arial"/>
              </a:defRPr>
            </a:lvl7pPr>
            <a:lvl8pPr marR="0" lvl="7" algn="l" rtl="0">
              <a:lnSpc>
                <a:spcPct val="100000"/>
              </a:lnSpc>
              <a:spcBef>
                <a:spcPts val="400"/>
              </a:spcBef>
              <a:spcAft>
                <a:spcPts val="0"/>
              </a:spcAft>
              <a:buClr>
                <a:schemeClr val="dk1"/>
              </a:buClr>
              <a:buSzPts val="1700"/>
              <a:buFont typeface="Arial"/>
              <a:buNone/>
              <a:defRPr sz="2000" b="0" i="0" u="none" strike="noStrike" cap="none">
                <a:solidFill>
                  <a:schemeClr val="dk1"/>
                </a:solidFill>
                <a:latin typeface="Arial"/>
                <a:ea typeface="Arial"/>
                <a:cs typeface="Arial"/>
                <a:sym typeface="Arial"/>
              </a:defRPr>
            </a:lvl8pPr>
            <a:lvl9pPr marR="0" lvl="8" algn="l" rtl="0">
              <a:lnSpc>
                <a:spcPct val="100000"/>
              </a:lnSpc>
              <a:spcBef>
                <a:spcPts val="400"/>
              </a:spcBef>
              <a:spcAft>
                <a:spcPts val="0"/>
              </a:spcAft>
              <a:buClr>
                <a:schemeClr val="dk1"/>
              </a:buClr>
              <a:buSzPts val="1700"/>
              <a:buFont typeface="Arial"/>
              <a:buNone/>
              <a:defRPr sz="2000" b="0" i="0" u="none" strike="noStrike" cap="none">
                <a:solidFill>
                  <a:schemeClr val="dk1"/>
                </a:solidFill>
                <a:latin typeface="Arial"/>
                <a:ea typeface="Arial"/>
                <a:cs typeface="Arial"/>
                <a:sym typeface="Arial"/>
              </a:defRPr>
            </a:lvl9pPr>
          </a:lstStyle>
          <a:p>
            <a:endParaRPr/>
          </a:p>
        </p:txBody>
      </p:sp>
      <p:sp>
        <p:nvSpPr>
          <p:cNvPr id="54" name="Google Shape;54;p11"/>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80"/>
              </a:spcBef>
              <a:spcAft>
                <a:spcPts val="0"/>
              </a:spcAft>
              <a:buSzPts val="1190"/>
              <a:buNone/>
              <a:defRPr sz="1400"/>
            </a:lvl1pPr>
            <a:lvl2pPr marL="914400" lvl="1" indent="-228600" algn="l">
              <a:lnSpc>
                <a:spcPct val="100000"/>
              </a:lnSpc>
              <a:spcBef>
                <a:spcPts val="240"/>
              </a:spcBef>
              <a:spcAft>
                <a:spcPts val="0"/>
              </a:spcAft>
              <a:buSzPts val="1440"/>
              <a:buNone/>
              <a:defRPr sz="1200"/>
            </a:lvl2pPr>
            <a:lvl3pPr marL="1371600" lvl="2" indent="-228600" algn="l">
              <a:lnSpc>
                <a:spcPct val="100000"/>
              </a:lnSpc>
              <a:spcBef>
                <a:spcPts val="200"/>
              </a:spcBef>
              <a:spcAft>
                <a:spcPts val="0"/>
              </a:spcAft>
              <a:buSzPts val="1200"/>
              <a:buFont typeface="Arial"/>
              <a:buNone/>
              <a:defRPr sz="1000"/>
            </a:lvl3pPr>
            <a:lvl4pPr marL="1828800" lvl="3" indent="-228600" algn="l">
              <a:lnSpc>
                <a:spcPct val="100000"/>
              </a:lnSpc>
              <a:spcBef>
                <a:spcPts val="180"/>
              </a:spcBef>
              <a:spcAft>
                <a:spcPts val="0"/>
              </a:spcAft>
              <a:buSzPts val="900"/>
              <a:buFont typeface="Arial"/>
              <a:buNone/>
              <a:defRPr sz="900"/>
            </a:lvl4pPr>
            <a:lvl5pPr marL="2286000" lvl="4" indent="-228600" algn="l">
              <a:lnSpc>
                <a:spcPct val="100000"/>
              </a:lnSpc>
              <a:spcBef>
                <a:spcPts val="180"/>
              </a:spcBef>
              <a:spcAft>
                <a:spcPts val="0"/>
              </a:spcAft>
              <a:buSzPts val="765"/>
              <a:buFont typeface="Arial"/>
              <a:buNone/>
              <a:defRPr sz="900"/>
            </a:lvl5pPr>
            <a:lvl6pPr marL="2743200" lvl="5" indent="-228600" algn="l">
              <a:lnSpc>
                <a:spcPct val="100000"/>
              </a:lnSpc>
              <a:spcBef>
                <a:spcPts val="180"/>
              </a:spcBef>
              <a:spcAft>
                <a:spcPts val="0"/>
              </a:spcAft>
              <a:buSzPts val="765"/>
              <a:buFont typeface="Arial"/>
              <a:buNone/>
              <a:defRPr sz="900"/>
            </a:lvl6pPr>
            <a:lvl7pPr marL="3200400" lvl="6" indent="-228600" algn="l">
              <a:lnSpc>
                <a:spcPct val="100000"/>
              </a:lnSpc>
              <a:spcBef>
                <a:spcPts val="180"/>
              </a:spcBef>
              <a:spcAft>
                <a:spcPts val="0"/>
              </a:spcAft>
              <a:buSzPts val="765"/>
              <a:buFont typeface="Arial"/>
              <a:buNone/>
              <a:defRPr sz="900"/>
            </a:lvl7pPr>
            <a:lvl8pPr marL="3657600" lvl="7" indent="-228600" algn="l">
              <a:lnSpc>
                <a:spcPct val="100000"/>
              </a:lnSpc>
              <a:spcBef>
                <a:spcPts val="180"/>
              </a:spcBef>
              <a:spcAft>
                <a:spcPts val="0"/>
              </a:spcAft>
              <a:buSzPts val="765"/>
              <a:buFont typeface="Arial"/>
              <a:buNone/>
              <a:defRPr sz="900"/>
            </a:lvl8pPr>
            <a:lvl9pPr marL="4114800" lvl="8" indent="-228600" algn="l">
              <a:lnSpc>
                <a:spcPct val="100000"/>
              </a:lnSpc>
              <a:spcBef>
                <a:spcPts val="180"/>
              </a:spcBef>
              <a:spcAft>
                <a:spcPts val="0"/>
              </a:spcAft>
              <a:buSzPts val="765"/>
              <a:buFont typeface="Arial"/>
              <a:buNone/>
              <a:defRPr sz="9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55"/>
        <p:cNvGrpSpPr/>
        <p:nvPr/>
      </p:nvGrpSpPr>
      <p:grpSpPr>
        <a:xfrm>
          <a:off x="0" y="0"/>
          <a:ext cx="0" cy="0"/>
          <a:chOff x="0" y="0"/>
          <a:chExt cx="0" cy="0"/>
        </a:xfrm>
      </p:grpSpPr>
      <p:sp>
        <p:nvSpPr>
          <p:cNvPr id="56" name="Google Shape;56;p12"/>
          <p:cNvSpPr txBox="1">
            <a:spLocks noGrp="1"/>
          </p:cNvSpPr>
          <p:nvPr>
            <p:ph type="title"/>
          </p:nvPr>
        </p:nvSpPr>
        <p:spPr>
          <a:xfrm>
            <a:off x="795338" y="381000"/>
            <a:ext cx="7739062" cy="990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2"/>
          <p:cNvSpPr txBox="1">
            <a:spLocks noGrp="1"/>
          </p:cNvSpPr>
          <p:nvPr>
            <p:ph type="body" idx="1"/>
          </p:nvPr>
        </p:nvSpPr>
        <p:spPr>
          <a:xfrm rot="5400000">
            <a:off x="2345532" y="135731"/>
            <a:ext cx="4648200" cy="7729537"/>
          </a:xfrm>
          <a:prstGeom prst="rect">
            <a:avLst/>
          </a:prstGeom>
          <a:noFill/>
          <a:ln>
            <a:noFill/>
          </a:ln>
        </p:spPr>
        <p:txBody>
          <a:bodyPr spcFirstLastPara="1" wrap="square" lIns="91425" tIns="45700" rIns="91425" bIns="45700" anchor="t" anchorCtr="0">
            <a:noAutofit/>
          </a:bodyPr>
          <a:lstStyle>
            <a:lvl1pPr marL="457200" lvl="0" indent="-325755" algn="l">
              <a:lnSpc>
                <a:spcPct val="100000"/>
              </a:lnSpc>
              <a:spcBef>
                <a:spcPts val="360"/>
              </a:spcBef>
              <a:spcAft>
                <a:spcPts val="0"/>
              </a:spcAft>
              <a:buSzPts val="1530"/>
              <a:buChar char="■"/>
              <a:defRPr/>
            </a:lvl1pPr>
            <a:lvl2pPr marL="914400" lvl="1" indent="-365760" algn="l">
              <a:lnSpc>
                <a:spcPct val="100000"/>
              </a:lnSpc>
              <a:spcBef>
                <a:spcPts val="360"/>
              </a:spcBef>
              <a:spcAft>
                <a:spcPts val="0"/>
              </a:spcAft>
              <a:buSzPts val="2160"/>
              <a:buChar char="o"/>
              <a:defRPr/>
            </a:lvl2pPr>
            <a:lvl3pPr marL="1371600" lvl="2" indent="-365760" algn="l">
              <a:lnSpc>
                <a:spcPct val="100000"/>
              </a:lnSpc>
              <a:spcBef>
                <a:spcPts val="360"/>
              </a:spcBef>
              <a:spcAft>
                <a:spcPts val="0"/>
              </a:spcAft>
              <a:buSzPts val="2160"/>
              <a:buChar char="•"/>
              <a:defRPr/>
            </a:lvl3pPr>
            <a:lvl4pPr marL="1828800" lvl="3" indent="-228600" algn="l">
              <a:lnSpc>
                <a:spcPct val="100000"/>
              </a:lnSpc>
              <a:spcBef>
                <a:spcPts val="360"/>
              </a:spcBef>
              <a:spcAft>
                <a:spcPts val="0"/>
              </a:spcAft>
              <a:buSzPts val="1800"/>
              <a:buNone/>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image" Target="../media/image1.png"/><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theme" Target="../theme/theme2.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3.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17.w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20"/>
        <p:cNvGrpSpPr/>
        <p:nvPr/>
      </p:nvGrpSpPr>
      <p:grpSpPr>
        <a:xfrm>
          <a:off x="0" y="0"/>
          <a:ext cx="0" cy="0"/>
          <a:chOff x="0" y="0"/>
          <a:chExt cx="0" cy="0"/>
        </a:xfrm>
      </p:grpSpPr>
      <p:sp>
        <p:nvSpPr>
          <p:cNvPr id="21" name="Google Shape;21;p3"/>
          <p:cNvSpPr txBox="1">
            <a:spLocks noGrp="1"/>
          </p:cNvSpPr>
          <p:nvPr>
            <p:ph type="title"/>
          </p:nvPr>
        </p:nvSpPr>
        <p:spPr>
          <a:xfrm>
            <a:off x="795338" y="381000"/>
            <a:ext cx="7739062" cy="9906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3600" b="1" i="0" u="none" strike="noStrike" cap="none">
                <a:solidFill>
                  <a:srgbClr val="2375BB"/>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22" name="Google Shape;22;p3"/>
          <p:cNvSpPr txBox="1">
            <a:spLocks noGrp="1"/>
          </p:cNvSpPr>
          <p:nvPr>
            <p:ph type="body" idx="1"/>
          </p:nvPr>
        </p:nvSpPr>
        <p:spPr>
          <a:xfrm>
            <a:off x="804863" y="1676400"/>
            <a:ext cx="7729537" cy="4648200"/>
          </a:xfrm>
          <a:prstGeom prst="rect">
            <a:avLst/>
          </a:prstGeom>
          <a:noFill/>
          <a:ln>
            <a:noFill/>
          </a:ln>
        </p:spPr>
        <p:txBody>
          <a:bodyPr spcFirstLastPara="1" wrap="square" lIns="91425" tIns="45700" rIns="91425" bIns="45700" anchor="t" anchorCtr="0">
            <a:noAutofit/>
          </a:bodyPr>
          <a:lstStyle>
            <a:lvl1pPr marL="457200" marR="0" lvl="0" indent="-390525" algn="l" rtl="0">
              <a:lnSpc>
                <a:spcPct val="100000"/>
              </a:lnSpc>
              <a:spcBef>
                <a:spcPts val="600"/>
              </a:spcBef>
              <a:spcAft>
                <a:spcPts val="0"/>
              </a:spcAft>
              <a:buClr>
                <a:srgbClr val="E96D1F"/>
              </a:buClr>
              <a:buSzPts val="2550"/>
              <a:buFont typeface="Noto Sans Symbols"/>
              <a:buChar char="■"/>
              <a:defRPr sz="3000" b="0" i="0" u="none" strike="noStrike" cap="none">
                <a:solidFill>
                  <a:schemeClr val="dk1"/>
                </a:solidFill>
                <a:latin typeface="Arial"/>
                <a:ea typeface="Arial"/>
                <a:cs typeface="Arial"/>
                <a:sym typeface="Arial"/>
              </a:defRPr>
            </a:lvl1pPr>
            <a:lvl2pPr marL="914400" marR="0" lvl="1" indent="-426719" algn="l" rtl="0">
              <a:lnSpc>
                <a:spcPct val="100000"/>
              </a:lnSpc>
              <a:spcBef>
                <a:spcPts val="520"/>
              </a:spcBef>
              <a:spcAft>
                <a:spcPts val="0"/>
              </a:spcAft>
              <a:buClr>
                <a:srgbClr val="E96D1F"/>
              </a:buClr>
              <a:buSzPts val="3120"/>
              <a:buFont typeface="Courier New"/>
              <a:buChar char="o"/>
              <a:defRPr sz="2600" b="0" i="0" u="none" strike="noStrike" cap="none">
                <a:solidFill>
                  <a:schemeClr val="dk1"/>
                </a:solidFill>
                <a:latin typeface="Arial"/>
                <a:ea typeface="Arial"/>
                <a:cs typeface="Arial"/>
                <a:sym typeface="Arial"/>
              </a:defRPr>
            </a:lvl2pPr>
            <a:lvl3pPr marL="1371600" marR="0" lvl="2" indent="-396239" algn="l" rtl="0">
              <a:lnSpc>
                <a:spcPct val="100000"/>
              </a:lnSpc>
              <a:spcBef>
                <a:spcPts val="440"/>
              </a:spcBef>
              <a:spcAft>
                <a:spcPts val="0"/>
              </a:spcAft>
              <a:buClr>
                <a:schemeClr val="dk2"/>
              </a:buClr>
              <a:buSzPts val="2640"/>
              <a:buFont typeface="Arial"/>
              <a:buChar char="•"/>
              <a:defRPr sz="2200" b="0" i="0" u="none" strike="noStrike" cap="none">
                <a:solidFill>
                  <a:schemeClr val="dk1"/>
                </a:solidFill>
                <a:latin typeface="Arial"/>
                <a:ea typeface="Arial"/>
                <a:cs typeface="Arial"/>
                <a:sym typeface="Arial"/>
              </a:defRPr>
            </a:lvl3pPr>
            <a:lvl4pPr marL="1828800" marR="0" lvl="3" indent="-228600" algn="l" rtl="0">
              <a:lnSpc>
                <a:spcPct val="100000"/>
              </a:lnSpc>
              <a:spcBef>
                <a:spcPts val="360"/>
              </a:spcBef>
              <a:spcAft>
                <a:spcPts val="0"/>
              </a:spcAft>
              <a:buClr>
                <a:schemeClr val="hlink"/>
              </a:buClr>
              <a:buSzPts val="1800"/>
              <a:buFont typeface="Arial"/>
              <a:buNone/>
              <a:defRPr sz="1800" b="0" i="0" u="none" strike="noStrike" cap="none">
                <a:solidFill>
                  <a:schemeClr val="dk1"/>
                </a:solidFill>
                <a:latin typeface="Arial"/>
                <a:ea typeface="Arial"/>
                <a:cs typeface="Arial"/>
                <a:sym typeface="Arial"/>
              </a:defRPr>
            </a:lvl4pPr>
            <a:lvl5pPr marL="2286000" marR="0" lvl="4"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cxnSp>
        <p:nvCxnSpPr>
          <p:cNvPr id="23" name="Google Shape;23;p3"/>
          <p:cNvCxnSpPr/>
          <p:nvPr/>
        </p:nvCxnSpPr>
        <p:spPr>
          <a:xfrm>
            <a:off x="152400" y="533400"/>
            <a:ext cx="0" cy="6324600"/>
          </a:xfrm>
          <a:prstGeom prst="straightConnector1">
            <a:avLst/>
          </a:prstGeom>
          <a:noFill/>
          <a:ln w="317500" cap="flat" cmpd="sng">
            <a:solidFill>
              <a:srgbClr val="2375BB"/>
            </a:solidFill>
            <a:prstDash val="solid"/>
            <a:round/>
            <a:headEnd type="none" w="sm" len="sm"/>
            <a:tailEnd type="none" w="sm" len="sm"/>
          </a:ln>
        </p:spPr>
      </p:cxnSp>
      <p:sp>
        <p:nvSpPr>
          <p:cNvPr id="24" name="Google Shape;24;p3"/>
          <p:cNvSpPr txBox="1"/>
          <p:nvPr/>
        </p:nvSpPr>
        <p:spPr>
          <a:xfrm>
            <a:off x="3886200" y="6507163"/>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25" name="Google Shape;25;p3" descr="ppt-logo"/>
          <p:cNvPicPr preferRelativeResize="0"/>
          <p:nvPr/>
        </p:nvPicPr>
        <p:blipFill rotWithShape="1">
          <a:blip r:embed="rId14">
            <a:alphaModFix/>
          </a:blip>
          <a:srcRect/>
          <a:stretch/>
        </p:blipFill>
        <p:spPr>
          <a:xfrm>
            <a:off x="990600" y="6507163"/>
            <a:ext cx="2311400" cy="152400"/>
          </a:xfrm>
          <a:prstGeom prst="rect">
            <a:avLst/>
          </a:prstGeom>
          <a:noFill/>
          <a:ln>
            <a:noFill/>
          </a:ln>
        </p:spPr>
      </p:pic>
      <p:cxnSp>
        <p:nvCxnSpPr>
          <p:cNvPr id="26" name="Google Shape;26;p3"/>
          <p:cNvCxnSpPr/>
          <p:nvPr/>
        </p:nvCxnSpPr>
        <p:spPr>
          <a:xfrm rot="10800000">
            <a:off x="990600" y="6477000"/>
            <a:ext cx="7772400" cy="0"/>
          </a:xfrm>
          <a:prstGeom prst="straightConnector1">
            <a:avLst/>
          </a:prstGeom>
          <a:noFill/>
          <a:ln w="9525" cap="flat" cmpd="sng">
            <a:solidFill>
              <a:schemeClr val="dk1"/>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36">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66"/>
        <p:cNvGrpSpPr/>
        <p:nvPr/>
      </p:nvGrpSpPr>
      <p:grpSpPr>
        <a:xfrm>
          <a:off x="0" y="0"/>
          <a:ext cx="0" cy="0"/>
          <a:chOff x="0" y="0"/>
          <a:chExt cx="0" cy="0"/>
        </a:xfrm>
      </p:grpSpPr>
      <p:sp>
        <p:nvSpPr>
          <p:cNvPr id="67" name="Google Shape;67;p16"/>
          <p:cNvSpPr txBox="1">
            <a:spLocks noGrp="1"/>
          </p:cNvSpPr>
          <p:nvPr>
            <p:ph type="title"/>
          </p:nvPr>
        </p:nvSpPr>
        <p:spPr>
          <a:xfrm>
            <a:off x="911470" y="533400"/>
            <a:ext cx="7318131" cy="685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4400" b="1" i="0" u="none" strike="noStrike" cap="none">
                <a:solidFill>
                  <a:srgbClr val="E96D1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68" name="Google Shape;68;p16"/>
          <p:cNvSpPr txBox="1">
            <a:spLocks noGrp="1"/>
          </p:cNvSpPr>
          <p:nvPr>
            <p:ph type="body" idx="1"/>
          </p:nvPr>
        </p:nvSpPr>
        <p:spPr>
          <a:xfrm>
            <a:off x="914401" y="1600200"/>
            <a:ext cx="7315200" cy="4343400"/>
          </a:xfrm>
          <a:prstGeom prst="rect">
            <a:avLst/>
          </a:prstGeom>
          <a:noFill/>
          <a:ln>
            <a:noFill/>
          </a:ln>
        </p:spPr>
        <p:txBody>
          <a:bodyPr spcFirstLastPara="1" wrap="square" lIns="91425" tIns="45700" rIns="91425" bIns="45700" anchor="t" anchorCtr="0">
            <a:noAutofit/>
          </a:bodyPr>
          <a:lstStyle>
            <a:lvl1pPr marL="457200" marR="0" lvl="0" indent="-361950" algn="l" rtl="0">
              <a:lnSpc>
                <a:spcPct val="100000"/>
              </a:lnSpc>
              <a:spcBef>
                <a:spcPts val="560"/>
              </a:spcBef>
              <a:spcAft>
                <a:spcPts val="0"/>
              </a:spcAft>
              <a:buClr>
                <a:srgbClr val="265E9E"/>
              </a:buClr>
              <a:buSzPts val="2100"/>
              <a:buFont typeface="Noto Sans Symbols"/>
              <a:buChar char="■"/>
              <a:defRPr sz="2800" b="0" i="0" u="none" strike="noStrike" cap="none">
                <a:solidFill>
                  <a:srgbClr val="717073"/>
                </a:solidFill>
                <a:latin typeface="Arial"/>
                <a:ea typeface="Arial"/>
                <a:cs typeface="Arial"/>
                <a:sym typeface="Arial"/>
              </a:defRPr>
            </a:lvl1pPr>
            <a:lvl2pPr marL="914400" marR="0" lvl="1" indent="-335280" algn="l" rtl="0">
              <a:lnSpc>
                <a:spcPct val="100000"/>
              </a:lnSpc>
              <a:spcBef>
                <a:spcPts val="480"/>
              </a:spcBef>
              <a:spcAft>
                <a:spcPts val="0"/>
              </a:spcAft>
              <a:buClr>
                <a:srgbClr val="265E9E"/>
              </a:buClr>
              <a:buSzPts val="1680"/>
              <a:buFont typeface="Noto Sans Symbols"/>
              <a:buChar char="■"/>
              <a:defRPr sz="2400" b="0" i="0" u="none" strike="noStrike" cap="none">
                <a:solidFill>
                  <a:srgbClr val="717073"/>
                </a:solidFill>
                <a:latin typeface="Arial"/>
                <a:ea typeface="Arial"/>
                <a:cs typeface="Arial"/>
                <a:sym typeface="Arial"/>
              </a:defRPr>
            </a:lvl2pPr>
            <a:lvl3pPr marL="1371600" marR="0" lvl="2" indent="-342900" algn="l" rtl="0">
              <a:lnSpc>
                <a:spcPct val="100000"/>
              </a:lnSpc>
              <a:spcBef>
                <a:spcPts val="360"/>
              </a:spcBef>
              <a:spcAft>
                <a:spcPts val="0"/>
              </a:spcAft>
              <a:buClr>
                <a:srgbClr val="265E9E"/>
              </a:buClr>
              <a:buSzPts val="1800"/>
              <a:buFont typeface="Noto Sans Symbols"/>
              <a:buChar char="▪"/>
              <a:defRPr sz="1800" b="0" i="0" u="none" strike="noStrike" cap="none">
                <a:solidFill>
                  <a:srgbClr val="717073"/>
                </a:solidFill>
                <a:latin typeface="Arial"/>
                <a:ea typeface="Arial"/>
                <a:cs typeface="Arial"/>
                <a:sym typeface="Arial"/>
              </a:defRPr>
            </a:lvl3pPr>
            <a:lvl4pPr marL="1828800" marR="0" lvl="3" indent="-304800" algn="l" rtl="0">
              <a:lnSpc>
                <a:spcPct val="100000"/>
              </a:lnSpc>
              <a:spcBef>
                <a:spcPts val="240"/>
              </a:spcBef>
              <a:spcAft>
                <a:spcPts val="0"/>
              </a:spcAft>
              <a:buClr>
                <a:srgbClr val="265E9E"/>
              </a:buClr>
              <a:buSzPts val="1200"/>
              <a:buFont typeface="Arial"/>
              <a:buChar char="•"/>
              <a:defRPr sz="1200" b="0" i="0" u="none" strike="noStrike" cap="none">
                <a:solidFill>
                  <a:srgbClr val="717073"/>
                </a:solidFill>
                <a:latin typeface="Arial"/>
                <a:ea typeface="Arial"/>
                <a:cs typeface="Arial"/>
                <a:sym typeface="Arial"/>
              </a:defRPr>
            </a:lvl4pPr>
            <a:lvl5pPr marL="2286000" marR="0" lvl="4" indent="-336550" algn="l" rtl="0">
              <a:lnSpc>
                <a:spcPct val="100000"/>
              </a:lnSpc>
              <a:spcBef>
                <a:spcPts val="400"/>
              </a:spcBef>
              <a:spcAft>
                <a:spcPts val="0"/>
              </a:spcAft>
              <a:buClr>
                <a:srgbClr val="265E9E"/>
              </a:buClr>
              <a:buSzPts val="1700"/>
              <a:buFont typeface="Arial"/>
              <a:buChar char="•"/>
              <a:defRPr sz="2000" b="0" i="0" u="none" strike="noStrike" cap="none">
                <a:solidFill>
                  <a:srgbClr val="717073"/>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cxnSp>
        <p:nvCxnSpPr>
          <p:cNvPr id="69" name="Google Shape;69;p16"/>
          <p:cNvCxnSpPr/>
          <p:nvPr/>
        </p:nvCxnSpPr>
        <p:spPr>
          <a:xfrm>
            <a:off x="152400" y="533400"/>
            <a:ext cx="0" cy="6324600"/>
          </a:xfrm>
          <a:prstGeom prst="straightConnector1">
            <a:avLst/>
          </a:prstGeom>
          <a:noFill/>
          <a:ln w="317500" cap="flat" cmpd="sng">
            <a:solidFill>
              <a:schemeClr val="dk2"/>
            </a:solidFill>
            <a:prstDash val="solid"/>
            <a:round/>
            <a:headEnd type="none" w="sm" len="sm"/>
            <a:tailEnd type="none" w="sm" len="sm"/>
          </a:ln>
        </p:spPr>
      </p:cxnSp>
      <p:sp>
        <p:nvSpPr>
          <p:cNvPr id="70" name="Google Shape;70;p16"/>
          <p:cNvSpPr txBox="1"/>
          <p:nvPr/>
        </p:nvSpPr>
        <p:spPr>
          <a:xfrm>
            <a:off x="3886200" y="6507163"/>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71" name="Google Shape;71;p16" descr="ppt-logo"/>
          <p:cNvPicPr preferRelativeResize="0"/>
          <p:nvPr/>
        </p:nvPicPr>
        <p:blipFill rotWithShape="1">
          <a:blip r:embed="rId26">
            <a:alphaModFix/>
          </a:blip>
          <a:srcRect/>
          <a:stretch/>
        </p:blipFill>
        <p:spPr>
          <a:xfrm>
            <a:off x="990600" y="6507163"/>
            <a:ext cx="2311400" cy="152400"/>
          </a:xfrm>
          <a:prstGeom prst="rect">
            <a:avLst/>
          </a:prstGeom>
          <a:noFill/>
          <a:ln>
            <a:noFill/>
          </a:ln>
        </p:spPr>
      </p:pic>
      <p:cxnSp>
        <p:nvCxnSpPr>
          <p:cNvPr id="72" name="Google Shape;72;p16"/>
          <p:cNvCxnSpPr/>
          <p:nvPr/>
        </p:nvCxnSpPr>
        <p:spPr>
          <a:xfrm rot="10800000">
            <a:off x="990600" y="6477000"/>
            <a:ext cx="7772400" cy="0"/>
          </a:xfrm>
          <a:prstGeom prst="straightConnector1">
            <a:avLst/>
          </a:prstGeom>
          <a:noFill/>
          <a:ln w="9525" cap="flat" cmpd="sng">
            <a:solidFill>
              <a:schemeClr val="dk1"/>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795338" y="381000"/>
            <a:ext cx="7739062"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1027" name="Rectangle 66"/>
          <p:cNvSpPr>
            <a:spLocks noGrp="1" noChangeArrowheads="1"/>
          </p:cNvSpPr>
          <p:nvPr>
            <p:ph type="body" idx="1"/>
          </p:nvPr>
        </p:nvSpPr>
        <p:spPr bwMode="auto">
          <a:xfrm>
            <a:off x="804863" y="1676400"/>
            <a:ext cx="7729537"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endParaRPr lang="en-US" altLang="en-US" dirty="0"/>
          </a:p>
        </p:txBody>
      </p:sp>
      <p:sp>
        <p:nvSpPr>
          <p:cNvPr id="1028" name="Line 84"/>
          <p:cNvSpPr>
            <a:spLocks noChangeShapeType="1"/>
          </p:cNvSpPr>
          <p:nvPr userDrawn="1"/>
        </p:nvSpPr>
        <p:spPr bwMode="auto">
          <a:xfrm>
            <a:off x="152400" y="533400"/>
            <a:ext cx="0" cy="6324600"/>
          </a:xfrm>
          <a:prstGeom prst="line">
            <a:avLst/>
          </a:prstGeom>
          <a:noFill/>
          <a:ln w="317500">
            <a:solidFill>
              <a:srgbClr val="2375BB"/>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6885" name="Text Box 85"/>
          <p:cNvSpPr txBox="1">
            <a:spLocks noChangeArrowheads="1"/>
          </p:cNvSpPr>
          <p:nvPr userDrawn="1"/>
        </p:nvSpPr>
        <p:spPr bwMode="auto">
          <a:xfrm>
            <a:off x="3886200" y="6278563"/>
            <a:ext cx="4953000" cy="198437"/>
          </a:xfrm>
          <a:prstGeom prst="rect">
            <a:avLst/>
          </a:prstGeom>
          <a:noFill/>
          <a:ln w="9525">
            <a:noFill/>
            <a:miter lim="800000"/>
            <a:headEnd/>
            <a:tailEnd/>
          </a:ln>
        </p:spPr>
        <p:txBody>
          <a:bodyPr>
            <a:spAutoFit/>
          </a:bodyPr>
          <a:lstStyle>
            <a:lvl1pPr>
              <a:defRPr sz="2400">
                <a:solidFill>
                  <a:schemeClr val="tx1"/>
                </a:solidFill>
                <a:latin typeface="Arial" pitchFamily="34" charset="0"/>
                <a:ea typeface="ＭＳ Ｐゴシック" pitchFamily="34" charset="-128"/>
              </a:defRPr>
            </a:lvl1pPr>
            <a:lvl2pPr marL="37931725" indent="-37474525">
              <a:defRPr sz="2400">
                <a:solidFill>
                  <a:schemeClr val="tx1"/>
                </a:solidFill>
                <a:latin typeface="Arial" pitchFamily="34" charset="0"/>
                <a:ea typeface="ＭＳ Ｐゴシック" pitchFamily="34" charset="-128"/>
              </a:defRPr>
            </a:lvl2pPr>
            <a:lvl3pPr>
              <a:defRPr sz="2400">
                <a:solidFill>
                  <a:schemeClr val="tx1"/>
                </a:solidFill>
                <a:latin typeface="Arial" pitchFamily="34" charset="0"/>
                <a:ea typeface="ＭＳ Ｐゴシック" pitchFamily="34" charset="-128"/>
              </a:defRPr>
            </a:lvl3pPr>
            <a:lvl4pPr>
              <a:defRPr sz="2400">
                <a:solidFill>
                  <a:schemeClr val="tx1"/>
                </a:solidFill>
                <a:latin typeface="Arial" pitchFamily="34" charset="0"/>
                <a:ea typeface="ＭＳ Ｐゴシック" pitchFamily="34" charset="-128"/>
              </a:defRPr>
            </a:lvl4pPr>
            <a:lvl5pPr>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defRPr/>
            </a:pPr>
            <a:r>
              <a:rPr lang="fr-FR" sz="700" dirty="0"/>
              <a:t>© </a:t>
            </a:r>
            <a:r>
              <a:rPr lang="fr-FR" sz="700" dirty="0">
                <a:solidFill>
                  <a:srgbClr val="333333"/>
                </a:solidFill>
              </a:rPr>
              <a:t>2016</a:t>
            </a:r>
            <a:r>
              <a:rPr lang="fr-FR" dirty="0"/>
              <a:t> </a:t>
            </a:r>
            <a:r>
              <a:rPr lang="fr-FR" sz="700" dirty="0">
                <a:solidFill>
                  <a:srgbClr val="333333"/>
                </a:solidFill>
              </a:rPr>
              <a:t>Population Reference Bureau. All rights reserved. www.prb.org</a:t>
            </a:r>
          </a:p>
        </p:txBody>
      </p:sp>
      <p:pic>
        <p:nvPicPr>
          <p:cNvPr id="1030" name="Picture 86" descr="ppt-logo"/>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990600" y="6507163"/>
            <a:ext cx="2311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4139272830"/>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txStyles>
    <p:titleStyle>
      <a:lvl1pPr algn="l" rtl="0" eaLnBrk="0" fontAlgn="base" hangingPunct="0">
        <a:spcBef>
          <a:spcPct val="0"/>
        </a:spcBef>
        <a:spcAft>
          <a:spcPct val="0"/>
        </a:spcAft>
        <a:defRPr sz="3600" b="1">
          <a:solidFill>
            <a:srgbClr val="2375BB"/>
          </a:solidFill>
          <a:latin typeface="+mj-lt"/>
          <a:ea typeface="ＭＳ Ｐゴシック" charset="-128"/>
          <a:cs typeface="ＭＳ Ｐゴシック" charset="-128"/>
        </a:defRPr>
      </a:lvl1pPr>
      <a:lvl2pPr algn="l" rtl="0" eaLnBrk="0" fontAlgn="base" hangingPunct="0">
        <a:spcBef>
          <a:spcPct val="0"/>
        </a:spcBef>
        <a:spcAft>
          <a:spcPct val="0"/>
        </a:spcAft>
        <a:defRPr sz="3600">
          <a:solidFill>
            <a:schemeClr val="tx2"/>
          </a:solidFill>
          <a:latin typeface="Arial" charset="0"/>
          <a:ea typeface="ＭＳ Ｐゴシック" charset="-128"/>
          <a:cs typeface="ＭＳ Ｐゴシック" charset="-128"/>
        </a:defRPr>
      </a:lvl2pPr>
      <a:lvl3pPr algn="l" rtl="0" eaLnBrk="0" fontAlgn="base" hangingPunct="0">
        <a:spcBef>
          <a:spcPct val="0"/>
        </a:spcBef>
        <a:spcAft>
          <a:spcPct val="0"/>
        </a:spcAft>
        <a:defRPr sz="3600">
          <a:solidFill>
            <a:schemeClr val="tx2"/>
          </a:solidFill>
          <a:latin typeface="Arial" charset="0"/>
          <a:ea typeface="ＭＳ Ｐゴシック" charset="-128"/>
          <a:cs typeface="ＭＳ Ｐゴシック" charset="-128"/>
        </a:defRPr>
      </a:lvl3pPr>
      <a:lvl4pPr algn="l" rtl="0" eaLnBrk="0" fontAlgn="base" hangingPunct="0">
        <a:spcBef>
          <a:spcPct val="0"/>
        </a:spcBef>
        <a:spcAft>
          <a:spcPct val="0"/>
        </a:spcAft>
        <a:defRPr sz="3600">
          <a:solidFill>
            <a:schemeClr val="tx2"/>
          </a:solidFill>
          <a:latin typeface="Arial" charset="0"/>
          <a:ea typeface="ＭＳ Ｐゴシック" charset="-128"/>
          <a:cs typeface="ＭＳ Ｐゴシック" charset="-128"/>
        </a:defRPr>
      </a:lvl4pPr>
      <a:lvl5pPr algn="l" rtl="0" eaLnBrk="0" fontAlgn="base" hangingPunct="0">
        <a:spcBef>
          <a:spcPct val="0"/>
        </a:spcBef>
        <a:spcAft>
          <a:spcPct val="0"/>
        </a:spcAft>
        <a:defRPr sz="3600">
          <a:solidFill>
            <a:schemeClr val="tx2"/>
          </a:solidFill>
          <a:latin typeface="Arial" charset="0"/>
          <a:ea typeface="ＭＳ Ｐゴシック" charset="-128"/>
          <a:cs typeface="ＭＳ Ｐゴシック" charset="-128"/>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lr>
          <a:srgbClr val="E96D1F"/>
        </a:buClr>
        <a:buSzPct val="85000"/>
        <a:buFont typeface="Wingdings" panose="05000000000000000000" pitchFamily="2" charset="2"/>
        <a:buChar char="n"/>
        <a:defRPr sz="30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lr>
          <a:srgbClr val="E96D1F"/>
        </a:buClr>
        <a:buSzPct val="120000"/>
        <a:buFont typeface="Courier New" panose="02070309020205020404" pitchFamily="49" charset="0"/>
        <a:buChar char="o"/>
        <a:defRPr sz="2600">
          <a:solidFill>
            <a:schemeClr val="tx1"/>
          </a:solidFill>
          <a:latin typeface="+mn-lt"/>
          <a:ea typeface="ＭＳ Ｐゴシック" charset="-128"/>
        </a:defRPr>
      </a:lvl2pPr>
      <a:lvl3pPr marL="1143000" indent="-228600" algn="l" rtl="0" eaLnBrk="0" fontAlgn="base" hangingPunct="0">
        <a:spcBef>
          <a:spcPct val="20000"/>
        </a:spcBef>
        <a:spcAft>
          <a:spcPct val="0"/>
        </a:spcAft>
        <a:buClr>
          <a:schemeClr val="tx2"/>
        </a:buClr>
        <a:buSzPct val="120000"/>
        <a:buChar char="•"/>
        <a:defRPr sz="2200">
          <a:solidFill>
            <a:schemeClr val="tx1"/>
          </a:solidFill>
          <a:latin typeface="+mn-lt"/>
          <a:ea typeface="ＭＳ Ｐゴシック" charset="-128"/>
        </a:defRPr>
      </a:lvl3pPr>
      <a:lvl4pPr marL="1371600" indent="0" algn="l" rtl="0" eaLnBrk="0" fontAlgn="base" hangingPunct="0">
        <a:spcBef>
          <a:spcPct val="20000"/>
        </a:spcBef>
        <a:spcAft>
          <a:spcPct val="0"/>
        </a:spcAft>
        <a:buClr>
          <a:schemeClr val="hlink"/>
        </a:buClr>
        <a:buNone/>
        <a:defRPr>
          <a:solidFill>
            <a:schemeClr val="tx1"/>
          </a:solidFill>
          <a:latin typeface="+mn-lt"/>
          <a:ea typeface="ＭＳ Ｐゴシック" charset="-128"/>
        </a:defRPr>
      </a:lvl4pPr>
      <a:lvl5pPr marL="2057400" indent="-228600" algn="l" rtl="0" eaLnBrk="0" fontAlgn="base" hangingPunct="0">
        <a:spcBef>
          <a:spcPct val="20000"/>
        </a:spcBef>
        <a:spcAft>
          <a:spcPct val="0"/>
        </a:spcAft>
        <a:buClr>
          <a:schemeClr val="tx1"/>
        </a:buClr>
        <a:buSzPct val="85000"/>
        <a:buChar char="•"/>
        <a:defRPr>
          <a:solidFill>
            <a:schemeClr val="tx1"/>
          </a:solidFill>
          <a:latin typeface="+mn-lt"/>
          <a:ea typeface="ＭＳ Ｐゴシック"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36">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a:spLocks noGrp="1"/>
          </p:cNvSpPr>
          <p:nvPr>
            <p:ph type="ctrTitle"/>
          </p:nvPr>
        </p:nvSpPr>
        <p:spPr>
          <a:xfrm>
            <a:off x="838200" y="1371600"/>
            <a:ext cx="5029200" cy="1470025"/>
          </a:xfrm>
        </p:spPr>
        <p:txBody>
          <a:bodyPr anchor="ctr"/>
          <a:lstStyle/>
          <a:p>
            <a:r>
              <a:rPr lang="fr-FR" altLang="en-US" sz="4000" dirty="0"/>
              <a:t>Comprendre le paysage politique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50"/>
          <p:cNvSpPr txBox="1">
            <a:spLocks noGrp="1"/>
          </p:cNvSpPr>
          <p:nvPr>
            <p:ph type="title"/>
          </p:nvPr>
        </p:nvSpPr>
        <p:spPr>
          <a:xfrm>
            <a:off x="702468" y="785038"/>
            <a:ext cx="7739062" cy="99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3200" dirty="0"/>
              <a:t>Y a-t-il une politique d’« absence de décision » ?</a:t>
            </a:r>
            <a:endParaRPr dirty="0"/>
          </a:p>
        </p:txBody>
      </p:sp>
      <p:sp>
        <p:nvSpPr>
          <p:cNvPr id="293" name="Google Shape;293;p50"/>
          <p:cNvSpPr txBox="1">
            <a:spLocks noGrp="1"/>
          </p:cNvSpPr>
          <p:nvPr>
            <p:ph type="body" idx="1"/>
          </p:nvPr>
        </p:nvSpPr>
        <p:spPr>
          <a:xfrm>
            <a:off x="935831" y="2250558"/>
            <a:ext cx="7272337" cy="281054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550"/>
              <a:buChar char="■"/>
            </a:pPr>
            <a:r>
              <a:rPr lang="fr-FR" sz="3600" dirty="0"/>
              <a:t>Il arrive que les gouvernements ou les organisations choisissent de ne pas prendre de mesures concernant un enjeu politique</a:t>
            </a:r>
            <a:endParaRPr sz="3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51"/>
          <p:cNvSpPr txBox="1">
            <a:spLocks noGrp="1"/>
          </p:cNvSpPr>
          <p:nvPr>
            <p:ph type="title" idx="4294967295"/>
          </p:nvPr>
        </p:nvSpPr>
        <p:spPr>
          <a:xfrm>
            <a:off x="838200" y="304800"/>
            <a:ext cx="7739062" cy="7620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fr-FR" sz="3200" b="1"/>
              <a:t>Politique et santé reproductive</a:t>
            </a:r>
            <a:endParaRPr sz="3200"/>
          </a:p>
        </p:txBody>
      </p:sp>
      <p:sp>
        <p:nvSpPr>
          <p:cNvPr id="300" name="Google Shape;300;p51"/>
          <p:cNvSpPr txBox="1">
            <a:spLocks noGrp="1"/>
          </p:cNvSpPr>
          <p:nvPr>
            <p:ph type="body" idx="4294967295"/>
          </p:nvPr>
        </p:nvSpPr>
        <p:spPr>
          <a:xfrm>
            <a:off x="914400" y="1524000"/>
            <a:ext cx="7729537" cy="4648200"/>
          </a:xfrm>
          <a:prstGeom prst="rect">
            <a:avLst/>
          </a:prstGeom>
          <a:noFill/>
          <a:ln>
            <a:noFill/>
          </a:ln>
        </p:spPr>
        <p:txBody>
          <a:bodyPr spcFirstLastPara="1" wrap="square" lIns="91425" tIns="45700" rIns="91425" bIns="45700" anchor="t" anchorCtr="0">
            <a:noAutofit/>
          </a:bodyPr>
          <a:lstStyle/>
          <a:p>
            <a:pPr marL="457200" lvl="0" indent="-457200" algn="l" rtl="0">
              <a:lnSpc>
                <a:spcPct val="100000"/>
              </a:lnSpc>
              <a:spcBef>
                <a:spcPts val="0"/>
              </a:spcBef>
              <a:spcAft>
                <a:spcPts val="0"/>
              </a:spcAft>
              <a:buSzPts val="2210"/>
              <a:buChar char="■"/>
            </a:pPr>
            <a:r>
              <a:rPr lang="fr-FR" sz="2600" dirty="0"/>
              <a:t>Un aspect particulier de la politique</a:t>
            </a:r>
            <a:endParaRPr dirty="0"/>
          </a:p>
          <a:p>
            <a:pPr marL="457200" lvl="0" indent="-457200" algn="l" rtl="0">
              <a:lnSpc>
                <a:spcPct val="100000"/>
              </a:lnSpc>
              <a:spcBef>
                <a:spcPts val="3000"/>
              </a:spcBef>
              <a:spcAft>
                <a:spcPts val="0"/>
              </a:spcAft>
              <a:buSzPts val="2210"/>
              <a:buChar char="■"/>
            </a:pPr>
            <a:r>
              <a:rPr lang="fr-FR" sz="2600" dirty="0"/>
              <a:t>Le fait que cette politique porte sur le comportement personnel et intime peut susciter des hésitations et de la résistance :</a:t>
            </a:r>
            <a:endParaRPr dirty="0"/>
          </a:p>
          <a:p>
            <a:pPr marL="742950" lvl="1" indent="-285750" algn="l" rtl="0">
              <a:lnSpc>
                <a:spcPct val="90000"/>
              </a:lnSpc>
              <a:spcBef>
                <a:spcPts val="3000"/>
              </a:spcBef>
              <a:spcAft>
                <a:spcPts val="0"/>
              </a:spcAft>
              <a:buSzPts val="2880"/>
              <a:buChar char="o"/>
            </a:pPr>
            <a:r>
              <a:rPr lang="fr-FR" sz="2400" dirty="0">
                <a:solidFill>
                  <a:srgbClr val="151515"/>
                </a:solidFill>
              </a:rPr>
              <a:t>Systèmes de croyance et jugements de valeur personnels</a:t>
            </a:r>
            <a:endParaRPr dirty="0"/>
          </a:p>
          <a:p>
            <a:pPr marL="742950" lvl="1" indent="-285750" algn="l" rtl="0">
              <a:lnSpc>
                <a:spcPct val="90000"/>
              </a:lnSpc>
              <a:spcBef>
                <a:spcPts val="1200"/>
              </a:spcBef>
              <a:spcAft>
                <a:spcPts val="0"/>
              </a:spcAft>
              <a:buSzPts val="2880"/>
              <a:buChar char="o"/>
            </a:pPr>
            <a:r>
              <a:rPr lang="fr-FR" sz="2400" dirty="0">
                <a:solidFill>
                  <a:srgbClr val="151515"/>
                </a:solidFill>
              </a:rPr>
              <a:t>Enjeux </a:t>
            </a:r>
            <a:r>
              <a:rPr lang="fr-FR" sz="2400" dirty="0" err="1">
                <a:solidFill>
                  <a:srgbClr val="151515"/>
                </a:solidFill>
              </a:rPr>
              <a:t>sexospécifiques</a:t>
            </a:r>
            <a:r>
              <a:rPr lang="fr-FR" sz="2400" dirty="0">
                <a:solidFill>
                  <a:srgbClr val="151515"/>
                </a:solidFill>
              </a:rPr>
              <a:t> et spécifiques aux femmes</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53"/>
          <p:cNvSpPr txBox="1"/>
          <p:nvPr/>
        </p:nvSpPr>
        <p:spPr>
          <a:xfrm>
            <a:off x="1497177" y="1714500"/>
            <a:ext cx="6532418" cy="34290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accent1"/>
              </a:buClr>
              <a:buSzPts val="2210"/>
              <a:buFont typeface="Noto Sans Symbols"/>
              <a:buChar char="■"/>
            </a:pPr>
            <a:r>
              <a:rPr lang="fr-FR" sz="3200" b="0" i="0" u="none" strike="noStrike" cap="none" dirty="0">
                <a:solidFill>
                  <a:schemeClr val="accent5"/>
                </a:solidFill>
                <a:latin typeface="Arial"/>
                <a:ea typeface="Arial"/>
                <a:cs typeface="Arial"/>
                <a:sym typeface="Arial"/>
              </a:rPr>
              <a:t>Politiques</a:t>
            </a:r>
            <a:endParaRPr sz="32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1800"/>
              </a:spcBef>
              <a:spcAft>
                <a:spcPts val="0"/>
              </a:spcAft>
              <a:buClr>
                <a:schemeClr val="accent1"/>
              </a:buClr>
              <a:buSzPts val="2210"/>
              <a:buFont typeface="Noto Sans Symbols"/>
              <a:buChar char="■"/>
            </a:pPr>
            <a:r>
              <a:rPr lang="fr-FR" sz="3200" dirty="0">
                <a:solidFill>
                  <a:schemeClr val="accent5"/>
                </a:solidFill>
              </a:rPr>
              <a:t>Parties prenantes</a:t>
            </a:r>
            <a:endParaRPr sz="32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1800"/>
              </a:spcBef>
              <a:spcAft>
                <a:spcPts val="0"/>
              </a:spcAft>
              <a:buClr>
                <a:schemeClr val="accent1"/>
              </a:buClr>
              <a:buSzPts val="2210"/>
              <a:buFont typeface="Noto Sans Symbols"/>
              <a:buChar char="■"/>
            </a:pPr>
            <a:r>
              <a:rPr lang="fr-FR" sz="3200" b="0" i="0" u="none" strike="noStrike" cap="none" dirty="0">
                <a:solidFill>
                  <a:schemeClr val="accent5"/>
                </a:solidFill>
                <a:latin typeface="Arial"/>
                <a:ea typeface="Arial"/>
                <a:cs typeface="Arial"/>
                <a:sym typeface="Arial"/>
              </a:rPr>
              <a:t>Financement</a:t>
            </a:r>
            <a:endParaRPr sz="32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1800"/>
              </a:spcBef>
              <a:spcAft>
                <a:spcPts val="0"/>
              </a:spcAft>
              <a:buClr>
                <a:schemeClr val="accent1"/>
              </a:buClr>
              <a:buSzPts val="2210"/>
              <a:buFont typeface="Noto Sans Symbols"/>
              <a:buChar char="■"/>
            </a:pPr>
            <a:r>
              <a:rPr lang="en-US" sz="3200" b="0" i="0" u="none" strike="noStrike" cap="none" dirty="0">
                <a:solidFill>
                  <a:schemeClr val="accent5"/>
                </a:solidFill>
                <a:latin typeface="Arial"/>
                <a:ea typeface="Arial"/>
                <a:cs typeface="Arial"/>
                <a:sym typeface="Arial"/>
              </a:rPr>
              <a:t>Mise </a:t>
            </a:r>
            <a:r>
              <a:rPr lang="en-US" sz="3200" b="0" i="0" u="none" strike="noStrike" cap="none" dirty="0" err="1">
                <a:solidFill>
                  <a:schemeClr val="accent5"/>
                </a:solidFill>
                <a:latin typeface="Arial"/>
                <a:ea typeface="Arial"/>
                <a:cs typeface="Arial"/>
                <a:sym typeface="Arial"/>
              </a:rPr>
              <a:t>en</a:t>
            </a:r>
            <a:r>
              <a:rPr lang="en-US" sz="3200" b="0" i="0" u="none" strike="noStrike" cap="none" dirty="0">
                <a:solidFill>
                  <a:schemeClr val="accent5"/>
                </a:solidFill>
                <a:latin typeface="Arial"/>
                <a:ea typeface="Arial"/>
                <a:cs typeface="Arial"/>
                <a:sym typeface="Arial"/>
              </a:rPr>
              <a:t> oeuvre</a:t>
            </a:r>
            <a:endParaRPr sz="32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1800"/>
              </a:spcBef>
              <a:spcAft>
                <a:spcPts val="0"/>
              </a:spcAft>
              <a:buClr>
                <a:schemeClr val="accent1"/>
              </a:buClr>
              <a:buSzPts val="2210"/>
              <a:buFont typeface="Noto Sans Symbols"/>
              <a:buChar char="■"/>
            </a:pPr>
            <a:r>
              <a:rPr lang="fr-FR" sz="3200" b="0" i="0" u="none" strike="noStrike" cap="none" dirty="0">
                <a:solidFill>
                  <a:schemeClr val="accent5"/>
                </a:solidFill>
                <a:latin typeface="Arial"/>
                <a:ea typeface="Arial"/>
                <a:cs typeface="Arial"/>
                <a:sym typeface="Arial"/>
              </a:rPr>
              <a:t>Indicateurs</a:t>
            </a:r>
            <a:endParaRPr sz="3200" b="0" i="0" u="none" strike="noStrike" cap="none" dirty="0">
              <a:solidFill>
                <a:srgbClr val="000000"/>
              </a:solidFill>
              <a:latin typeface="Arial"/>
              <a:ea typeface="Arial"/>
              <a:cs typeface="Arial"/>
              <a:sym typeface="Arial"/>
            </a:endParaRPr>
          </a:p>
          <a:p>
            <a:pPr marL="342900" marR="0" lvl="0" indent="-202565" algn="l" rtl="0">
              <a:lnSpc>
                <a:spcPct val="100000"/>
              </a:lnSpc>
              <a:spcBef>
                <a:spcPts val="1800"/>
              </a:spcBef>
              <a:spcAft>
                <a:spcPts val="0"/>
              </a:spcAft>
              <a:buClr>
                <a:srgbClr val="E96D1F"/>
              </a:buClr>
              <a:buSzPts val="2210"/>
              <a:buFont typeface="Noto Sans Symbols"/>
              <a:buNone/>
            </a:pPr>
            <a:endParaRPr sz="3200" b="0" i="0" u="none" strike="noStrike" cap="none" dirty="0">
              <a:solidFill>
                <a:schemeClr val="accent5"/>
              </a:solidFill>
              <a:latin typeface="Arial"/>
              <a:ea typeface="Arial"/>
              <a:cs typeface="Arial"/>
              <a:sym typeface="Arial"/>
            </a:endParaRPr>
          </a:p>
          <a:p>
            <a:pPr marL="342900" marR="0" lvl="0" indent="-202565" algn="l" rtl="0">
              <a:lnSpc>
                <a:spcPct val="100000"/>
              </a:lnSpc>
              <a:spcBef>
                <a:spcPts val="1800"/>
              </a:spcBef>
              <a:spcAft>
                <a:spcPts val="0"/>
              </a:spcAft>
              <a:buClr>
                <a:srgbClr val="E96D1F"/>
              </a:buClr>
              <a:buSzPts val="2210"/>
              <a:buFont typeface="Noto Sans Symbols"/>
              <a:buNone/>
            </a:pPr>
            <a:endParaRPr sz="3200" b="0" i="0" u="none" strike="noStrike" cap="none" dirty="0">
              <a:solidFill>
                <a:schemeClr val="accent5"/>
              </a:solidFill>
              <a:latin typeface="Arial"/>
              <a:ea typeface="Arial"/>
              <a:cs typeface="Arial"/>
              <a:sym typeface="Arial"/>
            </a:endParaRPr>
          </a:p>
        </p:txBody>
      </p:sp>
      <p:sp>
        <p:nvSpPr>
          <p:cNvPr id="315" name="Google Shape;315;p53"/>
          <p:cNvSpPr txBox="1"/>
          <p:nvPr/>
        </p:nvSpPr>
        <p:spPr>
          <a:xfrm>
            <a:off x="1295400" y="685800"/>
            <a:ext cx="7696200" cy="6858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4400"/>
              <a:buFont typeface="Arial"/>
              <a:buNone/>
            </a:pPr>
            <a:r>
              <a:rPr lang="fr-FR" sz="4400" b="1" i="0" u="none" strike="noStrike" cap="none" dirty="0">
                <a:solidFill>
                  <a:schemeClr val="accent5"/>
                </a:solidFill>
                <a:latin typeface="Arial"/>
                <a:ea typeface="Arial"/>
                <a:cs typeface="Arial"/>
                <a:sym typeface="Arial"/>
              </a:rPr>
              <a:t>Le Paysage Politique</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54"/>
          <p:cNvSpPr txBox="1">
            <a:spLocks noGrp="1"/>
          </p:cNvSpPr>
          <p:nvPr>
            <p:ph type="title"/>
          </p:nvPr>
        </p:nvSpPr>
        <p:spPr>
          <a:xfrm>
            <a:off x="996758" y="591879"/>
            <a:ext cx="7326086" cy="609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3200" dirty="0"/>
              <a:t>Compréhension du paysage politique</a:t>
            </a:r>
            <a:endParaRPr dirty="0"/>
          </a:p>
        </p:txBody>
      </p:sp>
      <p:sp>
        <p:nvSpPr>
          <p:cNvPr id="322" name="Google Shape;322;p54"/>
          <p:cNvSpPr txBox="1">
            <a:spLocks noGrp="1"/>
          </p:cNvSpPr>
          <p:nvPr>
            <p:ph type="body" idx="1"/>
          </p:nvPr>
        </p:nvSpPr>
        <p:spPr>
          <a:xfrm>
            <a:off x="707231" y="2310809"/>
            <a:ext cx="7905141" cy="3345712"/>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380"/>
              <a:buChar char="■"/>
            </a:pPr>
            <a:r>
              <a:rPr lang="fr-FR" sz="3200" b="1" dirty="0"/>
              <a:t>QUI</a:t>
            </a:r>
            <a:r>
              <a:rPr lang="fr-FR" sz="3200" dirty="0"/>
              <a:t> sont les parties prenantes ?</a:t>
            </a:r>
            <a:endParaRPr sz="3200" dirty="0"/>
          </a:p>
          <a:p>
            <a:pPr marL="342900" lvl="0" indent="-342900" algn="l" rtl="0">
              <a:lnSpc>
                <a:spcPct val="100000"/>
              </a:lnSpc>
              <a:spcBef>
                <a:spcPts val="3000"/>
              </a:spcBef>
              <a:spcAft>
                <a:spcPts val="0"/>
              </a:spcAft>
              <a:buSzPts val="2380"/>
              <a:buChar char="■"/>
            </a:pPr>
            <a:r>
              <a:rPr lang="fr-FR" sz="3200" b="1" dirty="0"/>
              <a:t>QUELLES</a:t>
            </a:r>
            <a:r>
              <a:rPr lang="fr-FR" sz="3200" dirty="0"/>
              <a:t> sont les politiques en place ?</a:t>
            </a:r>
            <a:endParaRPr sz="3200" dirty="0"/>
          </a:p>
          <a:p>
            <a:pPr marL="342900" lvl="0" indent="-342900" algn="l" rtl="0">
              <a:lnSpc>
                <a:spcPct val="100000"/>
              </a:lnSpc>
              <a:spcBef>
                <a:spcPts val="3000"/>
              </a:spcBef>
              <a:spcAft>
                <a:spcPts val="0"/>
              </a:spcAft>
              <a:buSzPts val="2380"/>
              <a:buChar char="■"/>
            </a:pPr>
            <a:r>
              <a:rPr lang="fr-FR" sz="3200" b="1" dirty="0"/>
              <a:t>COMMENT</a:t>
            </a:r>
            <a:r>
              <a:rPr lang="fr-FR" sz="3200" dirty="0"/>
              <a:t> sont financées et mises en œuvre les politiques ?</a:t>
            </a:r>
            <a:endParaRPr sz="3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55"/>
          <p:cNvSpPr txBox="1">
            <a:spLocks noGrp="1"/>
          </p:cNvSpPr>
          <p:nvPr>
            <p:ph type="body" idx="1"/>
          </p:nvPr>
        </p:nvSpPr>
        <p:spPr>
          <a:xfrm>
            <a:off x="945572" y="1686791"/>
            <a:ext cx="7304810" cy="348441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2700"/>
              <a:buNone/>
            </a:pPr>
            <a:r>
              <a:rPr lang="fr-FR" sz="3600" dirty="0">
                <a:solidFill>
                  <a:schemeClr val="accent5"/>
                </a:solidFill>
              </a:rPr>
              <a:t>Identification des parties prenantes</a:t>
            </a:r>
            <a:endParaRPr dirty="0"/>
          </a:p>
          <a:p>
            <a:pPr marL="0" lvl="0" indent="0" algn="l" rtl="0">
              <a:lnSpc>
                <a:spcPct val="100000"/>
              </a:lnSpc>
              <a:spcBef>
                <a:spcPts val="1200"/>
              </a:spcBef>
              <a:spcAft>
                <a:spcPts val="0"/>
              </a:spcAft>
              <a:buSzPts val="1800"/>
              <a:buNone/>
            </a:pPr>
            <a:r>
              <a:rPr lang="fr-FR" sz="2400" b="0" dirty="0">
                <a:solidFill>
                  <a:schemeClr val="accent5"/>
                </a:solidFill>
              </a:rPr>
              <a:t>Les parties prenantes sont les personnes, les groupes ou les institutions devant vraisemblablement être affectées par une intervention proposée (négativement ou positivement) ou bien celles qui peuvent affecter le résultat de l’intervention</a:t>
            </a:r>
            <a:endParaRPr sz="2400" b="0" dirty="0"/>
          </a:p>
          <a:p>
            <a:pPr marL="0" lvl="0" indent="0" algn="l" rtl="0">
              <a:lnSpc>
                <a:spcPct val="100000"/>
              </a:lnSpc>
              <a:spcBef>
                <a:spcPts val="1680"/>
              </a:spcBef>
              <a:spcAft>
                <a:spcPts val="0"/>
              </a:spcAft>
              <a:buSzPts val="1800"/>
              <a:buNone/>
            </a:pPr>
            <a:endParaRPr sz="2400" dirty="0">
              <a:solidFill>
                <a:schemeClr val="accent5"/>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56"/>
          <p:cNvSpPr txBox="1">
            <a:spLocks noGrp="1"/>
          </p:cNvSpPr>
          <p:nvPr>
            <p:ph type="title"/>
          </p:nvPr>
        </p:nvSpPr>
        <p:spPr>
          <a:xfrm>
            <a:off x="914400" y="211597"/>
            <a:ext cx="7510425" cy="609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3200" b="1" dirty="0"/>
              <a:t>Identification des parties prenantes</a:t>
            </a:r>
            <a:endParaRPr sz="3200" dirty="0"/>
          </a:p>
        </p:txBody>
      </p:sp>
      <p:sp>
        <p:nvSpPr>
          <p:cNvPr id="335" name="Google Shape;335;p56"/>
          <p:cNvSpPr txBox="1"/>
          <p:nvPr/>
        </p:nvSpPr>
        <p:spPr>
          <a:xfrm>
            <a:off x="914400" y="5562600"/>
            <a:ext cx="8001000" cy="990600"/>
          </a:xfrm>
          <a:prstGeom prst="rect">
            <a:avLst/>
          </a:prstGeom>
          <a:noFill/>
          <a:ln>
            <a:noFill/>
          </a:ln>
        </p:spPr>
        <p:txBody>
          <a:bodyPr spcFirstLastPara="1" wrap="square" lIns="91425" tIns="45700" rIns="91425" bIns="45700" anchor="t" anchorCtr="0">
            <a:noAutofit/>
          </a:bodyPr>
          <a:lstStyle/>
          <a:p>
            <a:pPr marL="342900" lvl="0" indent="-342900">
              <a:buClr>
                <a:srgbClr val="E96D1F"/>
              </a:buClr>
              <a:buSzPts val="2040"/>
              <a:buFont typeface="Noto Sans Symbols"/>
              <a:buChar char="■"/>
            </a:pPr>
            <a:r>
              <a:rPr lang="fr-FR" sz="2400" b="0" i="0" u="none" strike="noStrike" cap="none" dirty="0">
                <a:solidFill>
                  <a:schemeClr val="dk1"/>
                </a:solidFill>
                <a:latin typeface="Arial"/>
                <a:ea typeface="Arial"/>
                <a:cs typeface="Arial"/>
                <a:sym typeface="Arial"/>
              </a:rPr>
              <a:t>Examinez la </a:t>
            </a:r>
            <a:r>
              <a:rPr lang="fr-FR" sz="2400" dirty="0">
                <a:solidFill>
                  <a:schemeClr val="dk1"/>
                </a:solidFill>
              </a:rPr>
              <a:t>classification</a:t>
            </a:r>
            <a:r>
              <a:rPr lang="fr-FR" sz="2400" b="0" i="0" u="none" strike="noStrike" cap="none" dirty="0">
                <a:solidFill>
                  <a:schemeClr val="dk1"/>
                </a:solidFill>
                <a:latin typeface="Arial"/>
                <a:ea typeface="Arial"/>
                <a:cs typeface="Arial"/>
                <a:sym typeface="Arial"/>
              </a:rPr>
              <a:t> par niveau d’intérêt, d’influence ou d’importance pour votre </a:t>
            </a:r>
            <a:r>
              <a:rPr lang="fr-FR" sz="2400" dirty="0">
                <a:solidFill>
                  <a:schemeClr val="dk1"/>
                </a:solidFill>
              </a:rPr>
              <a:t>problématique</a:t>
            </a:r>
            <a:endParaRPr sz="3000" b="0" i="0" u="none" strike="noStrike" cap="none" dirty="0">
              <a:solidFill>
                <a:schemeClr val="dk1"/>
              </a:solidFill>
              <a:latin typeface="Arial"/>
              <a:ea typeface="Arial"/>
              <a:cs typeface="Arial"/>
              <a:sym typeface="Arial"/>
            </a:endParaRPr>
          </a:p>
        </p:txBody>
      </p:sp>
      <p:graphicFrame>
        <p:nvGraphicFramePr>
          <p:cNvPr id="336" name="Google Shape;336;p56"/>
          <p:cNvGraphicFramePr/>
          <p:nvPr>
            <p:extLst>
              <p:ext uri="{D42A27DB-BD31-4B8C-83A1-F6EECF244321}">
                <p14:modId xmlns:p14="http://schemas.microsoft.com/office/powerpoint/2010/main" val="586614985"/>
              </p:ext>
            </p:extLst>
          </p:nvPr>
        </p:nvGraphicFramePr>
        <p:xfrm>
          <a:off x="602166" y="992735"/>
          <a:ext cx="8313234" cy="4387397"/>
        </p:xfrm>
        <a:graphic>
          <a:graphicData uri="http://schemas.openxmlformats.org/drawingml/2006/table">
            <a:tbl>
              <a:tblPr firstRow="1" bandRow="1">
                <a:gradFill>
                  <a:gsLst>
                    <a:gs pos="0">
                      <a:srgbClr val="EFEFEF"/>
                    </a:gs>
                    <a:gs pos="35000">
                      <a:srgbClr val="F3F3F3"/>
                    </a:gs>
                    <a:gs pos="100000">
                      <a:srgbClr val="FAFAFA"/>
                    </a:gs>
                  </a:gsLst>
                  <a:lin ang="16200000" scaled="0"/>
                </a:gradFill>
                <a:tableStyleId>{C528E2A4-DA3F-4CB8-9069-40A2C923D3FB}</a:tableStyleId>
              </a:tblPr>
              <a:tblGrid>
                <a:gridCol w="2771078">
                  <a:extLst>
                    <a:ext uri="{9D8B030D-6E8A-4147-A177-3AD203B41FA5}">
                      <a16:colId xmlns:a16="http://schemas.microsoft.com/office/drawing/2014/main" val="20000"/>
                    </a:ext>
                  </a:extLst>
                </a:gridCol>
                <a:gridCol w="2771078">
                  <a:extLst>
                    <a:ext uri="{9D8B030D-6E8A-4147-A177-3AD203B41FA5}">
                      <a16:colId xmlns:a16="http://schemas.microsoft.com/office/drawing/2014/main" val="20001"/>
                    </a:ext>
                  </a:extLst>
                </a:gridCol>
                <a:gridCol w="2771078">
                  <a:extLst>
                    <a:ext uri="{9D8B030D-6E8A-4147-A177-3AD203B41FA5}">
                      <a16:colId xmlns:a16="http://schemas.microsoft.com/office/drawing/2014/main" val="20002"/>
                    </a:ext>
                  </a:extLst>
                </a:gridCol>
              </a:tblGrid>
              <a:tr h="719666">
                <a:tc>
                  <a:txBody>
                    <a:bodyPr/>
                    <a:lstStyle/>
                    <a:p>
                      <a:pPr marL="0" marR="0" lvl="0" indent="0" algn="ctr" rtl="0">
                        <a:lnSpc>
                          <a:spcPct val="100000"/>
                        </a:lnSpc>
                        <a:spcBef>
                          <a:spcPts val="0"/>
                        </a:spcBef>
                        <a:spcAft>
                          <a:spcPts val="0"/>
                        </a:spcAft>
                        <a:buClr>
                          <a:srgbClr val="000000"/>
                        </a:buClr>
                        <a:buSzPts val="1800"/>
                        <a:buFont typeface="Arial"/>
                        <a:buNone/>
                      </a:pPr>
                      <a:r>
                        <a:rPr lang="fr-FR" sz="1800" u="none" strike="noStrike" cap="none">
                          <a:solidFill>
                            <a:schemeClr val="accent5"/>
                          </a:solidFill>
                        </a:rPr>
                        <a:t>Bénéficiaires</a:t>
                      </a:r>
                      <a:endParaRPr sz="1400" u="none" strike="noStrike" cap="none"/>
                    </a:p>
                  </a:txBody>
                  <a:tcPr marL="91450" marR="91450" marT="45725" marB="45725">
                    <a:solidFill>
                      <a:srgbClr val="66BC29"/>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u="none" strike="noStrike" cap="none" dirty="0">
                          <a:solidFill>
                            <a:schemeClr val="accent5"/>
                          </a:solidFill>
                        </a:rPr>
                        <a:t>Agents de mise en œuvre</a:t>
                      </a:r>
                      <a:endParaRPr sz="1400" u="none" strike="noStrike" cap="none" dirty="0"/>
                    </a:p>
                  </a:txBody>
                  <a:tcPr marL="91450" marR="91450" marT="45725" marB="45725">
                    <a:solidFill>
                      <a:srgbClr val="66BC29"/>
                    </a:solidFill>
                  </a:tcPr>
                </a:tc>
                <a:tc>
                  <a:txBody>
                    <a:bodyPr/>
                    <a:lstStyle/>
                    <a:p>
                      <a:pPr marL="0" marR="0" lvl="0" indent="0" algn="ctr" rtl="0">
                        <a:lnSpc>
                          <a:spcPct val="100000"/>
                        </a:lnSpc>
                        <a:spcBef>
                          <a:spcPts val="0"/>
                        </a:spcBef>
                        <a:spcAft>
                          <a:spcPts val="0"/>
                        </a:spcAft>
                        <a:buClr>
                          <a:srgbClr val="000000"/>
                        </a:buClr>
                        <a:buSzPts val="1800"/>
                        <a:buFont typeface="Arial"/>
                        <a:buNone/>
                      </a:pPr>
                      <a:r>
                        <a:rPr lang="fr-FR" sz="1800" u="none" strike="noStrike" cap="none">
                          <a:solidFill>
                            <a:schemeClr val="accent5"/>
                          </a:solidFill>
                        </a:rPr>
                        <a:t>Personnes influentes</a:t>
                      </a:r>
                      <a:endParaRPr sz="1400" u="none" strike="noStrike" cap="none"/>
                    </a:p>
                  </a:txBody>
                  <a:tcPr marL="91450" marR="91450" marT="45725" marB="45725">
                    <a:solidFill>
                      <a:srgbClr val="66BC29"/>
                    </a:solidFill>
                  </a:tcPr>
                </a:tc>
                <a:extLst>
                  <a:ext uri="{0D108BD9-81ED-4DB2-BD59-A6C34878D82A}">
                    <a16:rowId xmlns:a16="http://schemas.microsoft.com/office/drawing/2014/main" val="10000"/>
                  </a:ext>
                </a:extLst>
              </a:tr>
              <a:tr h="3667731">
                <a:tc>
                  <a:txBody>
                    <a:bodyPr/>
                    <a:lstStyle/>
                    <a:p>
                      <a:pPr marL="285750" marR="0" lvl="0" indent="-285750" algn="l" rtl="0">
                        <a:lnSpc>
                          <a:spcPct val="100000"/>
                        </a:lnSpc>
                        <a:spcBef>
                          <a:spcPts val="0"/>
                        </a:spcBef>
                        <a:spcAft>
                          <a:spcPts val="0"/>
                        </a:spcAft>
                        <a:buClr>
                          <a:schemeClr val="dk1"/>
                        </a:buClr>
                        <a:buSzPts val="1600"/>
                        <a:buFont typeface="Arial"/>
                        <a:buChar char="•"/>
                      </a:pPr>
                      <a:endParaRPr dirty="0"/>
                    </a:p>
                  </a:txBody>
                  <a:tcPr marL="91450" marR="91450" marT="45725" marB="45725">
                    <a:solidFill>
                      <a:srgbClr val="F2F2F2">
                        <a:alpha val="40000"/>
                      </a:srgbClr>
                    </a:solidFill>
                  </a:tcPr>
                </a:tc>
                <a:tc>
                  <a:txBody>
                    <a:bodyPr/>
                    <a:lstStyle/>
                    <a:p>
                      <a:pPr marL="285750" marR="0" lvl="0" indent="-285750" algn="l" rtl="0">
                        <a:lnSpc>
                          <a:spcPct val="100000"/>
                        </a:lnSpc>
                        <a:spcBef>
                          <a:spcPts val="0"/>
                        </a:spcBef>
                        <a:spcAft>
                          <a:spcPts val="0"/>
                        </a:spcAft>
                        <a:buClr>
                          <a:schemeClr val="dk1"/>
                        </a:buClr>
                        <a:buSzPts val="1600"/>
                        <a:buFont typeface="Arial"/>
                        <a:buChar char="•"/>
                      </a:pPr>
                      <a:endParaRPr dirty="0"/>
                    </a:p>
                  </a:txBody>
                  <a:tcPr marL="91450" marR="91450" marT="45725" marB="45725">
                    <a:solidFill>
                      <a:srgbClr val="F2F2F2">
                        <a:alpha val="40000"/>
                      </a:srgbClr>
                    </a:solidFill>
                  </a:tcPr>
                </a:tc>
                <a:tc>
                  <a:txBody>
                    <a:bodyPr/>
                    <a:lstStyle/>
                    <a:p>
                      <a:pPr marL="285750" marR="0" lvl="0" indent="-285750" algn="l" rtl="0">
                        <a:lnSpc>
                          <a:spcPct val="100000"/>
                        </a:lnSpc>
                        <a:spcBef>
                          <a:spcPts val="0"/>
                        </a:spcBef>
                        <a:spcAft>
                          <a:spcPts val="0"/>
                        </a:spcAft>
                        <a:buClr>
                          <a:schemeClr val="dk1"/>
                        </a:buClr>
                        <a:buSzPts val="1600"/>
                        <a:buFont typeface="Arial"/>
                        <a:buChar char="•"/>
                      </a:pPr>
                      <a:endParaRPr dirty="0"/>
                    </a:p>
                  </a:txBody>
                  <a:tcPr marL="91450" marR="91450" marT="45725" marB="45725">
                    <a:solidFill>
                      <a:srgbClr val="F2F2F2">
                        <a:alpha val="40000"/>
                      </a:srgbClr>
                    </a:solidFill>
                  </a:tcPr>
                </a:tc>
                <a:extLst>
                  <a:ext uri="{0D108BD9-81ED-4DB2-BD59-A6C34878D82A}">
                    <a16:rowId xmlns:a16="http://schemas.microsoft.com/office/drawing/2014/main" val="10001"/>
                  </a:ext>
                </a:extLst>
              </a:tr>
            </a:tbl>
          </a:graphicData>
        </a:graphic>
      </p:graphicFrame>
      <p:grpSp>
        <p:nvGrpSpPr>
          <p:cNvPr id="5" name="Groupe 4">
            <a:extLst>
              <a:ext uri="{FF2B5EF4-FFF2-40B4-BE49-F238E27FC236}">
                <a16:creationId xmlns:a16="http://schemas.microsoft.com/office/drawing/2014/main" id="{05658214-2E9F-2B4F-8F1F-20A8D875015C}"/>
              </a:ext>
            </a:extLst>
          </p:cNvPr>
          <p:cNvGrpSpPr/>
          <p:nvPr/>
        </p:nvGrpSpPr>
        <p:grpSpPr>
          <a:xfrm>
            <a:off x="602166" y="1848227"/>
            <a:ext cx="8263054" cy="3046988"/>
            <a:chOff x="602166" y="1848227"/>
            <a:chExt cx="8263054" cy="3046988"/>
          </a:xfrm>
        </p:grpSpPr>
        <p:sp>
          <p:nvSpPr>
            <p:cNvPr id="2" name="ZoneTexte 1">
              <a:extLst>
                <a:ext uri="{FF2B5EF4-FFF2-40B4-BE49-F238E27FC236}">
                  <a16:creationId xmlns:a16="http://schemas.microsoft.com/office/drawing/2014/main" id="{4DA72A33-AA9F-3A42-907B-FAEA6E906348}"/>
                </a:ext>
              </a:extLst>
            </p:cNvPr>
            <p:cNvSpPr txBox="1"/>
            <p:nvPr/>
          </p:nvSpPr>
          <p:spPr>
            <a:xfrm>
              <a:off x="602166" y="1848227"/>
              <a:ext cx="2598234" cy="1077218"/>
            </a:xfrm>
            <a:prstGeom prst="rect">
              <a:avLst/>
            </a:prstGeom>
            <a:noFill/>
          </p:spPr>
          <p:txBody>
            <a:bodyPr wrap="square" rtlCol="0">
              <a:spAutoFit/>
            </a:bodyPr>
            <a:lstStyle/>
            <a:p>
              <a:pPr marL="133350" indent="-133350">
                <a:buFont typeface="Arial" panose="020B0604020202020204" pitchFamily="34" charset="0"/>
                <a:buChar char="•"/>
              </a:pPr>
              <a:r>
                <a:rPr lang="fr-FR" sz="1600" dirty="0"/>
                <a:t>Utilisateurs/Bénéficiaires (hommes, femmes, jeunes, enfants, personnes âgées, etc.)</a:t>
              </a:r>
            </a:p>
          </p:txBody>
        </p:sp>
        <p:sp>
          <p:nvSpPr>
            <p:cNvPr id="3" name="ZoneTexte 2">
              <a:extLst>
                <a:ext uri="{FF2B5EF4-FFF2-40B4-BE49-F238E27FC236}">
                  <a16:creationId xmlns:a16="http://schemas.microsoft.com/office/drawing/2014/main" id="{DBCFB5FE-1C0E-E649-B18D-4BC758CDEDC8}"/>
                </a:ext>
              </a:extLst>
            </p:cNvPr>
            <p:cNvSpPr txBox="1"/>
            <p:nvPr/>
          </p:nvSpPr>
          <p:spPr>
            <a:xfrm>
              <a:off x="3434576" y="1848227"/>
              <a:ext cx="2598234" cy="3046988"/>
            </a:xfrm>
            <a:prstGeom prst="rect">
              <a:avLst/>
            </a:prstGeom>
            <a:noFill/>
          </p:spPr>
          <p:txBody>
            <a:bodyPr wrap="square" rtlCol="0">
              <a:spAutoFit/>
            </a:bodyPr>
            <a:lstStyle/>
            <a:p>
              <a:pPr marL="133350" indent="-133350">
                <a:buSzPts val="1600"/>
                <a:buFont typeface="Arial" panose="020B0604020202020204" pitchFamily="34" charset="0"/>
                <a:buChar char="•"/>
              </a:pPr>
              <a:r>
                <a:rPr lang="fr-FR" sz="1600" dirty="0"/>
                <a:t>Autorités locales</a:t>
              </a:r>
            </a:p>
            <a:p>
              <a:pPr marL="133350" lvl="0" indent="-133350">
                <a:buSzPts val="1600"/>
                <a:buFont typeface="Arial" panose="020B0604020202020204" pitchFamily="34" charset="0"/>
                <a:buChar char="•"/>
              </a:pPr>
              <a:r>
                <a:rPr lang="fr-FR" sz="1600" dirty="0"/>
                <a:t>Autorités traditionnelles</a:t>
              </a:r>
            </a:p>
            <a:p>
              <a:pPr marL="133350" lvl="0" indent="-133350">
                <a:buSzPts val="1600"/>
                <a:buFont typeface="Arial" panose="020B0604020202020204" pitchFamily="34" charset="0"/>
                <a:buChar char="•"/>
              </a:pPr>
              <a:r>
                <a:rPr lang="fr-FR" sz="1600" dirty="0"/>
                <a:t>ONG et projets de développement</a:t>
              </a:r>
            </a:p>
            <a:p>
              <a:pPr marL="133350" lvl="0" indent="-133350">
                <a:buSzPts val="1600"/>
                <a:buFont typeface="Arial" panose="020B0604020202020204" pitchFamily="34" charset="0"/>
                <a:buChar char="•"/>
              </a:pPr>
              <a:r>
                <a:rPr lang="fr-FR" sz="1600" dirty="0"/>
                <a:t>Entreprises et fournisseurs</a:t>
              </a:r>
            </a:p>
            <a:p>
              <a:pPr marL="133350" lvl="0" indent="-133350">
                <a:buSzPts val="1600"/>
                <a:buFont typeface="Arial" panose="020B0604020202020204" pitchFamily="34" charset="0"/>
                <a:buChar char="•"/>
              </a:pPr>
              <a:r>
                <a:rPr lang="fr-FR" sz="1600" dirty="0"/>
                <a:t>Services gouvernementaux décentralisés</a:t>
              </a:r>
            </a:p>
            <a:p>
              <a:pPr marL="133350" lvl="0" indent="-133350">
                <a:buSzPts val="1600"/>
                <a:buFont typeface="Arial" panose="020B0604020202020204" pitchFamily="34" charset="0"/>
                <a:buChar char="•"/>
              </a:pPr>
              <a:r>
                <a:rPr lang="fr-FR" sz="1600" dirty="0"/>
                <a:t>Institutions de recherche</a:t>
              </a:r>
            </a:p>
            <a:p>
              <a:pPr marL="133350" lvl="0" indent="-133350">
                <a:buSzPts val="1600"/>
                <a:buFont typeface="Arial" panose="020B0604020202020204" pitchFamily="34" charset="0"/>
                <a:buChar char="•"/>
              </a:pPr>
              <a:r>
                <a:rPr lang="fr-FR" sz="1600" dirty="0"/>
                <a:t>Écoles et universités</a:t>
              </a:r>
            </a:p>
            <a:p>
              <a:pPr marL="133350" lvl="0" indent="-133350">
                <a:buSzPts val="1600"/>
                <a:buFont typeface="Arial" panose="020B0604020202020204" pitchFamily="34" charset="0"/>
                <a:buChar char="•"/>
              </a:pPr>
              <a:r>
                <a:rPr lang="fr-FR" sz="1600" dirty="0"/>
                <a:t>Fournisseurs de services</a:t>
              </a:r>
            </a:p>
          </p:txBody>
        </p:sp>
        <p:sp>
          <p:nvSpPr>
            <p:cNvPr id="4" name="ZoneTexte 3">
              <a:extLst>
                <a:ext uri="{FF2B5EF4-FFF2-40B4-BE49-F238E27FC236}">
                  <a16:creationId xmlns:a16="http://schemas.microsoft.com/office/drawing/2014/main" id="{891D8889-E5CB-F34C-A701-768CC073AEEA}"/>
                </a:ext>
              </a:extLst>
            </p:cNvPr>
            <p:cNvSpPr txBox="1"/>
            <p:nvPr/>
          </p:nvSpPr>
          <p:spPr>
            <a:xfrm>
              <a:off x="6266986" y="1848227"/>
              <a:ext cx="2598234" cy="1815882"/>
            </a:xfrm>
            <a:prstGeom prst="rect">
              <a:avLst/>
            </a:prstGeom>
            <a:noFill/>
          </p:spPr>
          <p:txBody>
            <a:bodyPr wrap="square" rtlCol="0">
              <a:spAutoFit/>
            </a:bodyPr>
            <a:lstStyle>
              <a:defPPr marR="0" lvl="0" algn="l" rtl="0">
                <a:lnSpc>
                  <a:spcPct val="100000"/>
                </a:lnSpc>
                <a:spcBef>
                  <a:spcPts val="0"/>
                </a:spcBef>
                <a:spcAft>
                  <a:spcPts val="0"/>
                </a:spcAft>
              </a:defPPr>
              <a:lvl1pPr marL="133350" indent="-133350">
                <a:buSzPts val="1600"/>
                <a:buFont typeface="Arial" panose="020B0604020202020204" pitchFamily="34" charset="0"/>
                <a:buChar char="•"/>
                <a:defRPr sz="1600"/>
              </a:lvl1pPr>
            </a:lstStyle>
            <a:p>
              <a:r>
                <a:rPr lang="fr-FR" dirty="0"/>
                <a:t>Institutions financières et donateurs</a:t>
              </a:r>
            </a:p>
            <a:p>
              <a:r>
                <a:rPr lang="fr-FR" dirty="0"/>
                <a:t>Leaders d’opinion</a:t>
              </a:r>
            </a:p>
            <a:p>
              <a:r>
                <a:rPr lang="fr-FR" dirty="0"/>
                <a:t>Société civile</a:t>
              </a:r>
            </a:p>
            <a:p>
              <a:r>
                <a:rPr lang="fr-FR" dirty="0"/>
                <a:t>Agences étrangères de coopération</a:t>
              </a:r>
            </a:p>
            <a:p>
              <a:r>
                <a:rPr lang="fr-FR" dirty="0"/>
                <a:t>Médias</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57"/>
          <p:cNvSpPr txBox="1">
            <a:spLocks noGrp="1"/>
          </p:cNvSpPr>
          <p:nvPr>
            <p:ph type="title"/>
          </p:nvPr>
        </p:nvSpPr>
        <p:spPr>
          <a:xfrm>
            <a:off x="925286" y="489857"/>
            <a:ext cx="7304314" cy="609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3200" b="1" dirty="0"/>
              <a:t>Cartographie des parties prenantes</a:t>
            </a:r>
            <a:endParaRPr sz="3200" dirty="0"/>
          </a:p>
        </p:txBody>
      </p:sp>
      <p:grpSp>
        <p:nvGrpSpPr>
          <p:cNvPr id="5" name="Groupe 4">
            <a:extLst>
              <a:ext uri="{FF2B5EF4-FFF2-40B4-BE49-F238E27FC236}">
                <a16:creationId xmlns:a16="http://schemas.microsoft.com/office/drawing/2014/main" id="{2DD81184-1723-064B-97E5-55CB7461961D}"/>
              </a:ext>
            </a:extLst>
          </p:cNvPr>
          <p:cNvGrpSpPr/>
          <p:nvPr/>
        </p:nvGrpSpPr>
        <p:grpSpPr>
          <a:xfrm>
            <a:off x="1828800" y="1589808"/>
            <a:ext cx="5991367" cy="4589112"/>
            <a:chOff x="1828800" y="1672936"/>
            <a:chExt cx="5991367" cy="4589112"/>
          </a:xfrm>
        </p:grpSpPr>
        <p:pic>
          <p:nvPicPr>
            <p:cNvPr id="343" name="Google Shape;343;p57"/>
            <p:cNvPicPr preferRelativeResize="0"/>
            <p:nvPr/>
          </p:nvPicPr>
          <p:blipFill rotWithShape="1">
            <a:blip r:embed="rId3">
              <a:alphaModFix/>
            </a:blip>
            <a:srcRect l="6362" t="8556" r="9635" b="4913"/>
            <a:stretch/>
          </p:blipFill>
          <p:spPr>
            <a:xfrm>
              <a:off x="1828800" y="1672936"/>
              <a:ext cx="5991367" cy="4589112"/>
            </a:xfrm>
            <a:prstGeom prst="rect">
              <a:avLst/>
            </a:prstGeom>
            <a:noFill/>
            <a:ln>
              <a:noFill/>
            </a:ln>
          </p:spPr>
        </p:pic>
        <p:sp>
          <p:nvSpPr>
            <p:cNvPr id="3" name="ZoneTexte 2">
              <a:extLst>
                <a:ext uri="{FF2B5EF4-FFF2-40B4-BE49-F238E27FC236}">
                  <a16:creationId xmlns:a16="http://schemas.microsoft.com/office/drawing/2014/main" id="{ABA530E0-93FC-4A4C-906F-910C09D70168}"/>
                </a:ext>
              </a:extLst>
            </p:cNvPr>
            <p:cNvSpPr txBox="1"/>
            <p:nvPr/>
          </p:nvSpPr>
          <p:spPr>
            <a:xfrm rot="16200000">
              <a:off x="1311028" y="3828992"/>
              <a:ext cx="2045753" cy="276999"/>
            </a:xfrm>
            <a:prstGeom prst="rect">
              <a:avLst/>
            </a:prstGeom>
            <a:solidFill>
              <a:schemeClr val="accent2"/>
            </a:solidFill>
          </p:spPr>
          <p:txBody>
            <a:bodyPr wrap="none" rtlCol="0">
              <a:spAutoFit/>
            </a:bodyPr>
            <a:lstStyle/>
            <a:p>
              <a:r>
                <a:rPr lang="fr-FR" sz="1200" b="1" dirty="0"/>
                <a:t>Faible pouvoir / influence</a:t>
              </a:r>
            </a:p>
          </p:txBody>
        </p:sp>
        <p:sp>
          <p:nvSpPr>
            <p:cNvPr id="7" name="ZoneTexte 6">
              <a:extLst>
                <a:ext uri="{FF2B5EF4-FFF2-40B4-BE49-F238E27FC236}">
                  <a16:creationId xmlns:a16="http://schemas.microsoft.com/office/drawing/2014/main" id="{223ACCA8-2E42-D545-91F0-7A87E47B756C}"/>
                </a:ext>
              </a:extLst>
            </p:cNvPr>
            <p:cNvSpPr txBox="1"/>
            <p:nvPr/>
          </p:nvSpPr>
          <p:spPr>
            <a:xfrm rot="5400000">
              <a:off x="6374792" y="3777696"/>
              <a:ext cx="1943161" cy="276999"/>
            </a:xfrm>
            <a:prstGeom prst="rect">
              <a:avLst/>
            </a:prstGeom>
            <a:solidFill>
              <a:schemeClr val="accent2"/>
            </a:solidFill>
          </p:spPr>
          <p:txBody>
            <a:bodyPr wrap="none" rtlCol="0">
              <a:spAutoFit/>
            </a:bodyPr>
            <a:lstStyle/>
            <a:p>
              <a:r>
                <a:rPr lang="fr-FR" sz="1200" b="1" dirty="0"/>
                <a:t>Fort  pouvoir / influence</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58"/>
          <p:cNvSpPr txBox="1">
            <a:spLocks noGrp="1"/>
          </p:cNvSpPr>
          <p:nvPr>
            <p:ph type="title"/>
          </p:nvPr>
        </p:nvSpPr>
        <p:spPr>
          <a:xfrm>
            <a:off x="914400" y="381000"/>
            <a:ext cx="7456713" cy="685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3200" b="1"/>
              <a:t>Quelles sont les politiques en place ?</a:t>
            </a:r>
            <a:endParaRPr sz="3200"/>
          </a:p>
        </p:txBody>
      </p:sp>
      <p:sp>
        <p:nvSpPr>
          <p:cNvPr id="350" name="Google Shape;350;p58"/>
          <p:cNvSpPr txBox="1">
            <a:spLocks noGrp="1"/>
          </p:cNvSpPr>
          <p:nvPr>
            <p:ph type="body" idx="1"/>
          </p:nvPr>
        </p:nvSpPr>
        <p:spPr>
          <a:xfrm>
            <a:off x="320041" y="1066800"/>
            <a:ext cx="4571999" cy="5173980"/>
          </a:xfrm>
          <a:prstGeom prst="rect">
            <a:avLst/>
          </a:prstGeom>
          <a:noFill/>
          <a:ln>
            <a:noFill/>
          </a:ln>
        </p:spPr>
        <p:txBody>
          <a:bodyPr spcFirstLastPara="1" wrap="square" lIns="91425" tIns="45700" rIns="91425" bIns="45700" anchor="t" anchorCtr="0">
            <a:noAutofit/>
          </a:bodyPr>
          <a:lstStyle/>
          <a:p>
            <a:pPr marL="457200" lvl="0" indent="-457200" algn="l" rtl="0">
              <a:lnSpc>
                <a:spcPct val="100000"/>
              </a:lnSpc>
              <a:spcBef>
                <a:spcPts val="2400"/>
              </a:spcBef>
              <a:spcAft>
                <a:spcPts val="0"/>
              </a:spcAft>
              <a:buSzPts val="2600"/>
              <a:buFont typeface="Arial"/>
              <a:buAutoNum type="arabicPeriod"/>
            </a:pPr>
            <a:r>
              <a:rPr lang="fr-FR" sz="2600" dirty="0"/>
              <a:t>Existe-t-il une politique dédiée à un sujet donné ?</a:t>
            </a:r>
            <a:endParaRPr dirty="0"/>
          </a:p>
          <a:p>
            <a:pPr marL="457200" lvl="0" indent="-457200" algn="l" rtl="0">
              <a:lnSpc>
                <a:spcPct val="100000"/>
              </a:lnSpc>
              <a:spcBef>
                <a:spcPts val="2400"/>
              </a:spcBef>
              <a:spcAft>
                <a:spcPts val="0"/>
              </a:spcAft>
              <a:buSzPts val="2600"/>
              <a:buFont typeface="Arial"/>
              <a:buAutoNum type="arabicPeriod"/>
            </a:pPr>
            <a:r>
              <a:rPr lang="fr-FR" sz="2600" dirty="0"/>
              <a:t>Quelles autres politiques ou stratégies portent sur ce sujet ?</a:t>
            </a:r>
            <a:endParaRPr dirty="0"/>
          </a:p>
          <a:p>
            <a:pPr marL="457200" lvl="0" indent="-457200" algn="l" rtl="0">
              <a:lnSpc>
                <a:spcPct val="100000"/>
              </a:lnSpc>
              <a:spcBef>
                <a:spcPts val="2400"/>
              </a:spcBef>
              <a:spcAft>
                <a:spcPts val="0"/>
              </a:spcAft>
              <a:buSzPts val="2600"/>
              <a:buFont typeface="Arial"/>
              <a:buAutoNum type="arabicPeriod"/>
            </a:pPr>
            <a:r>
              <a:rPr lang="fr-FR" sz="2600" dirty="0"/>
              <a:t>Quels sont les objectifs déclarés de la politique</a:t>
            </a:r>
          </a:p>
          <a:p>
            <a:pPr indent="-457200">
              <a:spcBef>
                <a:spcPts val="2400"/>
              </a:spcBef>
              <a:buSzPts val="2600"/>
              <a:buFont typeface="Arial"/>
              <a:buAutoNum type="arabicPeriod"/>
            </a:pPr>
            <a:r>
              <a:rPr lang="fr-FR" sz="2600" dirty="0"/>
              <a:t>Porte-t-elle sur le financement ? </a:t>
            </a:r>
            <a:endParaRPr dirty="0"/>
          </a:p>
        </p:txBody>
      </p:sp>
      <p:sp>
        <p:nvSpPr>
          <p:cNvPr id="351" name="Google Shape;351;p58"/>
          <p:cNvSpPr txBox="1">
            <a:spLocks noGrp="1"/>
          </p:cNvSpPr>
          <p:nvPr>
            <p:ph type="body" idx="2"/>
          </p:nvPr>
        </p:nvSpPr>
        <p:spPr>
          <a:xfrm>
            <a:off x="4846320" y="1059180"/>
            <a:ext cx="4251960" cy="5173980"/>
          </a:xfrm>
          <a:prstGeom prst="rect">
            <a:avLst/>
          </a:prstGeom>
          <a:noFill/>
          <a:ln>
            <a:noFill/>
          </a:ln>
        </p:spPr>
        <p:txBody>
          <a:bodyPr spcFirstLastPara="1" wrap="square" lIns="91425" tIns="45700" rIns="91425" bIns="45700" anchor="t" anchorCtr="0">
            <a:noAutofit/>
          </a:bodyPr>
          <a:lstStyle/>
          <a:p>
            <a:pPr marL="514350" lvl="0" indent="-514350" algn="l" rtl="0">
              <a:lnSpc>
                <a:spcPct val="100000"/>
              </a:lnSpc>
              <a:spcBef>
                <a:spcPts val="2400"/>
              </a:spcBef>
              <a:spcAft>
                <a:spcPts val="0"/>
              </a:spcAft>
              <a:buSzPts val="2600"/>
              <a:buFont typeface="+mj-lt"/>
              <a:buAutoNum type="arabicPeriod" startAt="5"/>
            </a:pPr>
            <a:r>
              <a:rPr lang="fr-FR" sz="2600" dirty="0"/>
              <a:t>Spécifie-t-elle sa mise en œuvre ?</a:t>
            </a:r>
            <a:endParaRPr dirty="0"/>
          </a:p>
          <a:p>
            <a:pPr marL="457200" lvl="0" indent="-457200" algn="l" rtl="0">
              <a:lnSpc>
                <a:spcPct val="100000"/>
              </a:lnSpc>
              <a:spcBef>
                <a:spcPts val="2400"/>
              </a:spcBef>
              <a:spcAft>
                <a:spcPts val="0"/>
              </a:spcAft>
              <a:buSzPts val="2600"/>
              <a:buFont typeface="Arial"/>
              <a:buAutoNum type="arabicPeriod" startAt="5"/>
            </a:pPr>
            <a:r>
              <a:rPr lang="fr-FR" sz="2600" dirty="0"/>
              <a:t>Comporte-t-elle des développements récents ou des déclarations publiques ?</a:t>
            </a:r>
          </a:p>
          <a:p>
            <a:pPr indent="-457200">
              <a:spcBef>
                <a:spcPts val="2400"/>
              </a:spcBef>
              <a:buSzPts val="2600"/>
              <a:buFont typeface="Arial"/>
              <a:buAutoNum type="arabicPeriod" startAt="5"/>
            </a:pPr>
            <a:r>
              <a:rPr lang="fr-FR" sz="2600" dirty="0"/>
              <a:t>Comment sont organisés le gouvernement et les décideurs politiques?</a:t>
            </a:r>
            <a:endParaRPr sz="2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59"/>
          <p:cNvSpPr txBox="1">
            <a:spLocks noGrp="1"/>
          </p:cNvSpPr>
          <p:nvPr>
            <p:ph type="title"/>
          </p:nvPr>
        </p:nvSpPr>
        <p:spPr>
          <a:xfrm>
            <a:off x="856673" y="588826"/>
            <a:ext cx="7739062" cy="609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3200"/>
              <a:t>Analyse de la politique</a:t>
            </a:r>
            <a:endParaRPr/>
          </a:p>
        </p:txBody>
      </p:sp>
      <p:sp>
        <p:nvSpPr>
          <p:cNvPr id="358" name="Google Shape;358;p59"/>
          <p:cNvSpPr txBox="1">
            <a:spLocks noGrp="1"/>
          </p:cNvSpPr>
          <p:nvPr>
            <p:ph type="body" idx="1"/>
          </p:nvPr>
        </p:nvSpPr>
        <p:spPr>
          <a:xfrm>
            <a:off x="914400" y="1447800"/>
            <a:ext cx="7729537" cy="49530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210"/>
              <a:buChar char="■"/>
            </a:pPr>
            <a:r>
              <a:rPr lang="fr-FR" sz="2600" dirty="0"/>
              <a:t>Que dit effectivement la politique ?</a:t>
            </a:r>
          </a:p>
          <a:p>
            <a:pPr marL="342900" lvl="0" indent="-342900" algn="l" rtl="0">
              <a:lnSpc>
                <a:spcPct val="100000"/>
              </a:lnSpc>
              <a:spcBef>
                <a:spcPts val="0"/>
              </a:spcBef>
              <a:spcAft>
                <a:spcPts val="0"/>
              </a:spcAft>
              <a:buSzPts val="2210"/>
              <a:buChar char="■"/>
            </a:pPr>
            <a:endParaRPr dirty="0"/>
          </a:p>
        </p:txBody>
      </p:sp>
      <p:pic>
        <p:nvPicPr>
          <p:cNvPr id="11" name="Picture 10">
            <a:extLst>
              <a:ext uri="{FF2B5EF4-FFF2-40B4-BE49-F238E27FC236}">
                <a16:creationId xmlns:a16="http://schemas.microsoft.com/office/drawing/2014/main" id="{D0F7742E-7933-4DA4-B110-54C0C8ED8FC5}"/>
              </a:ext>
            </a:extLst>
          </p:cNvPr>
          <p:cNvPicPr/>
          <p:nvPr/>
        </p:nvPicPr>
        <p:blipFill rotWithShape="1">
          <a:blip r:embed="rId3"/>
          <a:srcRect l="30210" t="12139" r="31881" b="6352"/>
          <a:stretch/>
        </p:blipFill>
        <p:spPr bwMode="auto">
          <a:xfrm>
            <a:off x="1089126" y="2181225"/>
            <a:ext cx="2252345" cy="3228975"/>
          </a:xfrm>
          <a:prstGeom prst="rect">
            <a:avLst/>
          </a:prstGeom>
          <a:ln>
            <a:noFill/>
          </a:ln>
          <a:extLst>
            <a:ext uri="{53640926-AAD7-44D8-BBD7-CCE9431645EC}">
              <a14:shadowObscured xmlns:a14="http://schemas.microsoft.com/office/drawing/2010/main"/>
            </a:ext>
          </a:extLst>
        </p:spPr>
      </p:pic>
      <p:pic>
        <p:nvPicPr>
          <p:cNvPr id="12" name="Picture 11">
            <a:extLst>
              <a:ext uri="{FF2B5EF4-FFF2-40B4-BE49-F238E27FC236}">
                <a16:creationId xmlns:a16="http://schemas.microsoft.com/office/drawing/2014/main" id="{001CE38A-479A-43D1-BF8F-8045E1D79C3F}"/>
              </a:ext>
            </a:extLst>
          </p:cNvPr>
          <p:cNvPicPr/>
          <p:nvPr/>
        </p:nvPicPr>
        <p:blipFill rotWithShape="1">
          <a:blip r:embed="rId4"/>
          <a:srcRect l="34535" t="14099" r="36473" b="24451"/>
          <a:stretch/>
        </p:blipFill>
        <p:spPr bwMode="auto">
          <a:xfrm>
            <a:off x="3155069" y="2664279"/>
            <a:ext cx="2529294" cy="3161486"/>
          </a:xfrm>
          <a:prstGeom prst="rect">
            <a:avLst/>
          </a:prstGeom>
          <a:ln>
            <a:noFill/>
          </a:ln>
          <a:extLst>
            <a:ext uri="{53640926-AAD7-44D8-BBD7-CCE9431645EC}">
              <a14:shadowObscured xmlns:a14="http://schemas.microsoft.com/office/drawing/2010/main"/>
            </a:ext>
          </a:extLst>
        </p:spPr>
      </p:pic>
      <p:pic>
        <p:nvPicPr>
          <p:cNvPr id="13" name="Picture 12">
            <a:extLst>
              <a:ext uri="{FF2B5EF4-FFF2-40B4-BE49-F238E27FC236}">
                <a16:creationId xmlns:a16="http://schemas.microsoft.com/office/drawing/2014/main" id="{8B3F795B-8F58-4021-A24A-0E50111162B6}"/>
              </a:ext>
            </a:extLst>
          </p:cNvPr>
          <p:cNvPicPr/>
          <p:nvPr/>
        </p:nvPicPr>
        <p:blipFill rotWithShape="1">
          <a:blip r:embed="rId5"/>
          <a:srcRect l="35176" t="13582" r="36456" b="25596"/>
          <a:stretch/>
        </p:blipFill>
        <p:spPr bwMode="auto">
          <a:xfrm>
            <a:off x="5582140" y="3000375"/>
            <a:ext cx="2472734" cy="3161486"/>
          </a:xfrm>
          <a:prstGeom prst="rect">
            <a:avLst/>
          </a:prstGeom>
          <a:ln>
            <a:noFill/>
          </a:ln>
          <a:extLst>
            <a:ext uri="{53640926-AAD7-44D8-BBD7-CCE9431645EC}">
              <a14:shadowObscured xmlns:a14="http://schemas.microsoft.com/office/drawing/2010/main"/>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60"/>
          <p:cNvSpPr txBox="1">
            <a:spLocks noGrp="1"/>
          </p:cNvSpPr>
          <p:nvPr>
            <p:ph type="title"/>
          </p:nvPr>
        </p:nvSpPr>
        <p:spPr>
          <a:xfrm>
            <a:off x="838200" y="381000"/>
            <a:ext cx="7413171" cy="533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3200" dirty="0"/>
              <a:t>Évaluation de la mise en œuvre de la politique</a:t>
            </a:r>
            <a:endParaRPr dirty="0"/>
          </a:p>
        </p:txBody>
      </p:sp>
      <p:sp>
        <p:nvSpPr>
          <p:cNvPr id="368" name="Google Shape;368;p60"/>
          <p:cNvSpPr txBox="1">
            <a:spLocks noGrp="1"/>
          </p:cNvSpPr>
          <p:nvPr>
            <p:ph type="body" idx="1"/>
          </p:nvPr>
        </p:nvSpPr>
        <p:spPr>
          <a:xfrm>
            <a:off x="990600" y="1578429"/>
            <a:ext cx="7729537" cy="48006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210"/>
              <a:buChar char="■"/>
            </a:pPr>
            <a:r>
              <a:rPr lang="fr-FR" sz="2600" dirty="0"/>
              <a:t>Indicateurs existants</a:t>
            </a:r>
            <a:endParaRPr dirty="0"/>
          </a:p>
          <a:p>
            <a:pPr marL="342900" lvl="0" indent="-342900" algn="l" rtl="0">
              <a:lnSpc>
                <a:spcPct val="100000"/>
              </a:lnSpc>
              <a:spcBef>
                <a:spcPts val="2400"/>
              </a:spcBef>
              <a:spcAft>
                <a:spcPts val="0"/>
              </a:spcAft>
              <a:buSzPts val="2210"/>
              <a:buChar char="■"/>
            </a:pPr>
            <a:r>
              <a:rPr lang="fr-FR" sz="2600" dirty="0"/>
              <a:t>Évaluation de la mise en œuvre et recherche des responsabilités</a:t>
            </a:r>
            <a:endParaRPr dirty="0"/>
          </a:p>
          <a:p>
            <a:pPr marL="342900" lvl="0" indent="-342900" algn="l" rtl="0">
              <a:lnSpc>
                <a:spcPct val="100000"/>
              </a:lnSpc>
              <a:spcBef>
                <a:spcPts val="2400"/>
              </a:spcBef>
              <a:spcAft>
                <a:spcPts val="0"/>
              </a:spcAft>
              <a:buSzPts val="2210"/>
              <a:buChar char="■"/>
            </a:pPr>
            <a:r>
              <a:rPr lang="fr-FR" sz="2600" dirty="0"/>
              <a:t>Informateurs clés :</a:t>
            </a:r>
            <a:endParaRPr dirty="0"/>
          </a:p>
          <a:p>
            <a:pPr marL="742950" lvl="1" indent="-285750" algn="l" rtl="0">
              <a:lnSpc>
                <a:spcPct val="100000"/>
              </a:lnSpc>
              <a:spcBef>
                <a:spcPts val="1200"/>
              </a:spcBef>
              <a:spcAft>
                <a:spcPts val="0"/>
              </a:spcAft>
              <a:buSzPts val="2880"/>
              <a:buFont typeface="Courier New"/>
              <a:buChar char="o"/>
            </a:pPr>
            <a:r>
              <a:rPr lang="fr-FR" sz="2400" dirty="0"/>
              <a:t>Décideurs politiques</a:t>
            </a:r>
            <a:endParaRPr dirty="0"/>
          </a:p>
          <a:p>
            <a:pPr marL="742950" lvl="1" indent="-285750" algn="l" rtl="0">
              <a:lnSpc>
                <a:spcPct val="100000"/>
              </a:lnSpc>
              <a:spcBef>
                <a:spcPts val="1200"/>
              </a:spcBef>
              <a:spcAft>
                <a:spcPts val="0"/>
              </a:spcAft>
              <a:buSzPts val="2880"/>
              <a:buFont typeface="Courier New"/>
              <a:buChar char="o"/>
            </a:pPr>
            <a:r>
              <a:rPr lang="fr-FR" sz="2400" dirty="0"/>
              <a:t>Professionnels de la santé</a:t>
            </a:r>
            <a:endParaRPr dirty="0"/>
          </a:p>
          <a:p>
            <a:pPr marL="742950" lvl="1" indent="-285750" algn="l" rtl="0">
              <a:lnSpc>
                <a:spcPct val="100000"/>
              </a:lnSpc>
              <a:spcBef>
                <a:spcPts val="1200"/>
              </a:spcBef>
              <a:spcAft>
                <a:spcPts val="0"/>
              </a:spcAft>
              <a:buSzPts val="2880"/>
              <a:buFont typeface="Courier New"/>
              <a:buChar char="o"/>
            </a:pPr>
            <a:r>
              <a:rPr lang="fr-FR" sz="2400" dirty="0"/>
              <a:t>Société civile</a:t>
            </a:r>
            <a:endParaRPr dirty="0"/>
          </a:p>
          <a:p>
            <a:pPr marL="742950" lvl="1" indent="-285750" algn="l" rtl="0">
              <a:lnSpc>
                <a:spcPct val="100000"/>
              </a:lnSpc>
              <a:spcBef>
                <a:spcPts val="1200"/>
              </a:spcBef>
              <a:spcAft>
                <a:spcPts val="0"/>
              </a:spcAft>
              <a:buSzPts val="2880"/>
              <a:buFont typeface="Courier New"/>
              <a:buChar char="o"/>
            </a:pPr>
            <a:r>
              <a:rPr lang="fr-FR" sz="2400" dirty="0"/>
              <a:t>Experts</a:t>
            </a:r>
            <a:endParaRPr dirty="0"/>
          </a:p>
          <a:p>
            <a:pPr marL="742950" lvl="1" indent="-285750" algn="l" rtl="0">
              <a:lnSpc>
                <a:spcPct val="100000"/>
              </a:lnSpc>
              <a:spcBef>
                <a:spcPts val="1200"/>
              </a:spcBef>
              <a:spcAft>
                <a:spcPts val="0"/>
              </a:spcAft>
              <a:buSzPts val="2880"/>
              <a:buFont typeface="Courier New"/>
              <a:buChar char="o"/>
            </a:pPr>
            <a:r>
              <a:rPr lang="fr-FR" sz="2400" dirty="0"/>
              <a:t>Bénéficiaires</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2"/>
          <p:cNvSpPr txBox="1">
            <a:spLocks noGrp="1"/>
          </p:cNvSpPr>
          <p:nvPr>
            <p:ph type="title"/>
          </p:nvPr>
        </p:nvSpPr>
        <p:spPr>
          <a:xfrm>
            <a:off x="795338" y="381000"/>
            <a:ext cx="7739062" cy="99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a:t> </a:t>
            </a:r>
            <a:endParaRPr/>
          </a:p>
        </p:txBody>
      </p:sp>
      <p:pic>
        <p:nvPicPr>
          <p:cNvPr id="236" name="Google Shape;236;p42" descr="http://upload.wikimedia.org/wikipedia/commons/2/2d/50th_Anniversary_African_Union_Summit_in_Addis_Ababa,_Ethiopia.jpg"/>
          <p:cNvPicPr preferRelativeResize="0">
            <a:picLocks noGrp="1"/>
          </p:cNvPicPr>
          <p:nvPr>
            <p:ph type="body" idx="1"/>
          </p:nvPr>
        </p:nvPicPr>
        <p:blipFill rotWithShape="1">
          <a:blip r:embed="rId3">
            <a:alphaModFix/>
          </a:blip>
          <a:srcRect/>
          <a:stretch/>
        </p:blipFill>
        <p:spPr>
          <a:xfrm>
            <a:off x="914400" y="838200"/>
            <a:ext cx="7551737" cy="46482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61"/>
          <p:cNvSpPr txBox="1">
            <a:spLocks noGrp="1"/>
          </p:cNvSpPr>
          <p:nvPr>
            <p:ph type="title"/>
          </p:nvPr>
        </p:nvSpPr>
        <p:spPr>
          <a:xfrm>
            <a:off x="914400" y="381000"/>
            <a:ext cx="7239000" cy="685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3200"/>
              <a:t>Évaluation politique et genre</a:t>
            </a:r>
            <a:endParaRPr/>
          </a:p>
        </p:txBody>
      </p:sp>
      <p:sp>
        <p:nvSpPr>
          <p:cNvPr id="375" name="Google Shape;375;p61"/>
          <p:cNvSpPr txBox="1">
            <a:spLocks noGrp="1"/>
          </p:cNvSpPr>
          <p:nvPr>
            <p:ph type="body" idx="1"/>
          </p:nvPr>
        </p:nvSpPr>
        <p:spPr>
          <a:xfrm>
            <a:off x="914400" y="1600200"/>
            <a:ext cx="7729537" cy="6096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210"/>
              <a:buChar char="■"/>
            </a:pPr>
            <a:r>
              <a:rPr lang="fr-FR" sz="2600" dirty="0"/>
              <a:t>Qu’entend-on par genre ? </a:t>
            </a:r>
            <a:endParaRPr dirty="0"/>
          </a:p>
        </p:txBody>
      </p:sp>
      <p:pic>
        <p:nvPicPr>
          <p:cNvPr id="376" name="Google Shape;376;p61"/>
          <p:cNvPicPr preferRelativeResize="0"/>
          <p:nvPr/>
        </p:nvPicPr>
        <p:blipFill rotWithShape="1">
          <a:blip r:embed="rId3">
            <a:alphaModFix/>
          </a:blip>
          <a:srcRect/>
          <a:stretch/>
        </p:blipFill>
        <p:spPr>
          <a:xfrm>
            <a:off x="990600" y="2514600"/>
            <a:ext cx="7162800" cy="284474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62"/>
          <p:cNvSpPr txBox="1">
            <a:spLocks noGrp="1"/>
          </p:cNvSpPr>
          <p:nvPr>
            <p:ph type="title"/>
          </p:nvPr>
        </p:nvSpPr>
        <p:spPr>
          <a:xfrm>
            <a:off x="838200" y="430620"/>
            <a:ext cx="7739062" cy="533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3200" dirty="0"/>
              <a:t>Le genre</a:t>
            </a:r>
            <a:endParaRPr dirty="0"/>
          </a:p>
        </p:txBody>
      </p:sp>
      <p:sp>
        <p:nvSpPr>
          <p:cNvPr id="383" name="Google Shape;383;p62"/>
          <p:cNvSpPr txBox="1">
            <a:spLocks noGrp="1"/>
          </p:cNvSpPr>
          <p:nvPr>
            <p:ph type="body" idx="1"/>
          </p:nvPr>
        </p:nvSpPr>
        <p:spPr>
          <a:xfrm>
            <a:off x="914400" y="1277679"/>
            <a:ext cx="7772400" cy="5080591"/>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210"/>
              <a:buChar char="■"/>
            </a:pPr>
            <a:r>
              <a:rPr lang="fr-FR" sz="2600" dirty="0"/>
              <a:t>Ensemble culturellement défini de rôles sociaux et politiques, de responsabilités, de droits, d’habilitations et d’obligations associés au fait d’être une femme ou un homme, ainsi que de relations de pouvoir </a:t>
            </a:r>
            <a:endParaRPr dirty="0"/>
          </a:p>
          <a:p>
            <a:pPr marL="342900" lvl="0" indent="-342900" algn="l" rtl="0">
              <a:lnSpc>
                <a:spcPct val="100000"/>
              </a:lnSpc>
              <a:spcBef>
                <a:spcPts val="3000"/>
              </a:spcBef>
              <a:spcAft>
                <a:spcPts val="0"/>
              </a:spcAft>
              <a:buSzPts val="2210"/>
              <a:buChar char="■"/>
            </a:pPr>
            <a:r>
              <a:rPr lang="fr-FR" sz="2600" dirty="0"/>
              <a:t>La définition les attentes de ce que signifie le fait d’être une femme ou une fille et un homme ou un garçon varient selon les cultures et au fil du temps</a:t>
            </a:r>
            <a:endParaRPr dirty="0"/>
          </a:p>
          <a:p>
            <a:pPr marL="742950" lvl="1" indent="-285750" algn="l" rtl="0">
              <a:lnSpc>
                <a:spcPct val="100000"/>
              </a:lnSpc>
              <a:spcBef>
                <a:spcPts val="1200"/>
              </a:spcBef>
              <a:spcAft>
                <a:spcPts val="0"/>
              </a:spcAft>
              <a:buSzPts val="2880"/>
              <a:buFont typeface="Courier New"/>
              <a:buChar char="o"/>
            </a:pPr>
            <a:r>
              <a:rPr lang="fr-FR" sz="2400" dirty="0"/>
              <a:t>Association fréquente à d’autres facteurs tels que la race, la classe, l’âge et l’orientation sexuelle </a:t>
            </a:r>
            <a:endParaRP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63"/>
          <p:cNvSpPr txBox="1">
            <a:spLocks noGrp="1"/>
          </p:cNvSpPr>
          <p:nvPr>
            <p:ph type="title"/>
          </p:nvPr>
        </p:nvSpPr>
        <p:spPr>
          <a:xfrm>
            <a:off x="904875" y="685800"/>
            <a:ext cx="7739062" cy="533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3200"/>
              <a:t>Politique et genre</a:t>
            </a:r>
            <a:endParaRPr/>
          </a:p>
        </p:txBody>
      </p:sp>
      <p:sp>
        <p:nvSpPr>
          <p:cNvPr id="390" name="Google Shape;390;p63"/>
          <p:cNvSpPr txBox="1">
            <a:spLocks noGrp="1"/>
          </p:cNvSpPr>
          <p:nvPr>
            <p:ph type="body" idx="1"/>
          </p:nvPr>
        </p:nvSpPr>
        <p:spPr>
          <a:xfrm>
            <a:off x="914400" y="1524000"/>
            <a:ext cx="7729537" cy="46482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210"/>
              <a:buChar char="■"/>
            </a:pPr>
            <a:r>
              <a:rPr lang="fr-FR" sz="2400" dirty="0"/>
              <a:t>Les politiques de santé affectent différemment les femmes et les hommes, les filles et les garçons</a:t>
            </a:r>
            <a:endParaRPr dirty="0"/>
          </a:p>
          <a:p>
            <a:pPr marL="342900" lvl="0" indent="-342900" algn="l" rtl="0">
              <a:lnSpc>
                <a:spcPct val="100000"/>
              </a:lnSpc>
              <a:spcBef>
                <a:spcPts val="2400"/>
              </a:spcBef>
              <a:spcAft>
                <a:spcPts val="0"/>
              </a:spcAft>
              <a:buSzPts val="2210"/>
              <a:buChar char="■"/>
            </a:pPr>
            <a:r>
              <a:rPr lang="fr-FR" sz="2400" dirty="0"/>
              <a:t>Les femmes ont fréquemment un moindre contrôle sur leur participation à l’activité sexuelle et à la santé reproductive</a:t>
            </a:r>
            <a:endParaRPr sz="2400" dirty="0"/>
          </a:p>
          <a:p>
            <a:pPr marL="342900" lvl="0" indent="-342900" algn="l" rtl="0">
              <a:lnSpc>
                <a:spcPct val="100000"/>
              </a:lnSpc>
              <a:spcBef>
                <a:spcPts val="2400"/>
              </a:spcBef>
              <a:spcAft>
                <a:spcPts val="0"/>
              </a:spcAft>
              <a:buSzPts val="2210"/>
              <a:buChar char="■"/>
            </a:pPr>
            <a:r>
              <a:rPr lang="fr-FR" sz="2400" dirty="0"/>
              <a:t>Les hommes sont également confrontés à des normes de genre qui augmentent les risques pour la santé</a:t>
            </a:r>
            <a:endParaRPr sz="2400" dirty="0"/>
          </a:p>
          <a:p>
            <a:pPr marL="342900" lvl="0" indent="-342900" algn="l" rtl="0">
              <a:lnSpc>
                <a:spcPct val="100000"/>
              </a:lnSpc>
              <a:spcBef>
                <a:spcPts val="2400"/>
              </a:spcBef>
              <a:spcAft>
                <a:spcPts val="0"/>
              </a:spcAft>
              <a:buSzPts val="2210"/>
              <a:buChar char="■"/>
            </a:pPr>
            <a:r>
              <a:rPr lang="fr-FR" sz="2400" dirty="0"/>
              <a:t>Les politiques permettent d’identifier et de supprimer ces inégalités</a:t>
            </a:r>
            <a:endParaRPr dirty="0"/>
          </a:p>
          <a:p>
            <a:pPr marL="342900" lvl="0" indent="-180975" algn="l" rtl="0">
              <a:lnSpc>
                <a:spcPct val="100000"/>
              </a:lnSpc>
              <a:spcBef>
                <a:spcPts val="3000"/>
              </a:spcBef>
              <a:spcAft>
                <a:spcPts val="0"/>
              </a:spcAft>
              <a:buSzPts val="2550"/>
              <a:buNone/>
            </a:pPr>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64"/>
          <p:cNvSpPr txBox="1">
            <a:spLocks noGrp="1"/>
          </p:cNvSpPr>
          <p:nvPr>
            <p:ph type="title"/>
          </p:nvPr>
        </p:nvSpPr>
        <p:spPr>
          <a:xfrm>
            <a:off x="914400" y="533400"/>
            <a:ext cx="7315200" cy="533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3200"/>
              <a:t>Résumé</a:t>
            </a:r>
            <a:endParaRPr/>
          </a:p>
        </p:txBody>
      </p:sp>
      <p:sp>
        <p:nvSpPr>
          <p:cNvPr id="397" name="Google Shape;397;p64"/>
          <p:cNvSpPr txBox="1">
            <a:spLocks noGrp="1"/>
          </p:cNvSpPr>
          <p:nvPr>
            <p:ph type="body" idx="1"/>
          </p:nvPr>
        </p:nvSpPr>
        <p:spPr>
          <a:xfrm>
            <a:off x="914400" y="1306285"/>
            <a:ext cx="7315200" cy="4648200"/>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1200"/>
              </a:spcBef>
              <a:spcAft>
                <a:spcPts val="0"/>
              </a:spcAft>
              <a:buSzPts val="2880"/>
              <a:buChar char="■"/>
            </a:pPr>
            <a:r>
              <a:rPr lang="fr-FR" sz="2800" dirty="0"/>
              <a:t>La politique :</a:t>
            </a:r>
            <a:endParaRPr sz="3200" dirty="0"/>
          </a:p>
          <a:p>
            <a:pPr marL="742950" lvl="1" indent="-285750" algn="l" rtl="0">
              <a:lnSpc>
                <a:spcPct val="100000"/>
              </a:lnSpc>
              <a:spcBef>
                <a:spcPts val="1200"/>
              </a:spcBef>
              <a:spcAft>
                <a:spcPts val="0"/>
              </a:spcAft>
              <a:buSzPts val="2880"/>
              <a:buFont typeface="Courier New"/>
              <a:buChar char="o"/>
            </a:pPr>
            <a:r>
              <a:rPr lang="fr-FR" sz="2400" dirty="0"/>
              <a:t>Guide pour l’action</a:t>
            </a:r>
            <a:endParaRPr dirty="0"/>
          </a:p>
          <a:p>
            <a:pPr marL="742950" lvl="1" indent="-285750" algn="l" rtl="0">
              <a:lnSpc>
                <a:spcPct val="100000"/>
              </a:lnSpc>
              <a:spcBef>
                <a:spcPts val="1200"/>
              </a:spcBef>
              <a:spcAft>
                <a:spcPts val="0"/>
              </a:spcAft>
              <a:buSzPts val="2880"/>
              <a:buFont typeface="Courier New"/>
              <a:buChar char="o"/>
            </a:pPr>
            <a:r>
              <a:rPr lang="fr-FR" sz="2400" dirty="0"/>
              <a:t>Atteindre des objectifs</a:t>
            </a:r>
            <a:endParaRPr dirty="0"/>
          </a:p>
          <a:p>
            <a:pPr marL="742950" lvl="1" indent="-285750" algn="l" rtl="0">
              <a:lnSpc>
                <a:spcPct val="100000"/>
              </a:lnSpc>
              <a:spcBef>
                <a:spcPts val="1200"/>
              </a:spcBef>
              <a:spcAft>
                <a:spcPts val="0"/>
              </a:spcAft>
              <a:buSzPts val="2880"/>
              <a:buFont typeface="Courier New"/>
              <a:buChar char="o"/>
            </a:pPr>
            <a:r>
              <a:rPr lang="fr-FR" sz="2400" dirty="0"/>
              <a:t>Différents mécanismes à de nombreux niveaux</a:t>
            </a:r>
            <a:endParaRPr dirty="0"/>
          </a:p>
          <a:p>
            <a:pPr marL="342900" lvl="0" indent="-342900" algn="l" rtl="0">
              <a:lnSpc>
                <a:spcPct val="100000"/>
              </a:lnSpc>
              <a:spcBef>
                <a:spcPts val="3000"/>
              </a:spcBef>
              <a:spcAft>
                <a:spcPts val="0"/>
              </a:spcAft>
              <a:buSzPts val="2380"/>
              <a:buChar char="■"/>
            </a:pPr>
            <a:r>
              <a:rPr lang="fr-FR" sz="2800" dirty="0"/>
              <a:t>Paysage politique :</a:t>
            </a:r>
            <a:endParaRPr dirty="0"/>
          </a:p>
          <a:p>
            <a:pPr marL="742950" lvl="1" indent="-285750" algn="l" rtl="0">
              <a:lnSpc>
                <a:spcPct val="100000"/>
              </a:lnSpc>
              <a:spcBef>
                <a:spcPts val="1200"/>
              </a:spcBef>
              <a:spcAft>
                <a:spcPts val="0"/>
              </a:spcAft>
              <a:buSzPts val="2880"/>
              <a:buFont typeface="Courier New"/>
              <a:buChar char="o"/>
            </a:pPr>
            <a:r>
              <a:rPr lang="fr-FR" sz="2400" dirty="0"/>
              <a:t>Parties prenantes</a:t>
            </a:r>
            <a:endParaRPr dirty="0"/>
          </a:p>
          <a:p>
            <a:pPr marL="742950" lvl="1" indent="-285750" algn="l" rtl="0">
              <a:lnSpc>
                <a:spcPct val="100000"/>
              </a:lnSpc>
              <a:spcBef>
                <a:spcPts val="1200"/>
              </a:spcBef>
              <a:spcAft>
                <a:spcPts val="0"/>
              </a:spcAft>
              <a:buSzPts val="2880"/>
              <a:buFont typeface="Courier New"/>
              <a:buChar char="o"/>
            </a:pPr>
            <a:r>
              <a:rPr lang="fr-FR" sz="2400" dirty="0"/>
              <a:t>Documents politiques</a:t>
            </a:r>
            <a:endParaRPr dirty="0"/>
          </a:p>
          <a:p>
            <a:pPr marL="742950" lvl="1" indent="-285750" algn="l" rtl="0">
              <a:lnSpc>
                <a:spcPct val="100000"/>
              </a:lnSpc>
              <a:spcBef>
                <a:spcPts val="1200"/>
              </a:spcBef>
              <a:spcAft>
                <a:spcPts val="0"/>
              </a:spcAft>
              <a:buSzPts val="2880"/>
              <a:buFont typeface="Courier New"/>
              <a:buChar char="o"/>
            </a:pPr>
            <a:r>
              <a:rPr lang="fr-FR" sz="2400" dirty="0"/>
              <a:t>Mise en œuvre</a:t>
            </a:r>
            <a:endParaRP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idx="4294967295"/>
          </p:nvPr>
        </p:nvSpPr>
        <p:spPr>
          <a:xfrm>
            <a:off x="838200" y="381000"/>
            <a:ext cx="7739062" cy="609600"/>
          </a:xfrm>
        </p:spPr>
        <p:txBody>
          <a:bodyPr anchor="ctr"/>
          <a:lstStyle/>
          <a:p>
            <a:r>
              <a:rPr lang="fr-FR" altLang="en-US" sz="3200" b="1" dirty="0"/>
              <a:t>Pour en savoir plus</a:t>
            </a:r>
          </a:p>
        </p:txBody>
      </p:sp>
      <p:sp>
        <p:nvSpPr>
          <p:cNvPr id="27651" name="Content Placeholder 2"/>
          <p:cNvSpPr>
            <a:spLocks noGrp="1"/>
          </p:cNvSpPr>
          <p:nvPr>
            <p:ph idx="4294967295"/>
          </p:nvPr>
        </p:nvSpPr>
        <p:spPr>
          <a:xfrm>
            <a:off x="914400" y="1219200"/>
            <a:ext cx="7729537" cy="5257800"/>
          </a:xfrm>
        </p:spPr>
        <p:txBody>
          <a:bodyPr/>
          <a:lstStyle/>
          <a:p>
            <a:pPr marL="274320" indent="-274320">
              <a:spcBef>
                <a:spcPts val="0"/>
              </a:spcBef>
              <a:spcAft>
                <a:spcPts val="1800"/>
              </a:spcAft>
            </a:pPr>
            <a:r>
              <a:rPr lang="fr-FR" altLang="en-US" sz="1600" dirty="0"/>
              <a:t>“Policy,” www.wikipedia.org</a:t>
            </a:r>
            <a:r>
              <a:rPr lang="fr-FR" altLang="en-US" sz="1600" b="1" dirty="0">
                <a:solidFill>
                  <a:srgbClr val="2375BB"/>
                </a:solidFill>
              </a:rPr>
              <a:t>.</a:t>
            </a:r>
          </a:p>
          <a:p>
            <a:pPr marL="274320" indent="-274320">
              <a:spcBef>
                <a:spcPts val="0"/>
              </a:spcBef>
              <a:spcAft>
                <a:spcPts val="1800"/>
              </a:spcAft>
            </a:pPr>
            <a:r>
              <a:rPr lang="fr-FR" altLang="en-US" sz="1600" dirty="0"/>
              <a:t>Harry Cross, Karen Hardee, &amp; Norine Jewell, </a:t>
            </a:r>
            <a:r>
              <a:rPr lang="fr-FR" altLang="en-US" sz="1600" i="1" dirty="0"/>
              <a:t>Reforming Operational Policies: A Pathway to Improving Reproductive Health Programs,</a:t>
            </a:r>
            <a:r>
              <a:rPr lang="fr-FR" altLang="en-US" sz="1600" dirty="0"/>
              <a:t> Occasional Paper #7, Futures Group: The Policy Project, 2001. </a:t>
            </a:r>
          </a:p>
          <a:p>
            <a:pPr marL="274320" indent="-274320">
              <a:spcBef>
                <a:spcPts val="0"/>
              </a:spcBef>
              <a:spcAft>
                <a:spcPts val="1800"/>
              </a:spcAft>
            </a:pPr>
            <a:r>
              <a:rPr lang="fr-FR" altLang="en-US" sz="1600" dirty="0"/>
              <a:t>Andy Sumner et al., “What Shapes Research Impact on Policy? Understanding Research Uptake in Sexual and Reproductive Health Policy Processes in Resource Poor Contexts,” </a:t>
            </a:r>
            <a:r>
              <a:rPr lang="fr-FR" altLang="en-US" sz="1600" i="1" dirty="0"/>
              <a:t>Health Research Policy and Systems</a:t>
            </a:r>
            <a:r>
              <a:rPr lang="fr-FR" altLang="en-US" sz="1600" dirty="0"/>
              <a:t> 9 , supplm 1 (2011):S3. </a:t>
            </a:r>
          </a:p>
          <a:p>
            <a:pPr marL="274320" indent="-274320">
              <a:spcBef>
                <a:spcPts val="0"/>
              </a:spcBef>
              <a:spcAft>
                <a:spcPts val="1800"/>
              </a:spcAft>
            </a:pPr>
            <a:r>
              <a:rPr lang="fr-FR" sz="1600" dirty="0"/>
              <a:t>Jennifer Rietbergen-McCracken and Deepa Narayan, ed. </a:t>
            </a:r>
            <a:r>
              <a:rPr lang="fr-FR" sz="1600" i="1" dirty="0"/>
              <a:t>Participation and Social Assessment: Tools and Techniques </a:t>
            </a:r>
            <a:r>
              <a:rPr lang="fr-FR" sz="1600" dirty="0"/>
              <a:t>(Washington, DC: World Bank, 1998). </a:t>
            </a:r>
            <a:r>
              <a:rPr lang="fr-FR" dirty="0"/>
              <a:t> </a:t>
            </a:r>
            <a:endParaRPr lang="fr-FR" sz="1600" dirty="0"/>
          </a:p>
          <a:p>
            <a:pPr marL="274320" indent="-274320">
              <a:spcBef>
                <a:spcPts val="0"/>
              </a:spcBef>
              <a:spcAft>
                <a:spcPts val="1800"/>
              </a:spcAft>
            </a:pPr>
            <a:r>
              <a:rPr lang="fr-FR" altLang="en-US" sz="1600" dirty="0"/>
              <a:t>Health Policy Initiative, Policy Implementation Assessment Tool. </a:t>
            </a:r>
          </a:p>
          <a:p>
            <a:pPr marL="274320" indent="-274320">
              <a:spcBef>
                <a:spcPts val="0"/>
              </a:spcBef>
              <a:spcAft>
                <a:spcPts val="1800"/>
              </a:spcAft>
            </a:pPr>
            <a:r>
              <a:rPr lang="fr-FR" altLang="en-US" sz="1600" dirty="0"/>
              <a:t>National Council for Population and Development and PRB, </a:t>
            </a:r>
            <a:r>
              <a:rPr lang="fr-FR" altLang="en-US" sz="1600" i="1" dirty="0"/>
              <a:t>Kenya Adolescent Reproductive Health and Development Policy:  Implementation Assessment Report,</a:t>
            </a:r>
            <a:r>
              <a:rPr lang="fr-FR" altLang="en-US" sz="1600" dirty="0"/>
              <a:t> 2013.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43"/>
          <p:cNvSpPr txBox="1">
            <a:spLocks noGrp="1"/>
          </p:cNvSpPr>
          <p:nvPr>
            <p:ph type="title" idx="4294967295"/>
          </p:nvPr>
        </p:nvSpPr>
        <p:spPr>
          <a:xfrm>
            <a:off x="838200" y="304800"/>
            <a:ext cx="7739062" cy="8382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fr-FR" sz="3200" b="1"/>
              <a:t>Qu’est-ce que la politique ?</a:t>
            </a:r>
            <a:endParaRPr sz="3200"/>
          </a:p>
        </p:txBody>
      </p:sp>
      <p:sp>
        <p:nvSpPr>
          <p:cNvPr id="243" name="Google Shape;243;p43"/>
          <p:cNvSpPr txBox="1">
            <a:spLocks noGrp="1"/>
          </p:cNvSpPr>
          <p:nvPr>
            <p:ph type="body" idx="4294967295"/>
          </p:nvPr>
        </p:nvSpPr>
        <p:spPr>
          <a:xfrm>
            <a:off x="914400" y="1524000"/>
            <a:ext cx="7391399" cy="46482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210"/>
              <a:buChar char="■"/>
            </a:pPr>
            <a:r>
              <a:rPr lang="fr-FR" sz="2600" dirty="0"/>
              <a:t>Une ligne de conduite ou principe d’actions adoptées ou proposées par un gouvernement, un parti, une entreprise ou un individu (Oxford English </a:t>
            </a:r>
            <a:r>
              <a:rPr lang="fr-FR" sz="2600" dirty="0" err="1"/>
              <a:t>Dictionary</a:t>
            </a:r>
            <a:r>
              <a:rPr lang="fr-FR" sz="2600" dirty="0"/>
              <a:t>) </a:t>
            </a:r>
            <a:endParaRPr dirty="0"/>
          </a:p>
          <a:p>
            <a:pPr marL="342900" lvl="0" indent="-342900" algn="l" rtl="0">
              <a:lnSpc>
                <a:spcPct val="100000"/>
              </a:lnSpc>
              <a:spcBef>
                <a:spcPts val="1800"/>
              </a:spcBef>
              <a:spcAft>
                <a:spcPts val="0"/>
              </a:spcAft>
              <a:buSzPts val="2210"/>
              <a:buChar char="■"/>
            </a:pPr>
            <a:r>
              <a:rPr lang="fr-FR" sz="2600" dirty="0"/>
              <a:t>Le droit : impose ou interdit un comportement</a:t>
            </a:r>
            <a:endParaRPr dirty="0"/>
          </a:p>
          <a:p>
            <a:pPr marL="342900" lvl="0" indent="-342900" algn="l" rtl="0">
              <a:lnSpc>
                <a:spcPct val="100000"/>
              </a:lnSpc>
              <a:spcBef>
                <a:spcPts val="1800"/>
              </a:spcBef>
              <a:spcAft>
                <a:spcPts val="0"/>
              </a:spcAft>
              <a:buSzPts val="2210"/>
              <a:buChar char="■"/>
            </a:pPr>
            <a:r>
              <a:rPr lang="fr-FR" sz="2600" dirty="0"/>
              <a:t>La politique : guide les actions et les lois vers le résultat souhaité</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4"/>
          <p:cNvSpPr txBox="1">
            <a:spLocks noGrp="1"/>
          </p:cNvSpPr>
          <p:nvPr>
            <p:ph type="title"/>
          </p:nvPr>
        </p:nvSpPr>
        <p:spPr>
          <a:xfrm>
            <a:off x="795338" y="381000"/>
            <a:ext cx="7739062" cy="99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3200" dirty="0"/>
              <a:t>L’OMS définit la politique de santé comme étant :</a:t>
            </a:r>
            <a:endParaRPr dirty="0"/>
          </a:p>
        </p:txBody>
      </p:sp>
      <p:sp>
        <p:nvSpPr>
          <p:cNvPr id="250" name="Google Shape;250;p44"/>
          <p:cNvSpPr txBox="1">
            <a:spLocks noGrp="1"/>
          </p:cNvSpPr>
          <p:nvPr>
            <p:ph type="body" idx="1"/>
          </p:nvPr>
        </p:nvSpPr>
        <p:spPr>
          <a:xfrm>
            <a:off x="804863" y="1676400"/>
            <a:ext cx="7729537" cy="4648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2550"/>
              <a:buNone/>
            </a:pPr>
            <a:r>
              <a:rPr lang="fr-FR" dirty="0"/>
              <a:t>« Les décisions, les plans et les actions entrepris pour atteindre des objectifs spécifiques en matière de santé au sein d’une société. Une politique de santé explicite peut réaliser plusieurs choses : elle  définit une vision pour l’avenir qui, à son tour, aide à établir des cibles et des points de référence à court et à moyen terme ».</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5"/>
          <p:cNvSpPr txBox="1">
            <a:spLocks noGrp="1"/>
          </p:cNvSpPr>
          <p:nvPr>
            <p:ph type="title" idx="4294967295"/>
          </p:nvPr>
        </p:nvSpPr>
        <p:spPr>
          <a:xfrm>
            <a:off x="838200" y="317205"/>
            <a:ext cx="7739062" cy="9906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fr-FR" sz="3200" b="1" dirty="0"/>
              <a:t>La politique est exprimée de différentes manières</a:t>
            </a:r>
            <a:endParaRPr sz="3200" dirty="0"/>
          </a:p>
        </p:txBody>
      </p:sp>
      <p:sp>
        <p:nvSpPr>
          <p:cNvPr id="257" name="Google Shape;257;p45"/>
          <p:cNvSpPr txBox="1">
            <a:spLocks noGrp="1"/>
          </p:cNvSpPr>
          <p:nvPr>
            <p:ph type="body" idx="4294967295"/>
          </p:nvPr>
        </p:nvSpPr>
        <p:spPr>
          <a:xfrm>
            <a:off x="914400" y="1506280"/>
            <a:ext cx="7729537" cy="472440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2400"/>
              </a:spcAft>
              <a:buSzPts val="2380"/>
              <a:buChar char="■"/>
            </a:pPr>
            <a:r>
              <a:rPr lang="fr-FR" sz="3200" dirty="0">
                <a:solidFill>
                  <a:srgbClr val="151515"/>
                </a:solidFill>
              </a:rPr>
              <a:t>Documents politiques</a:t>
            </a:r>
            <a:endParaRPr sz="3200" dirty="0"/>
          </a:p>
          <a:p>
            <a:pPr marL="342900" lvl="0" indent="-342900" algn="l" rtl="0">
              <a:spcBef>
                <a:spcPts val="0"/>
              </a:spcBef>
              <a:spcAft>
                <a:spcPts val="2400"/>
              </a:spcAft>
              <a:buSzPts val="2380"/>
              <a:buChar char="■"/>
            </a:pPr>
            <a:r>
              <a:rPr lang="fr-FR" sz="3200" dirty="0">
                <a:solidFill>
                  <a:srgbClr val="151515"/>
                </a:solidFill>
              </a:rPr>
              <a:t>Lois</a:t>
            </a:r>
            <a:endParaRPr sz="3200" dirty="0"/>
          </a:p>
          <a:p>
            <a:pPr marL="342900" lvl="0" indent="-342900" algn="l" rtl="0">
              <a:spcBef>
                <a:spcPts val="0"/>
              </a:spcBef>
              <a:spcAft>
                <a:spcPts val="2400"/>
              </a:spcAft>
              <a:buSzPts val="2380"/>
              <a:buChar char="■"/>
            </a:pPr>
            <a:r>
              <a:rPr lang="fr-FR" sz="3200" dirty="0">
                <a:solidFill>
                  <a:srgbClr val="151515"/>
                </a:solidFill>
              </a:rPr>
              <a:t>Contrats</a:t>
            </a:r>
            <a:endParaRPr sz="3200" dirty="0"/>
          </a:p>
          <a:p>
            <a:pPr marL="342900" lvl="0" indent="-342900" algn="l" rtl="0">
              <a:spcBef>
                <a:spcPts val="0"/>
              </a:spcBef>
              <a:spcAft>
                <a:spcPts val="2400"/>
              </a:spcAft>
              <a:buSzPts val="2380"/>
              <a:buChar char="■"/>
            </a:pPr>
            <a:r>
              <a:rPr lang="fr-FR" sz="3200" dirty="0">
                <a:solidFill>
                  <a:srgbClr val="151515"/>
                </a:solidFill>
              </a:rPr>
              <a:t>Partenariats</a:t>
            </a:r>
            <a:endParaRPr sz="3200" dirty="0"/>
          </a:p>
          <a:p>
            <a:pPr marL="342900" lvl="0" indent="-342900" algn="l" rtl="0">
              <a:spcBef>
                <a:spcPts val="0"/>
              </a:spcBef>
              <a:spcAft>
                <a:spcPts val="2400"/>
              </a:spcAft>
              <a:buSzPts val="2380"/>
              <a:buChar char="■"/>
            </a:pPr>
            <a:r>
              <a:rPr lang="fr-FR" sz="3200" dirty="0">
                <a:solidFill>
                  <a:srgbClr val="151515"/>
                </a:solidFill>
              </a:rPr>
              <a:t>Priorités de financement</a:t>
            </a:r>
          </a:p>
          <a:p>
            <a:pPr marL="342900" indent="-342900">
              <a:spcBef>
                <a:spcPts val="0"/>
              </a:spcBef>
              <a:spcAft>
                <a:spcPts val="2400"/>
              </a:spcAft>
              <a:buSzPts val="2380"/>
            </a:pPr>
            <a:r>
              <a:rPr lang="fr-FR" sz="3200" dirty="0">
                <a:solidFill>
                  <a:srgbClr val="151515"/>
                </a:solidFill>
                <a:sym typeface="Verdana"/>
              </a:rPr>
              <a:t>Orientations du gouvernement</a:t>
            </a:r>
            <a:endParaRPr sz="3200" dirty="0">
              <a:solidFill>
                <a:srgbClr val="151515"/>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5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46"/>
          <p:cNvSpPr txBox="1">
            <a:spLocks noGrp="1"/>
          </p:cNvSpPr>
          <p:nvPr>
            <p:ph type="title"/>
          </p:nvPr>
        </p:nvSpPr>
        <p:spPr>
          <a:xfrm>
            <a:off x="795338" y="381000"/>
            <a:ext cx="8127436" cy="99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3200" dirty="0"/>
              <a:t>Qui sont les décideurs politiques ?</a:t>
            </a:r>
            <a:endParaRPr dirty="0"/>
          </a:p>
        </p:txBody>
      </p:sp>
      <p:sp>
        <p:nvSpPr>
          <p:cNvPr id="264" name="Google Shape;264;p46"/>
          <p:cNvSpPr txBox="1">
            <a:spLocks noGrp="1"/>
          </p:cNvSpPr>
          <p:nvPr>
            <p:ph type="body" idx="1"/>
          </p:nvPr>
        </p:nvSpPr>
        <p:spPr>
          <a:xfrm>
            <a:off x="804863" y="1676400"/>
            <a:ext cx="7729537" cy="46482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550"/>
              <a:buChar char="■"/>
            </a:pPr>
            <a:r>
              <a:rPr lang="fr-FR" dirty="0"/>
              <a:t>Quiconque ayant le pouvoir de créer ou de modifier une politique</a:t>
            </a:r>
            <a:endParaRPr dirty="0"/>
          </a:p>
        </p:txBody>
      </p:sp>
      <p:pic>
        <p:nvPicPr>
          <p:cNvPr id="265" name="Google Shape;265;p46" descr="A group of people standing in front of a crowd&#10;&#10;Description automatically generated"/>
          <p:cNvPicPr preferRelativeResize="0"/>
          <p:nvPr/>
        </p:nvPicPr>
        <p:blipFill rotWithShape="1">
          <a:blip r:embed="rId3">
            <a:alphaModFix/>
          </a:blip>
          <a:srcRect t="4412" b="39859"/>
          <a:stretch/>
        </p:blipFill>
        <p:spPr>
          <a:xfrm>
            <a:off x="990600" y="3048000"/>
            <a:ext cx="7772400" cy="288763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7"/>
          <p:cNvSpPr txBox="1">
            <a:spLocks noGrp="1"/>
          </p:cNvSpPr>
          <p:nvPr>
            <p:ph type="title" idx="4294967295"/>
          </p:nvPr>
        </p:nvSpPr>
        <p:spPr>
          <a:xfrm>
            <a:off x="838200" y="381000"/>
            <a:ext cx="7739062" cy="6858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fr-FR" sz="3200" b="1"/>
              <a:t>Pourquoi créer des politiques ?</a:t>
            </a:r>
            <a:endParaRPr sz="3200"/>
          </a:p>
        </p:txBody>
      </p:sp>
      <p:sp>
        <p:nvSpPr>
          <p:cNvPr id="272" name="Google Shape;272;p47"/>
          <p:cNvSpPr txBox="1">
            <a:spLocks noGrp="1"/>
          </p:cNvSpPr>
          <p:nvPr>
            <p:ph type="body" idx="4294967295"/>
          </p:nvPr>
        </p:nvSpPr>
        <p:spPr>
          <a:xfrm>
            <a:off x="914401" y="1524000"/>
            <a:ext cx="7315200" cy="45720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210"/>
              <a:buChar char="■"/>
            </a:pPr>
            <a:r>
              <a:rPr lang="fr-FR" sz="2600" dirty="0"/>
              <a:t>Pour guider l’action sur un point particulier</a:t>
            </a:r>
            <a:endParaRPr dirty="0"/>
          </a:p>
          <a:p>
            <a:pPr marL="342900" lvl="0" indent="-342900" algn="l" rtl="0">
              <a:lnSpc>
                <a:spcPct val="100000"/>
              </a:lnSpc>
              <a:spcBef>
                <a:spcPts val="3000"/>
              </a:spcBef>
              <a:spcAft>
                <a:spcPts val="0"/>
              </a:spcAft>
              <a:buSzPts val="2210"/>
              <a:buChar char="■"/>
            </a:pPr>
            <a:r>
              <a:rPr lang="fr-FR" sz="2600" dirty="0"/>
              <a:t>Pour s’assurer que les choses se produisent</a:t>
            </a:r>
            <a:endParaRPr dirty="0"/>
          </a:p>
          <a:p>
            <a:pPr marL="342900" lvl="0" indent="-342900" algn="l" rtl="0">
              <a:lnSpc>
                <a:spcPct val="100000"/>
              </a:lnSpc>
              <a:spcBef>
                <a:spcPts val="3000"/>
              </a:spcBef>
              <a:spcAft>
                <a:spcPts val="0"/>
              </a:spcAft>
              <a:buSzPts val="2210"/>
              <a:buChar char="■"/>
            </a:pPr>
            <a:r>
              <a:rPr lang="fr-FR" sz="2600" dirty="0"/>
              <a:t>Pour changer ce qui se produit actuellement</a:t>
            </a:r>
            <a:endParaRPr dirty="0"/>
          </a:p>
          <a:p>
            <a:pPr marL="342900" lvl="0" indent="-342900" algn="l" rtl="0">
              <a:lnSpc>
                <a:spcPct val="100000"/>
              </a:lnSpc>
              <a:spcBef>
                <a:spcPts val="3000"/>
              </a:spcBef>
              <a:spcAft>
                <a:spcPts val="0"/>
              </a:spcAft>
              <a:buSzPts val="2210"/>
              <a:buChar char="■"/>
            </a:pPr>
            <a:r>
              <a:rPr lang="fr-FR" sz="2600" dirty="0"/>
              <a:t>Pour prioriser et allouer des ressources et décider des enjeux</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8"/>
          <p:cNvSpPr txBox="1">
            <a:spLocks noGrp="1"/>
          </p:cNvSpPr>
          <p:nvPr>
            <p:ph type="title" idx="4294967295"/>
          </p:nvPr>
        </p:nvSpPr>
        <p:spPr>
          <a:xfrm>
            <a:off x="838200" y="533400"/>
            <a:ext cx="7739062" cy="8382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fr-FR" sz="3200" b="1" dirty="0"/>
              <a:t>Une politique peut en susciter de nombreuses autres</a:t>
            </a:r>
            <a:endParaRPr sz="3200" dirty="0"/>
          </a:p>
        </p:txBody>
      </p:sp>
      <p:sp>
        <p:nvSpPr>
          <p:cNvPr id="279" name="Google Shape;279;p48"/>
          <p:cNvSpPr txBox="1">
            <a:spLocks noGrp="1"/>
          </p:cNvSpPr>
          <p:nvPr>
            <p:ph type="body" idx="4294967295"/>
          </p:nvPr>
        </p:nvSpPr>
        <p:spPr>
          <a:xfrm>
            <a:off x="914400" y="1600200"/>
            <a:ext cx="7729537" cy="46482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550"/>
              <a:buChar char="■"/>
            </a:pPr>
            <a:r>
              <a:rPr lang="fr-FR" dirty="0"/>
              <a:t>Mise en œuvre : politiques opérationnelles</a:t>
            </a:r>
            <a:endParaRPr dirty="0"/>
          </a:p>
          <a:p>
            <a:pPr marL="742950" lvl="1" indent="-285750" algn="l" rtl="0">
              <a:lnSpc>
                <a:spcPct val="100000"/>
              </a:lnSpc>
              <a:spcBef>
                <a:spcPts val="1800"/>
              </a:spcBef>
              <a:spcAft>
                <a:spcPts val="0"/>
              </a:spcAft>
              <a:buSzPts val="3120"/>
              <a:buChar char="o"/>
            </a:pPr>
            <a:r>
              <a:rPr lang="fr-FR" dirty="0"/>
              <a:t>Règles, règlements, codes, directives, plans de mise en œuvre, budgets et normes administratives dont se servent les gouvernements pour traduire les lois et les politiques nationales en programmes et en services </a:t>
            </a:r>
            <a:endParaRPr dirty="0"/>
          </a:p>
          <a:p>
            <a:pPr marL="342900" lvl="0" indent="-342900" algn="l" rtl="0">
              <a:lnSpc>
                <a:spcPct val="100000"/>
              </a:lnSpc>
              <a:spcBef>
                <a:spcPts val="2400"/>
              </a:spcBef>
              <a:spcAft>
                <a:spcPts val="0"/>
              </a:spcAft>
              <a:buSzPts val="2550"/>
              <a:buChar char="■"/>
            </a:pPr>
            <a:r>
              <a:rPr lang="fr-FR" dirty="0"/>
              <a:t>Implications multisectorielles</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9"/>
          <p:cNvSpPr txBox="1">
            <a:spLocks noGrp="1"/>
          </p:cNvSpPr>
          <p:nvPr>
            <p:ph type="body" idx="1"/>
          </p:nvPr>
        </p:nvSpPr>
        <p:spPr>
          <a:xfrm>
            <a:off x="1002728" y="1953491"/>
            <a:ext cx="7138543" cy="2951018"/>
          </a:xfrm>
          <a:prstGeom prst="rect">
            <a:avLst/>
          </a:prstGeom>
          <a:noFill/>
          <a:ln>
            <a:noFill/>
          </a:ln>
        </p:spPr>
        <p:txBody>
          <a:bodyPr spcFirstLastPara="1" wrap="square" lIns="91425" tIns="45700" rIns="91425" bIns="45700" anchor="t" anchorCtr="0">
            <a:noAutofit/>
          </a:bodyPr>
          <a:lstStyle/>
          <a:p>
            <a:pPr marL="742950" lvl="1" indent="-285750" algn="l" rtl="0">
              <a:lnSpc>
                <a:spcPct val="100000"/>
              </a:lnSpc>
              <a:spcBef>
                <a:spcPts val="0"/>
              </a:spcBef>
              <a:spcAft>
                <a:spcPts val="0"/>
              </a:spcAft>
              <a:buClr>
                <a:schemeClr val="lt1"/>
              </a:buClr>
              <a:buSzPts val="3600"/>
              <a:buFont typeface="Noto Sans Symbols"/>
              <a:buChar char="▪"/>
            </a:pPr>
            <a:r>
              <a:rPr lang="fr-FR" sz="3600" dirty="0">
                <a:solidFill>
                  <a:schemeClr val="accent5"/>
                </a:solidFill>
              </a:rPr>
              <a:t>Purement politique</a:t>
            </a:r>
            <a:endParaRPr sz="3600" dirty="0"/>
          </a:p>
          <a:p>
            <a:pPr marL="742950" lvl="1" indent="-285750" algn="l" rtl="0">
              <a:lnSpc>
                <a:spcPct val="100000"/>
              </a:lnSpc>
              <a:spcBef>
                <a:spcPts val="1800"/>
              </a:spcBef>
              <a:spcAft>
                <a:spcPts val="0"/>
              </a:spcAft>
              <a:buClr>
                <a:schemeClr val="lt1"/>
              </a:buClr>
              <a:buSzPts val="3600"/>
              <a:buFont typeface="Noto Sans Symbols"/>
              <a:buChar char="▪"/>
            </a:pPr>
            <a:r>
              <a:rPr lang="fr-FR" sz="3600" dirty="0">
                <a:solidFill>
                  <a:schemeClr val="accent5"/>
                </a:solidFill>
              </a:rPr>
              <a:t>De gestion</a:t>
            </a:r>
            <a:endParaRPr sz="3600" dirty="0"/>
          </a:p>
          <a:p>
            <a:pPr marL="742950" lvl="1" indent="-285750" algn="l" rtl="0">
              <a:lnSpc>
                <a:spcPct val="100000"/>
              </a:lnSpc>
              <a:spcBef>
                <a:spcPts val="1800"/>
              </a:spcBef>
              <a:spcAft>
                <a:spcPts val="0"/>
              </a:spcAft>
              <a:buClr>
                <a:schemeClr val="lt1"/>
              </a:buClr>
              <a:buSzPts val="3600"/>
              <a:buFont typeface="Noto Sans Symbols"/>
              <a:buChar char="▪"/>
            </a:pPr>
            <a:r>
              <a:rPr lang="fr-FR" sz="3600" dirty="0">
                <a:solidFill>
                  <a:schemeClr val="accent5"/>
                </a:solidFill>
              </a:rPr>
              <a:t>Financière</a:t>
            </a:r>
            <a:endParaRPr sz="3600" dirty="0"/>
          </a:p>
          <a:p>
            <a:pPr marL="742950" lvl="1" indent="-285750" algn="l" rtl="0">
              <a:lnSpc>
                <a:spcPct val="100000"/>
              </a:lnSpc>
              <a:spcBef>
                <a:spcPts val="1800"/>
              </a:spcBef>
              <a:spcAft>
                <a:spcPts val="0"/>
              </a:spcAft>
              <a:buClr>
                <a:schemeClr val="lt1"/>
              </a:buClr>
              <a:buSzPts val="3600"/>
              <a:buFont typeface="Noto Sans Symbols"/>
              <a:buChar char="▪"/>
            </a:pPr>
            <a:r>
              <a:rPr lang="fr-FR" sz="3600" dirty="0">
                <a:solidFill>
                  <a:schemeClr val="accent5"/>
                </a:solidFill>
              </a:rPr>
              <a:t>Administrative </a:t>
            </a:r>
            <a:endParaRPr sz="3600" dirty="0"/>
          </a:p>
        </p:txBody>
      </p:sp>
      <p:sp>
        <p:nvSpPr>
          <p:cNvPr id="286" name="Google Shape;286;p49"/>
          <p:cNvSpPr txBox="1">
            <a:spLocks noGrp="1"/>
          </p:cNvSpPr>
          <p:nvPr>
            <p:ph type="title" idx="4294967295"/>
          </p:nvPr>
        </p:nvSpPr>
        <p:spPr>
          <a:xfrm>
            <a:off x="1295400" y="685800"/>
            <a:ext cx="7696200" cy="6858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fr-FR" sz="4000" b="1" dirty="0">
                <a:solidFill>
                  <a:schemeClr val="accent5"/>
                </a:solidFill>
              </a:rPr>
              <a:t>La politique peut être :</a:t>
            </a:r>
            <a:endParaRPr sz="4000" dirty="0"/>
          </a:p>
        </p:txBody>
      </p:sp>
    </p:spTree>
  </p:cSld>
  <p:clrMapOvr>
    <a:masterClrMapping/>
  </p:clrMapOvr>
</p:sld>
</file>

<file path=ppt/theme/theme1.xml><?xml version="1.0" encoding="utf-8"?>
<a:theme xmlns:a="http://schemas.openxmlformats.org/drawingml/2006/main" name="Bold Stripes">
  <a:themeElements>
    <a:clrScheme name="Bold Stripes 6">
      <a:dk1>
        <a:srgbClr val="000000"/>
      </a:dk1>
      <a:lt1>
        <a:srgbClr val="EAEAEA"/>
      </a:lt1>
      <a:dk2>
        <a:srgbClr val="378C20"/>
      </a:dk2>
      <a:lt2>
        <a:srgbClr val="EAEAEA"/>
      </a:lt2>
      <a:accent1>
        <a:srgbClr val="FFFFFF"/>
      </a:accent1>
      <a:accent2>
        <a:srgbClr val="DDDDDD"/>
      </a:accent2>
      <a:accent3>
        <a:srgbClr val="F3F3F3"/>
      </a:accent3>
      <a:accent4>
        <a:srgbClr val="000000"/>
      </a:accent4>
      <a:accent5>
        <a:srgbClr val="FFFFFF"/>
      </a:accent5>
      <a:accent6>
        <a:srgbClr val="C8C8C8"/>
      </a:accent6>
      <a:hlink>
        <a:srgbClr val="389A44"/>
      </a:hlink>
      <a:folHlink>
        <a:srgbClr val="2E73C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Bold Stripes">
  <a:themeElements>
    <a:clrScheme name="Bold Stripes 6">
      <a:dk1>
        <a:srgbClr val="000000"/>
      </a:dk1>
      <a:lt1>
        <a:srgbClr val="EAEAEA"/>
      </a:lt1>
      <a:dk2>
        <a:srgbClr val="378C20"/>
      </a:dk2>
      <a:lt2>
        <a:srgbClr val="EAEAEA"/>
      </a:lt2>
      <a:accent1>
        <a:srgbClr val="FFFFFF"/>
      </a:accent1>
      <a:accent2>
        <a:srgbClr val="DDDDDD"/>
      </a:accent2>
      <a:accent3>
        <a:srgbClr val="F3F3F3"/>
      </a:accent3>
      <a:accent4>
        <a:srgbClr val="000000"/>
      </a:accent4>
      <a:accent5>
        <a:srgbClr val="FFFFFF"/>
      </a:accent5>
      <a:accent6>
        <a:srgbClr val="C8C8C8"/>
      </a:accent6>
      <a:hlink>
        <a:srgbClr val="389A44"/>
      </a:hlink>
      <a:folHlink>
        <a:srgbClr val="2E73C6"/>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3">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55A12F"/>
        </a:hlink>
        <a:folHlink>
          <a:srgbClr val="D05124"/>
        </a:folHlink>
      </a:clrScheme>
      <a:clrMap bg1="dk2" tx1="lt1" bg2="dk1" tx2="lt2" accent1="accent1" accent2="accent2" accent3="accent3" accent4="accent4" accent5="accent5" accent6="accent6" hlink="hlink" folHlink="folHlink"/>
    </a:extraClrScheme>
    <a:extraClrScheme>
      <a:clrScheme name="Bold Stripes 4">
        <a:dk1>
          <a:srgbClr val="000000"/>
        </a:dk1>
        <a:lt1>
          <a:srgbClr val="EAEAEA"/>
        </a:lt1>
        <a:dk2>
          <a:srgbClr val="378C20"/>
        </a:dk2>
        <a:lt2>
          <a:srgbClr val="EAEAEA"/>
        </a:lt2>
        <a:accent1>
          <a:srgbClr val="FFFFFF"/>
        </a:accent1>
        <a:accent2>
          <a:srgbClr val="DDDDDD"/>
        </a:accent2>
        <a:accent3>
          <a:srgbClr val="F3F3F3"/>
        </a:accent3>
        <a:accent4>
          <a:srgbClr val="000000"/>
        </a:accent4>
        <a:accent5>
          <a:srgbClr val="FFFFFF"/>
        </a:accent5>
        <a:accent6>
          <a:srgbClr val="C8C8C8"/>
        </a:accent6>
        <a:hlink>
          <a:srgbClr val="389A44"/>
        </a:hlink>
        <a:folHlink>
          <a:srgbClr val="D05124"/>
        </a:folHlink>
      </a:clrScheme>
      <a:clrMap bg1="lt1" tx1="dk1" bg2="lt2" tx2="dk2" accent1="accent1" accent2="accent2" accent3="accent3" accent4="accent4" accent5="accent5" accent6="accent6" hlink="hlink" folHlink="folHlink"/>
    </a:extraClrScheme>
    <a:extraClrScheme>
      <a:clrScheme name="Bold Stripes 5">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368E45"/>
        </a:hlink>
        <a:folHlink>
          <a:srgbClr val="D05124"/>
        </a:folHlink>
      </a:clrScheme>
      <a:clrMap bg1="dk2" tx1="lt1" bg2="dk1" tx2="lt2" accent1="accent1" accent2="accent2" accent3="accent3" accent4="accent4" accent5="accent5" accent6="accent6" hlink="hlink" folHlink="folHlink"/>
    </a:extraClrScheme>
    <a:extraClrScheme>
      <a:clrScheme name="Bold Stripes 6">
        <a:dk1>
          <a:srgbClr val="000000"/>
        </a:dk1>
        <a:lt1>
          <a:srgbClr val="EAEAEA"/>
        </a:lt1>
        <a:dk2>
          <a:srgbClr val="378C20"/>
        </a:dk2>
        <a:lt2>
          <a:srgbClr val="EAEAEA"/>
        </a:lt2>
        <a:accent1>
          <a:srgbClr val="FFFFFF"/>
        </a:accent1>
        <a:accent2>
          <a:srgbClr val="DDDDDD"/>
        </a:accent2>
        <a:accent3>
          <a:srgbClr val="F3F3F3"/>
        </a:accent3>
        <a:accent4>
          <a:srgbClr val="000000"/>
        </a:accent4>
        <a:accent5>
          <a:srgbClr val="FFFFFF"/>
        </a:accent5>
        <a:accent6>
          <a:srgbClr val="C8C8C8"/>
        </a:accent6>
        <a:hlink>
          <a:srgbClr val="389A44"/>
        </a:hlink>
        <a:folHlink>
          <a:srgbClr val="2E73C6"/>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Bold Stripes 5">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368E45"/>
    </a:hlink>
    <a:folHlink>
      <a:srgbClr val="D05124"/>
    </a:folHlink>
  </a:clrScheme>
</a:themeOverride>
</file>

<file path=docProps/app.xml><?xml version="1.0" encoding="utf-8"?>
<Properties xmlns="http://schemas.openxmlformats.org/officeDocument/2006/extended-properties" xmlns:vt="http://schemas.openxmlformats.org/officeDocument/2006/docPropsVTypes">
  <TotalTime>1593</TotalTime>
  <Words>4399</Words>
  <Application>Microsoft Office PowerPoint</Application>
  <PresentationFormat>On-screen Show (4:3)</PresentationFormat>
  <Paragraphs>331</Paragraphs>
  <Slides>24</Slides>
  <Notes>24</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24</vt:i4>
      </vt:variant>
    </vt:vector>
  </HeadingPairs>
  <TitlesOfParts>
    <vt:vector size="34" baseType="lpstr">
      <vt:lpstr>Calibri</vt:lpstr>
      <vt:lpstr>Arial</vt:lpstr>
      <vt:lpstr>Verdana</vt:lpstr>
      <vt:lpstr>Noto Sans Symbols</vt:lpstr>
      <vt:lpstr>Arial Black</vt:lpstr>
      <vt:lpstr>Courier New</vt:lpstr>
      <vt:lpstr>Wingdings</vt:lpstr>
      <vt:lpstr>Bold Stripes</vt:lpstr>
      <vt:lpstr>1_Bold Stripes</vt:lpstr>
      <vt:lpstr>3_Bold Stripes</vt:lpstr>
      <vt:lpstr>Comprendre le paysage politique </vt:lpstr>
      <vt:lpstr> </vt:lpstr>
      <vt:lpstr>Qu’est-ce que la politique ?</vt:lpstr>
      <vt:lpstr>L’OMS définit la politique de santé comme étant :</vt:lpstr>
      <vt:lpstr>La politique est exprimée de différentes manières</vt:lpstr>
      <vt:lpstr>Qui sont les décideurs politiques ?</vt:lpstr>
      <vt:lpstr>Pourquoi créer des politiques ?</vt:lpstr>
      <vt:lpstr>Une politique peut en susciter de nombreuses autres</vt:lpstr>
      <vt:lpstr>La politique peut être :</vt:lpstr>
      <vt:lpstr>Y a-t-il une politique d’« absence de décision » ?</vt:lpstr>
      <vt:lpstr>Politique et santé reproductive</vt:lpstr>
      <vt:lpstr>PowerPoint Presentation</vt:lpstr>
      <vt:lpstr>Compréhension du paysage politique</vt:lpstr>
      <vt:lpstr>PowerPoint Presentation</vt:lpstr>
      <vt:lpstr>Identification des parties prenantes</vt:lpstr>
      <vt:lpstr>Cartographie des parties prenantes</vt:lpstr>
      <vt:lpstr>Quelles sont les politiques en place ?</vt:lpstr>
      <vt:lpstr>Analyse de la politique</vt:lpstr>
      <vt:lpstr>Évaluation de la mise en œuvre de la politique</vt:lpstr>
      <vt:lpstr>Évaluation politique et genre</vt:lpstr>
      <vt:lpstr>Le genre</vt:lpstr>
      <vt:lpstr>Politique et genre</vt:lpstr>
      <vt:lpstr>Résumé</vt:lpstr>
      <vt:lpstr>Pour en savoir plus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Compréhension du paysage politique</dc:title>
  <dc:creator>Cathryn Streifel</dc:creator>
  <cp:lastModifiedBy>Cathryn Streifel</cp:lastModifiedBy>
  <cp:revision>134</cp:revision>
  <cp:lastPrinted>2020-07-07T17:23:40Z</cp:lastPrinted>
  <dcterms:modified xsi:type="dcterms:W3CDTF">2020-09-27T21:47:31Z</dcterms:modified>
</cp:coreProperties>
</file>