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88" r:id="rId1"/>
    <p:sldMasterId id="2147483690" r:id="rId2"/>
  </p:sldMasterIdLst>
  <p:notesMasterIdLst>
    <p:notesMasterId r:id="rId19"/>
  </p:notesMasterIdLst>
  <p:sldIdLst>
    <p:sldId id="299" r:id="rId3"/>
    <p:sldId id="257" r:id="rId4"/>
    <p:sldId id="300" r:id="rId5"/>
    <p:sldId id="302" r:id="rId6"/>
    <p:sldId id="260" r:id="rId7"/>
    <p:sldId id="261" r:id="rId8"/>
    <p:sldId id="262" r:id="rId9"/>
    <p:sldId id="263" r:id="rId10"/>
    <p:sldId id="264" r:id="rId11"/>
    <p:sldId id="265" r:id="rId12"/>
    <p:sldId id="266" r:id="rId13"/>
    <p:sldId id="289" r:id="rId14"/>
    <p:sldId id="288" r:id="rId15"/>
    <p:sldId id="287" r:id="rId16"/>
    <p:sldId id="270" r:id="rId17"/>
    <p:sldId id="271" r:id="rId18"/>
  </p:sldIdLst>
  <p:sldSz cx="9144000" cy="6858000" type="screen4x3"/>
  <p:notesSz cx="7010400" cy="9296400"/>
  <p:embeddedFontLst>
    <p:embeddedFont>
      <p:font typeface="Arial Black" panose="020B0A04020102020204" pitchFamily="34" charset="0"/>
      <p:regular r:id="rId20"/>
      <p:bold r:id="rId21"/>
    </p:embeddedFont>
    <p:embeddedFont>
      <p:font typeface="Noto Sans Symbols" panose="020B0604020202020204" charset="0"/>
      <p:regular r:id="rId22"/>
      <p:bold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36">
          <p15:clr>
            <a:srgbClr val="A4A3A4"/>
          </p15:clr>
        </p15:guide>
        <p15:guide id="2" pos="576">
          <p15:clr>
            <a:srgbClr val="A4A3A4"/>
          </p15:clr>
        </p15:guide>
      </p15:sldGuideLst>
    </p:ext>
    <p:ext uri="{2D200454-40CA-4A62-9FC3-DE9A4176ACB9}">
      <p15:notesGuideLst xmlns:p15="http://schemas.microsoft.com/office/powerpoint/2012/main">
        <p15:guide id="1" orient="horz" pos="2928">
          <p15:clr>
            <a:srgbClr val="A4A3A4"/>
          </p15:clr>
        </p15:guide>
        <p15:guide id="2" pos="220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rminal PINALIE" initials="GP" lastIdx="81" clrIdx="0">
    <p:extLst>
      <p:ext uri="{19B8F6BF-5375-455C-9EA6-DF929625EA0E}">
        <p15:presenceInfo xmlns:p15="http://schemas.microsoft.com/office/powerpoint/2012/main" userId="Germinal PINALI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01"/>
    <p:restoredTop sz="54073" autoAdjust="0"/>
  </p:normalViewPr>
  <p:slideViewPr>
    <p:cSldViewPr snapToGrid="0">
      <p:cViewPr varScale="1">
        <p:scale>
          <a:sx n="50" d="100"/>
          <a:sy n="50" d="100"/>
        </p:scale>
        <p:origin x="2067" y="18"/>
      </p:cViewPr>
      <p:guideLst>
        <p:guide orient="horz" pos="336"/>
        <p:guide pos="576"/>
      </p:guideLst>
    </p:cSldViewPr>
  </p:slideViewPr>
  <p:notesTextViewPr>
    <p:cViewPr>
      <p:scale>
        <a:sx n="140" d="100"/>
        <a:sy n="140" d="100"/>
      </p:scale>
      <p:origin x="0" y="0"/>
    </p:cViewPr>
  </p:notesTextViewPr>
  <p:notesViewPr>
    <p:cSldViewPr snapToGrid="0">
      <p:cViewPr varScale="1">
        <p:scale>
          <a:sx n="100" d="100"/>
          <a:sy n="100" d="100"/>
        </p:scale>
        <p:origin x="0" y="0"/>
      </p:cViewPr>
      <p:guideLst>
        <p:guide orient="horz" pos="2928"/>
        <p:guide pos="220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font" Target="fonts/font2.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4.fntdata"/><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3.fntdata"/><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E9DB6E-6F67-48AC-B10B-626F4A449EF0}" type="doc">
      <dgm:prSet loTypeId="urn:microsoft.com/office/officeart/2005/8/layout/hList1" loCatId="list" qsTypeId="urn:microsoft.com/office/officeart/2005/8/quickstyle/simple2" qsCatId="simple" csTypeId="urn:microsoft.com/office/officeart/2005/8/colors/accent0_3" csCatId="mainScheme" phldr="1"/>
      <dgm:spPr/>
      <dgm:t>
        <a:bodyPr/>
        <a:lstStyle/>
        <a:p>
          <a:endParaRPr lang="fr"/>
        </a:p>
      </dgm:t>
    </dgm:pt>
    <dgm:pt modelId="{AE807243-528B-47D0-B0D8-CD287D5F847F}">
      <dgm:prSet phldrT="[Text]" custT="1"/>
      <dgm:spPr>
        <a:solidFill>
          <a:srgbClr val="7BC143"/>
        </a:solidFill>
        <a:ln w="6350">
          <a:solidFill>
            <a:schemeClr val="accent4">
              <a:lumMod val="50000"/>
              <a:lumOff val="50000"/>
            </a:schemeClr>
          </a:solidFill>
        </a:ln>
        <a:effectLst/>
      </dgm:spPr>
      <dgm:t>
        <a:bodyPr/>
        <a:lstStyle/>
        <a:p>
          <a:pPr algn="l" rtl="0"/>
          <a:r>
            <a:rPr lang="fr" sz="3400" b="0" i="0" u="none" cap="none" spc="0" baseline="0" dirty="0">
              <a:ln w="0"/>
              <a:solidFill>
                <a:schemeClr val="accent1"/>
              </a:solidFill>
              <a:effectLst>
                <a:outerShdw blurRad="38100" dist="25400" dir="5400000" algn="ctr" rotWithShape="0">
                  <a:srgbClr val="6E747A">
                    <a:alpha val="43000"/>
                  </a:srgbClr>
                </a:outerShdw>
              </a:effectLst>
            </a:rPr>
            <a:t>But politique</a:t>
          </a:r>
        </a:p>
      </dgm:t>
    </dgm:pt>
    <dgm:pt modelId="{5E7FC2E0-9606-4EA7-85C5-00CD621609AA}" type="parTrans" cxnId="{94BF32EE-5014-49D6-873B-A76B319F897A}">
      <dgm:prSet/>
      <dgm:spPr/>
      <dgm:t>
        <a:bodyPr/>
        <a:lstStyle/>
        <a:p>
          <a:endParaRPr lang="fr"/>
        </a:p>
      </dgm:t>
    </dgm:pt>
    <dgm:pt modelId="{659832CA-5CA8-40C1-92FB-ACA8E1FAD67E}" type="sibTrans" cxnId="{94BF32EE-5014-49D6-873B-A76B319F897A}">
      <dgm:prSet/>
      <dgm:spPr/>
      <dgm:t>
        <a:bodyPr/>
        <a:lstStyle/>
        <a:p>
          <a:endParaRPr lang="fr"/>
        </a:p>
      </dgm:t>
    </dgm:pt>
    <dgm:pt modelId="{AFAA8C22-0BA5-46D4-8007-F2EF0F8BCF89}">
      <dgm:prSet phldrT="[Text]" custT="1"/>
      <dgm:spPr>
        <a:solidFill>
          <a:schemeClr val="accent3">
            <a:alpha val="90000"/>
          </a:schemeClr>
        </a:solidFill>
        <a:ln w="6350">
          <a:solidFill>
            <a:schemeClr val="accent4">
              <a:lumMod val="50000"/>
              <a:lumOff val="50000"/>
            </a:schemeClr>
          </a:solidFill>
        </a:ln>
        <a:effectLst/>
      </dgm:spPr>
      <dgm:t>
        <a:bodyPr/>
        <a:lstStyle/>
        <a:p>
          <a:pPr algn="l" rtl="0">
            <a:lnSpc>
              <a:spcPct val="100000"/>
            </a:lnSpc>
          </a:pPr>
          <a:r>
            <a:rPr lang="fr" sz="2000" b="0" i="0" u="none" baseline="0" dirty="0"/>
            <a:t>Changement de politiques et d'allocations des ressources</a:t>
          </a:r>
        </a:p>
      </dgm:t>
    </dgm:pt>
    <dgm:pt modelId="{4B0D5B84-285A-4FCA-BEA9-7ADC291ECEBC}" type="parTrans" cxnId="{DC2DE731-E492-49C2-9338-5C0A80408049}">
      <dgm:prSet/>
      <dgm:spPr/>
      <dgm:t>
        <a:bodyPr/>
        <a:lstStyle/>
        <a:p>
          <a:endParaRPr lang="fr"/>
        </a:p>
      </dgm:t>
    </dgm:pt>
    <dgm:pt modelId="{BEE417D0-5470-49EF-8250-08AD3F5809BA}" type="sibTrans" cxnId="{DC2DE731-E492-49C2-9338-5C0A80408049}">
      <dgm:prSet/>
      <dgm:spPr/>
      <dgm:t>
        <a:bodyPr/>
        <a:lstStyle/>
        <a:p>
          <a:endParaRPr lang="fr"/>
        </a:p>
      </dgm:t>
    </dgm:pt>
    <dgm:pt modelId="{F80D5640-D910-4715-BB2C-FD8EA12A4D1E}">
      <dgm:prSet phldrT="[Text]" custT="1"/>
      <dgm:spPr>
        <a:solidFill>
          <a:schemeClr val="accent3">
            <a:alpha val="90000"/>
          </a:schemeClr>
        </a:solidFill>
        <a:ln w="6350">
          <a:solidFill>
            <a:schemeClr val="accent4">
              <a:lumMod val="50000"/>
              <a:lumOff val="50000"/>
            </a:schemeClr>
          </a:solidFill>
        </a:ln>
        <a:effectLst/>
      </dgm:spPr>
      <dgm:t>
        <a:bodyPr/>
        <a:lstStyle/>
        <a:p>
          <a:pPr algn="l" rtl="0">
            <a:lnSpc>
              <a:spcPct val="100000"/>
            </a:lnSpc>
          </a:pPr>
          <a:r>
            <a:rPr lang="fr" sz="2000" b="0" i="0" u="none" baseline="0" dirty="0"/>
            <a:t>Changements de comportements et d’indicateurs</a:t>
          </a:r>
        </a:p>
      </dgm:t>
    </dgm:pt>
    <dgm:pt modelId="{43BF9664-D6EA-4B87-BF62-793AC6CB2220}" type="parTrans" cxnId="{09E098D3-603C-4486-8EA1-1C46E8DB2DCC}">
      <dgm:prSet/>
      <dgm:spPr/>
      <dgm:t>
        <a:bodyPr/>
        <a:lstStyle/>
        <a:p>
          <a:endParaRPr lang="fr"/>
        </a:p>
      </dgm:t>
    </dgm:pt>
    <dgm:pt modelId="{34D25D50-86BA-4DC0-B519-7B724F8F8C81}" type="sibTrans" cxnId="{09E098D3-603C-4486-8EA1-1C46E8DB2DCC}">
      <dgm:prSet/>
      <dgm:spPr/>
      <dgm:t>
        <a:bodyPr/>
        <a:lstStyle/>
        <a:p>
          <a:endParaRPr lang="fr"/>
        </a:p>
      </dgm:t>
    </dgm:pt>
    <dgm:pt modelId="{62631CEE-6EAB-4931-918F-6F4351864447}">
      <dgm:prSet phldrT="[Text]" custT="1"/>
      <dgm:spPr>
        <a:solidFill>
          <a:srgbClr val="7BC143"/>
        </a:solidFill>
        <a:ln w="6350">
          <a:solidFill>
            <a:schemeClr val="accent4">
              <a:lumMod val="50000"/>
              <a:lumOff val="50000"/>
            </a:schemeClr>
          </a:solidFill>
        </a:ln>
        <a:effectLst/>
      </dgm:spPr>
      <dgm:t>
        <a:bodyPr/>
        <a:lstStyle/>
        <a:p>
          <a:pPr algn="l" rtl="0"/>
          <a:r>
            <a:rPr lang="fr" sz="3400" b="0" i="0" u="none" cap="none" spc="0" baseline="0" dirty="0">
              <a:ln w="0"/>
              <a:solidFill>
                <a:schemeClr val="accent1"/>
              </a:solidFill>
              <a:effectLst>
                <a:outerShdw blurRad="38100" dist="25400" dir="5400000" algn="ctr" rotWithShape="0">
                  <a:srgbClr val="6E747A">
                    <a:alpha val="43000"/>
                  </a:srgbClr>
                </a:outerShdw>
              </a:effectLst>
            </a:rPr>
            <a:t>But programmatique</a:t>
          </a:r>
        </a:p>
      </dgm:t>
    </dgm:pt>
    <dgm:pt modelId="{2D9B3A65-B816-4F8A-A82B-4681A51B4D51}" type="sibTrans" cxnId="{A8597CF8-3FD9-47D5-9411-6C9D9C4A1B27}">
      <dgm:prSet/>
      <dgm:spPr/>
      <dgm:t>
        <a:bodyPr/>
        <a:lstStyle/>
        <a:p>
          <a:endParaRPr lang="fr"/>
        </a:p>
      </dgm:t>
    </dgm:pt>
    <dgm:pt modelId="{1591345C-4CA6-440A-9D4A-9117AA2F93F2}" type="parTrans" cxnId="{A8597CF8-3FD9-47D5-9411-6C9D9C4A1B27}">
      <dgm:prSet/>
      <dgm:spPr/>
      <dgm:t>
        <a:bodyPr/>
        <a:lstStyle/>
        <a:p>
          <a:endParaRPr lang="fr"/>
        </a:p>
      </dgm:t>
    </dgm:pt>
    <dgm:pt modelId="{CB084FED-3A83-48DE-B243-85B2318E01E8}">
      <dgm:prSet phldrT="[Text]" custT="1"/>
      <dgm:spPr>
        <a:solidFill>
          <a:schemeClr val="accent3">
            <a:alpha val="90000"/>
          </a:schemeClr>
        </a:solidFill>
        <a:ln w="6350">
          <a:solidFill>
            <a:schemeClr val="accent4">
              <a:lumMod val="50000"/>
              <a:lumOff val="50000"/>
            </a:schemeClr>
          </a:solidFill>
        </a:ln>
        <a:effectLst/>
      </dgm:spPr>
      <dgm:t>
        <a:bodyPr/>
        <a:lstStyle/>
        <a:p>
          <a:pPr algn="l" rtl="0">
            <a:lnSpc>
              <a:spcPct val="100000"/>
            </a:lnSpc>
          </a:pPr>
          <a:r>
            <a:rPr lang="fr" sz="2000" b="1" i="0" u="none" baseline="0" dirty="0"/>
            <a:t>Exemple :                     </a:t>
          </a:r>
          <a:r>
            <a:rPr lang="fr" sz="2000" b="0" i="0" u="none" baseline="0" dirty="0"/>
            <a:t>Doubler la ligne budgétaire consacrée à la planification familiale au cours des cinq prochaines années </a:t>
          </a:r>
        </a:p>
      </dgm:t>
    </dgm:pt>
    <dgm:pt modelId="{0D887E21-BB4B-4327-BA7B-90031C64F26B}" type="parTrans" cxnId="{0CD413FA-E36D-4194-B545-6B7F06319C0C}">
      <dgm:prSet/>
      <dgm:spPr/>
      <dgm:t>
        <a:bodyPr/>
        <a:lstStyle/>
        <a:p>
          <a:endParaRPr lang="fr"/>
        </a:p>
      </dgm:t>
    </dgm:pt>
    <dgm:pt modelId="{D9846BD2-4355-4352-84AE-FC5625428A5A}" type="sibTrans" cxnId="{0CD413FA-E36D-4194-B545-6B7F06319C0C}">
      <dgm:prSet/>
      <dgm:spPr/>
      <dgm:t>
        <a:bodyPr/>
        <a:lstStyle/>
        <a:p>
          <a:endParaRPr lang="fr"/>
        </a:p>
      </dgm:t>
    </dgm:pt>
    <dgm:pt modelId="{D883044D-1713-4896-9B58-4998B956BCB3}">
      <dgm:prSet custT="1"/>
      <dgm:spPr>
        <a:solidFill>
          <a:schemeClr val="accent3">
            <a:alpha val="90000"/>
          </a:schemeClr>
        </a:solidFill>
        <a:ln w="6350">
          <a:solidFill>
            <a:schemeClr val="accent4">
              <a:lumMod val="50000"/>
              <a:lumOff val="50000"/>
            </a:schemeClr>
          </a:solidFill>
        </a:ln>
        <a:effectLst/>
      </dgm:spPr>
      <dgm:t>
        <a:bodyPr/>
        <a:lstStyle/>
        <a:p>
          <a:pPr algn="l" rtl="0">
            <a:lnSpc>
              <a:spcPct val="100000"/>
            </a:lnSpc>
          </a:pPr>
          <a:r>
            <a:rPr lang="fr" sz="2000" b="1" i="0" u="none" baseline="0" dirty="0"/>
            <a:t>Exemple :  </a:t>
          </a:r>
          <a:r>
            <a:rPr lang="fr" sz="2000" b="0" i="0" u="none" baseline="0" dirty="0"/>
            <a:t>Réduire de 20% le nombre de grossesses chez les adolescentes d'ici 2021.</a:t>
          </a:r>
        </a:p>
      </dgm:t>
    </dgm:pt>
    <dgm:pt modelId="{197504C4-FB92-4107-9A9A-0BAB6A1636ED}" type="parTrans" cxnId="{963A232C-6F21-4CF7-9FD2-E436319FD8E6}">
      <dgm:prSet/>
      <dgm:spPr/>
      <dgm:t>
        <a:bodyPr/>
        <a:lstStyle/>
        <a:p>
          <a:endParaRPr lang="fr"/>
        </a:p>
      </dgm:t>
    </dgm:pt>
    <dgm:pt modelId="{FB396E1F-F5E5-4E7E-91F1-11FD5E9AE05B}" type="sibTrans" cxnId="{963A232C-6F21-4CF7-9FD2-E436319FD8E6}">
      <dgm:prSet/>
      <dgm:spPr/>
      <dgm:t>
        <a:bodyPr/>
        <a:lstStyle/>
        <a:p>
          <a:endParaRPr lang="fr"/>
        </a:p>
      </dgm:t>
    </dgm:pt>
    <dgm:pt modelId="{B88614CA-82FC-4CA2-AA9B-E47BF10595B3}" type="pres">
      <dgm:prSet presAssocID="{94E9DB6E-6F67-48AC-B10B-626F4A449EF0}" presName="Name0" presStyleCnt="0">
        <dgm:presLayoutVars>
          <dgm:dir/>
          <dgm:animLvl val="lvl"/>
          <dgm:resizeHandles val="exact"/>
        </dgm:presLayoutVars>
      </dgm:prSet>
      <dgm:spPr/>
    </dgm:pt>
    <dgm:pt modelId="{1B322B5A-FF89-4A6A-B52D-D393E1186A0E}" type="pres">
      <dgm:prSet presAssocID="{AE807243-528B-47D0-B0D8-CD287D5F847F}" presName="composite" presStyleCnt="0"/>
      <dgm:spPr/>
    </dgm:pt>
    <dgm:pt modelId="{17717C71-52A6-4468-9C32-FF18825A3312}" type="pres">
      <dgm:prSet presAssocID="{AE807243-528B-47D0-B0D8-CD287D5F847F}" presName="parTx" presStyleLbl="alignNode1" presStyleIdx="0" presStyleCnt="2" custScaleY="100000">
        <dgm:presLayoutVars>
          <dgm:chMax val="0"/>
          <dgm:chPref val="0"/>
          <dgm:bulletEnabled val="1"/>
        </dgm:presLayoutVars>
      </dgm:prSet>
      <dgm:spPr/>
    </dgm:pt>
    <dgm:pt modelId="{DE8A985D-D943-4B7F-BF79-199C07822006}" type="pres">
      <dgm:prSet presAssocID="{AE807243-528B-47D0-B0D8-CD287D5F847F}" presName="desTx" presStyleLbl="alignAccFollowNode1" presStyleIdx="0" presStyleCnt="2">
        <dgm:presLayoutVars>
          <dgm:bulletEnabled val="1"/>
        </dgm:presLayoutVars>
      </dgm:prSet>
      <dgm:spPr/>
    </dgm:pt>
    <dgm:pt modelId="{4A7CF51C-EEA9-4FA7-BE55-2A7AC46A98ED}" type="pres">
      <dgm:prSet presAssocID="{659832CA-5CA8-40C1-92FB-ACA8E1FAD67E}" presName="space" presStyleCnt="0"/>
      <dgm:spPr/>
    </dgm:pt>
    <dgm:pt modelId="{645C7D14-07D0-4EEB-96C2-9DC44251539E}" type="pres">
      <dgm:prSet presAssocID="{62631CEE-6EAB-4931-918F-6F4351864447}" presName="composite" presStyleCnt="0"/>
      <dgm:spPr/>
    </dgm:pt>
    <dgm:pt modelId="{22E074A6-18EF-40C5-B50D-F34769A342B9}" type="pres">
      <dgm:prSet presAssocID="{62631CEE-6EAB-4931-918F-6F4351864447}" presName="parTx" presStyleLbl="alignNode1" presStyleIdx="1" presStyleCnt="2" custScaleY="100000">
        <dgm:presLayoutVars>
          <dgm:chMax val="0"/>
          <dgm:chPref val="0"/>
          <dgm:bulletEnabled val="1"/>
        </dgm:presLayoutVars>
      </dgm:prSet>
      <dgm:spPr/>
    </dgm:pt>
    <dgm:pt modelId="{657E7051-3236-443C-9077-524113D9BCF8}" type="pres">
      <dgm:prSet presAssocID="{62631CEE-6EAB-4931-918F-6F4351864447}" presName="desTx" presStyleLbl="alignAccFollowNode1" presStyleIdx="1" presStyleCnt="2">
        <dgm:presLayoutVars>
          <dgm:bulletEnabled val="1"/>
        </dgm:presLayoutVars>
      </dgm:prSet>
      <dgm:spPr/>
    </dgm:pt>
  </dgm:ptLst>
  <dgm:cxnLst>
    <dgm:cxn modelId="{F6E91908-0BF3-48DB-AD28-58385666A572}" type="presOf" srcId="{AFAA8C22-0BA5-46D4-8007-F2EF0F8BCF89}" destId="{DE8A985D-D943-4B7F-BF79-199C07822006}" srcOrd="0" destOrd="0" presId="urn:microsoft.com/office/officeart/2005/8/layout/hList1"/>
    <dgm:cxn modelId="{C4763319-9951-4CA6-9FFF-671DEAA236C1}" type="presOf" srcId="{62631CEE-6EAB-4931-918F-6F4351864447}" destId="{22E074A6-18EF-40C5-B50D-F34769A342B9}" srcOrd="0" destOrd="0" presId="urn:microsoft.com/office/officeart/2005/8/layout/hList1"/>
    <dgm:cxn modelId="{963A232C-6F21-4CF7-9FD2-E436319FD8E6}" srcId="{62631CEE-6EAB-4931-918F-6F4351864447}" destId="{D883044D-1713-4896-9B58-4998B956BCB3}" srcOrd="1" destOrd="0" parTransId="{197504C4-FB92-4107-9A9A-0BAB6A1636ED}" sibTransId="{FB396E1F-F5E5-4E7E-91F1-11FD5E9AE05B}"/>
    <dgm:cxn modelId="{DC2DE731-E492-49C2-9338-5C0A80408049}" srcId="{AE807243-528B-47D0-B0D8-CD287D5F847F}" destId="{AFAA8C22-0BA5-46D4-8007-F2EF0F8BCF89}" srcOrd="0" destOrd="0" parTransId="{4B0D5B84-285A-4FCA-BEA9-7ADC291ECEBC}" sibTransId="{BEE417D0-5470-49EF-8250-08AD3F5809BA}"/>
    <dgm:cxn modelId="{6B9F0FB5-03F2-43FD-9680-6ADA82EAF1C5}" type="presOf" srcId="{F80D5640-D910-4715-BB2C-FD8EA12A4D1E}" destId="{657E7051-3236-443C-9077-524113D9BCF8}" srcOrd="0" destOrd="0" presId="urn:microsoft.com/office/officeart/2005/8/layout/hList1"/>
    <dgm:cxn modelId="{08C017BE-EDCC-46EA-978F-16DF36214B2E}" type="presOf" srcId="{AE807243-528B-47D0-B0D8-CD287D5F847F}" destId="{17717C71-52A6-4468-9C32-FF18825A3312}" srcOrd="0" destOrd="0" presId="urn:microsoft.com/office/officeart/2005/8/layout/hList1"/>
    <dgm:cxn modelId="{A45881C4-4E70-4706-A44D-39B40B69D06F}" type="presOf" srcId="{D883044D-1713-4896-9B58-4998B956BCB3}" destId="{657E7051-3236-443C-9077-524113D9BCF8}" srcOrd="0" destOrd="1" presId="urn:microsoft.com/office/officeart/2005/8/layout/hList1"/>
    <dgm:cxn modelId="{09E098D3-603C-4486-8EA1-1C46E8DB2DCC}" srcId="{62631CEE-6EAB-4931-918F-6F4351864447}" destId="{F80D5640-D910-4715-BB2C-FD8EA12A4D1E}" srcOrd="0" destOrd="0" parTransId="{43BF9664-D6EA-4B87-BF62-793AC6CB2220}" sibTransId="{34D25D50-86BA-4DC0-B519-7B724F8F8C81}"/>
    <dgm:cxn modelId="{E56340D8-7978-4065-A965-E53A61E9E205}" type="presOf" srcId="{CB084FED-3A83-48DE-B243-85B2318E01E8}" destId="{DE8A985D-D943-4B7F-BF79-199C07822006}" srcOrd="0" destOrd="1" presId="urn:microsoft.com/office/officeart/2005/8/layout/hList1"/>
    <dgm:cxn modelId="{3320CDE1-8B01-43DB-98E9-C2569C78EA77}" type="presOf" srcId="{94E9DB6E-6F67-48AC-B10B-626F4A449EF0}" destId="{B88614CA-82FC-4CA2-AA9B-E47BF10595B3}" srcOrd="0" destOrd="0" presId="urn:microsoft.com/office/officeart/2005/8/layout/hList1"/>
    <dgm:cxn modelId="{94BF32EE-5014-49D6-873B-A76B319F897A}" srcId="{94E9DB6E-6F67-48AC-B10B-626F4A449EF0}" destId="{AE807243-528B-47D0-B0D8-CD287D5F847F}" srcOrd="0" destOrd="0" parTransId="{5E7FC2E0-9606-4EA7-85C5-00CD621609AA}" sibTransId="{659832CA-5CA8-40C1-92FB-ACA8E1FAD67E}"/>
    <dgm:cxn modelId="{A8597CF8-3FD9-47D5-9411-6C9D9C4A1B27}" srcId="{94E9DB6E-6F67-48AC-B10B-626F4A449EF0}" destId="{62631CEE-6EAB-4931-918F-6F4351864447}" srcOrd="1" destOrd="0" parTransId="{1591345C-4CA6-440A-9D4A-9117AA2F93F2}" sibTransId="{2D9B3A65-B816-4F8A-A82B-4681A51B4D51}"/>
    <dgm:cxn modelId="{0CD413FA-E36D-4194-B545-6B7F06319C0C}" srcId="{AE807243-528B-47D0-B0D8-CD287D5F847F}" destId="{CB084FED-3A83-48DE-B243-85B2318E01E8}" srcOrd="1" destOrd="0" parTransId="{0D887E21-BB4B-4327-BA7B-90031C64F26B}" sibTransId="{D9846BD2-4355-4352-84AE-FC5625428A5A}"/>
    <dgm:cxn modelId="{300A8305-842E-4B6C-A22B-CFB8C0A69438}" type="presParOf" srcId="{B88614CA-82FC-4CA2-AA9B-E47BF10595B3}" destId="{1B322B5A-FF89-4A6A-B52D-D393E1186A0E}" srcOrd="0" destOrd="0" presId="urn:microsoft.com/office/officeart/2005/8/layout/hList1"/>
    <dgm:cxn modelId="{DE62174C-12F9-4EAD-B687-A8638D1C6D08}" type="presParOf" srcId="{1B322B5A-FF89-4A6A-B52D-D393E1186A0E}" destId="{17717C71-52A6-4468-9C32-FF18825A3312}" srcOrd="0" destOrd="0" presId="urn:microsoft.com/office/officeart/2005/8/layout/hList1"/>
    <dgm:cxn modelId="{DCA1BC0B-2A08-4E3D-ABCC-5CFC3871C959}" type="presParOf" srcId="{1B322B5A-FF89-4A6A-B52D-D393E1186A0E}" destId="{DE8A985D-D943-4B7F-BF79-199C07822006}" srcOrd="1" destOrd="0" presId="urn:microsoft.com/office/officeart/2005/8/layout/hList1"/>
    <dgm:cxn modelId="{3766460B-2686-4BEA-9F62-1D617FAA76A2}" type="presParOf" srcId="{B88614CA-82FC-4CA2-AA9B-E47BF10595B3}" destId="{4A7CF51C-EEA9-4FA7-BE55-2A7AC46A98ED}" srcOrd="1" destOrd="0" presId="urn:microsoft.com/office/officeart/2005/8/layout/hList1"/>
    <dgm:cxn modelId="{1CAA07BA-F838-4243-8B78-4BC1B0D1FC0E}" type="presParOf" srcId="{B88614CA-82FC-4CA2-AA9B-E47BF10595B3}" destId="{645C7D14-07D0-4EEB-96C2-9DC44251539E}" srcOrd="2" destOrd="0" presId="urn:microsoft.com/office/officeart/2005/8/layout/hList1"/>
    <dgm:cxn modelId="{F8E138AB-C528-4095-B44E-FAB5CB6F120D}" type="presParOf" srcId="{645C7D14-07D0-4EEB-96C2-9DC44251539E}" destId="{22E074A6-18EF-40C5-B50D-F34769A342B9}" srcOrd="0" destOrd="0" presId="urn:microsoft.com/office/officeart/2005/8/layout/hList1"/>
    <dgm:cxn modelId="{FD704BF0-5C06-4812-B7B4-ED51FE81409A}" type="presParOf" srcId="{645C7D14-07D0-4EEB-96C2-9DC44251539E}" destId="{657E7051-3236-443C-9077-524113D9BCF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717C71-52A6-4468-9C32-FF18825A3312}">
      <dsp:nvSpPr>
        <dsp:cNvPr id="0" name=""/>
        <dsp:cNvSpPr/>
      </dsp:nvSpPr>
      <dsp:spPr>
        <a:xfrm>
          <a:off x="38" y="163193"/>
          <a:ext cx="3667534" cy="1467013"/>
        </a:xfrm>
        <a:prstGeom prst="rect">
          <a:avLst/>
        </a:prstGeom>
        <a:solidFill>
          <a:srgbClr val="7BC143"/>
        </a:solidFill>
        <a:ln w="6350" cap="flat" cmpd="sng" algn="ctr">
          <a:solidFill>
            <a:schemeClr val="accent4">
              <a:lumMod val="50000"/>
              <a:lumOff val="5000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241808" tIns="138176" rIns="241808" bIns="138176" numCol="1" spcCol="1270" anchor="ctr" anchorCtr="0">
          <a:noAutofit/>
        </a:bodyPr>
        <a:lstStyle/>
        <a:p>
          <a:pPr marL="0" lvl="0" indent="0" algn="l" defTabSz="1511300" rtl="0">
            <a:lnSpc>
              <a:spcPct val="90000"/>
            </a:lnSpc>
            <a:spcBef>
              <a:spcPct val="0"/>
            </a:spcBef>
            <a:spcAft>
              <a:spcPct val="35000"/>
            </a:spcAft>
            <a:buNone/>
          </a:pPr>
          <a:r>
            <a:rPr lang="fr" sz="3400" b="0" i="0" u="none" kern="1200" cap="none" spc="0" baseline="0" dirty="0">
              <a:ln w="0"/>
              <a:solidFill>
                <a:schemeClr val="accent1"/>
              </a:solidFill>
              <a:effectLst>
                <a:outerShdw blurRad="38100" dist="25400" dir="5400000" algn="ctr" rotWithShape="0">
                  <a:srgbClr val="6E747A">
                    <a:alpha val="43000"/>
                  </a:srgbClr>
                </a:outerShdw>
              </a:effectLst>
            </a:rPr>
            <a:t>But politique</a:t>
          </a:r>
        </a:p>
      </dsp:txBody>
      <dsp:txXfrm>
        <a:off x="38" y="163193"/>
        <a:ext cx="3667534" cy="1467013"/>
      </dsp:txXfrm>
    </dsp:sp>
    <dsp:sp modelId="{DE8A985D-D943-4B7F-BF79-199C07822006}">
      <dsp:nvSpPr>
        <dsp:cNvPr id="0" name=""/>
        <dsp:cNvSpPr/>
      </dsp:nvSpPr>
      <dsp:spPr>
        <a:xfrm>
          <a:off x="38" y="1630206"/>
          <a:ext cx="3667534" cy="2854800"/>
        </a:xfrm>
        <a:prstGeom prst="rect">
          <a:avLst/>
        </a:prstGeom>
        <a:solidFill>
          <a:schemeClr val="accent3">
            <a:alpha val="90000"/>
          </a:schemeClr>
        </a:solidFill>
        <a:ln w="6350" cap="flat" cmpd="sng" algn="ctr">
          <a:solidFill>
            <a:schemeClr val="accent4">
              <a:lumMod val="50000"/>
              <a:lumOff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100000"/>
            </a:lnSpc>
            <a:spcBef>
              <a:spcPct val="0"/>
            </a:spcBef>
            <a:spcAft>
              <a:spcPct val="15000"/>
            </a:spcAft>
            <a:buChar char="•"/>
          </a:pPr>
          <a:r>
            <a:rPr lang="fr" sz="2000" b="0" i="0" u="none" kern="1200" baseline="0" dirty="0"/>
            <a:t>Changement de politiques et d'allocations des ressources</a:t>
          </a:r>
        </a:p>
        <a:p>
          <a:pPr marL="228600" lvl="1" indent="-228600" algn="l" defTabSz="889000" rtl="0">
            <a:lnSpc>
              <a:spcPct val="100000"/>
            </a:lnSpc>
            <a:spcBef>
              <a:spcPct val="0"/>
            </a:spcBef>
            <a:spcAft>
              <a:spcPct val="15000"/>
            </a:spcAft>
            <a:buChar char="•"/>
          </a:pPr>
          <a:r>
            <a:rPr lang="fr" sz="2000" b="1" i="0" u="none" kern="1200" baseline="0" dirty="0"/>
            <a:t>Exemple :                     </a:t>
          </a:r>
          <a:r>
            <a:rPr lang="fr" sz="2000" b="0" i="0" u="none" kern="1200" baseline="0" dirty="0"/>
            <a:t>Doubler la ligne budgétaire consacrée à la planification familiale au cours des cinq prochaines années </a:t>
          </a:r>
        </a:p>
      </dsp:txBody>
      <dsp:txXfrm>
        <a:off x="38" y="1630206"/>
        <a:ext cx="3667534" cy="2854800"/>
      </dsp:txXfrm>
    </dsp:sp>
    <dsp:sp modelId="{22E074A6-18EF-40C5-B50D-F34769A342B9}">
      <dsp:nvSpPr>
        <dsp:cNvPr id="0" name=""/>
        <dsp:cNvSpPr/>
      </dsp:nvSpPr>
      <dsp:spPr>
        <a:xfrm>
          <a:off x="4181027" y="163193"/>
          <a:ext cx="3667534" cy="1467013"/>
        </a:xfrm>
        <a:prstGeom prst="rect">
          <a:avLst/>
        </a:prstGeom>
        <a:solidFill>
          <a:srgbClr val="7BC143"/>
        </a:solidFill>
        <a:ln w="6350" cap="flat" cmpd="sng" algn="ctr">
          <a:solidFill>
            <a:schemeClr val="accent4">
              <a:lumMod val="50000"/>
              <a:lumOff val="5000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241808" tIns="138176" rIns="241808" bIns="138176" numCol="1" spcCol="1270" anchor="ctr" anchorCtr="0">
          <a:noAutofit/>
        </a:bodyPr>
        <a:lstStyle/>
        <a:p>
          <a:pPr marL="0" lvl="0" indent="0" algn="l" defTabSz="1511300" rtl="0">
            <a:lnSpc>
              <a:spcPct val="90000"/>
            </a:lnSpc>
            <a:spcBef>
              <a:spcPct val="0"/>
            </a:spcBef>
            <a:spcAft>
              <a:spcPct val="35000"/>
            </a:spcAft>
            <a:buNone/>
          </a:pPr>
          <a:r>
            <a:rPr lang="fr" sz="3400" b="0" i="0" u="none" kern="1200" cap="none" spc="0" baseline="0" dirty="0">
              <a:ln w="0"/>
              <a:solidFill>
                <a:schemeClr val="accent1"/>
              </a:solidFill>
              <a:effectLst>
                <a:outerShdw blurRad="38100" dist="25400" dir="5400000" algn="ctr" rotWithShape="0">
                  <a:srgbClr val="6E747A">
                    <a:alpha val="43000"/>
                  </a:srgbClr>
                </a:outerShdw>
              </a:effectLst>
            </a:rPr>
            <a:t>But programmatique</a:t>
          </a:r>
        </a:p>
      </dsp:txBody>
      <dsp:txXfrm>
        <a:off x="4181027" y="163193"/>
        <a:ext cx="3667534" cy="1467013"/>
      </dsp:txXfrm>
    </dsp:sp>
    <dsp:sp modelId="{657E7051-3236-443C-9077-524113D9BCF8}">
      <dsp:nvSpPr>
        <dsp:cNvPr id="0" name=""/>
        <dsp:cNvSpPr/>
      </dsp:nvSpPr>
      <dsp:spPr>
        <a:xfrm>
          <a:off x="4181027" y="1630206"/>
          <a:ext cx="3667534" cy="2854800"/>
        </a:xfrm>
        <a:prstGeom prst="rect">
          <a:avLst/>
        </a:prstGeom>
        <a:solidFill>
          <a:schemeClr val="accent3">
            <a:alpha val="90000"/>
          </a:schemeClr>
        </a:solidFill>
        <a:ln w="6350" cap="flat" cmpd="sng" algn="ctr">
          <a:solidFill>
            <a:schemeClr val="accent4">
              <a:lumMod val="50000"/>
              <a:lumOff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100000"/>
            </a:lnSpc>
            <a:spcBef>
              <a:spcPct val="0"/>
            </a:spcBef>
            <a:spcAft>
              <a:spcPct val="15000"/>
            </a:spcAft>
            <a:buChar char="•"/>
          </a:pPr>
          <a:r>
            <a:rPr lang="fr" sz="2000" b="0" i="0" u="none" kern="1200" baseline="0" dirty="0"/>
            <a:t>Changements de comportements et d’indicateurs</a:t>
          </a:r>
        </a:p>
        <a:p>
          <a:pPr marL="228600" lvl="1" indent="-228600" algn="l" defTabSz="889000" rtl="0">
            <a:lnSpc>
              <a:spcPct val="100000"/>
            </a:lnSpc>
            <a:spcBef>
              <a:spcPct val="0"/>
            </a:spcBef>
            <a:spcAft>
              <a:spcPct val="15000"/>
            </a:spcAft>
            <a:buChar char="•"/>
          </a:pPr>
          <a:r>
            <a:rPr lang="fr" sz="2000" b="1" i="0" u="none" kern="1200" baseline="0" dirty="0"/>
            <a:t>Exemple :  </a:t>
          </a:r>
          <a:r>
            <a:rPr lang="fr" sz="2000" b="0" i="0" u="none" kern="1200" baseline="0" dirty="0"/>
            <a:t>Réduire de 20% le nombre de grossesses chez les adolescentes d'ici 2021.</a:t>
          </a:r>
        </a:p>
      </dsp:txBody>
      <dsp:txXfrm>
        <a:off x="4181027" y="1630206"/>
        <a:ext cx="3667534" cy="285480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1" y="0"/>
            <a:ext cx="3038649" cy="465138"/>
          </a:xfrm>
          <a:prstGeom prst="rect">
            <a:avLst/>
          </a:prstGeom>
          <a:noFill/>
          <a:ln>
            <a:noFill/>
          </a:ln>
        </p:spPr>
        <p:txBody>
          <a:bodyPr spcFirstLastPara="1" wrap="square" lIns="92425" tIns="46200" rIns="92425" bIns="462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973370" y="0"/>
            <a:ext cx="3037031" cy="465138"/>
          </a:xfrm>
          <a:prstGeom prst="rect">
            <a:avLst/>
          </a:prstGeom>
          <a:noFill/>
          <a:ln>
            <a:noFill/>
          </a:ln>
        </p:spPr>
        <p:txBody>
          <a:bodyPr spcFirstLastPara="1" wrap="square" lIns="92425" tIns="46200" rIns="92425" bIns="462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1811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934722" y="4416428"/>
            <a:ext cx="5140960" cy="4183063"/>
          </a:xfrm>
          <a:prstGeom prst="rect">
            <a:avLst/>
          </a:prstGeom>
          <a:noFill/>
          <a:ln>
            <a:noFill/>
          </a:ln>
        </p:spPr>
        <p:txBody>
          <a:bodyPr spcFirstLastPara="1" wrap="square" lIns="92425" tIns="46200" rIns="92425" bIns="46200" anchor="t" anchorCtr="0">
            <a:no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1" y="8831266"/>
            <a:ext cx="3038649" cy="465137"/>
          </a:xfrm>
          <a:prstGeom prst="rect">
            <a:avLst/>
          </a:prstGeom>
          <a:noFill/>
          <a:ln>
            <a:noFill/>
          </a:ln>
        </p:spPr>
        <p:txBody>
          <a:bodyPr spcFirstLastPara="1" wrap="square" lIns="92425" tIns="46200" rIns="92425" bIns="462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973370" y="8831266"/>
            <a:ext cx="3037031" cy="465137"/>
          </a:xfrm>
          <a:prstGeom prst="rect">
            <a:avLst/>
          </a:prstGeom>
          <a:noFill/>
          <a:ln>
            <a:noFill/>
          </a:ln>
        </p:spPr>
        <p:txBody>
          <a:bodyPr spcFirstLastPara="1" wrap="square" lIns="92425" tIns="46200" rIns="92425" bIns="462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a:ln/>
        </p:spPr>
      </p:sp>
      <p:sp>
        <p:nvSpPr>
          <p:cNvPr id="44034" name="Notes Placeholder 2"/>
          <p:cNvSpPr>
            <a:spLocks noGrp="1"/>
          </p:cNvSpPr>
          <p:nvPr>
            <p:ph type="body" idx="1"/>
          </p:nvPr>
        </p:nvSpPr>
        <p:spPr>
          <a:xfrm>
            <a:off x="935038" y="4416425"/>
            <a:ext cx="5140325" cy="4727575"/>
          </a:xfrm>
          <a:noFill/>
        </p:spPr>
        <p:txBody>
          <a:bodyPr/>
          <a:lstStyle/>
          <a:p>
            <a:r>
              <a:rPr lang="fr-FR" dirty="0">
                <a:ea typeface="ＭＳ Ｐゴシック"/>
              </a:rPr>
              <a:t>Nous avons établi que le travail de recherche que vous faites désormais et que vous ferez plus tard dans votre carrière est important. En outre, nous avons établi que vous devrez communiquer vos résultats aux responsables politiques afin de les inciter à agir. </a:t>
            </a:r>
          </a:p>
          <a:p>
            <a:endParaRPr lang="fr-FR" dirty="0">
              <a:ea typeface="ＭＳ Ｐゴシック"/>
            </a:endParaRPr>
          </a:p>
          <a:p>
            <a:r>
              <a:rPr lang="fr-FR" dirty="0">
                <a:ea typeface="ＭＳ Ｐゴシック"/>
              </a:rPr>
              <a:t>Maintenant, nous allons détailler les points que vous devez prendre en compte et planifier au fur et à mesure que vous travaillerez pour  atteindre ce but.  Vous devrez apprendre à communiquer avec les bonnes personnes de manière efficace et appropriée.  </a:t>
            </a:r>
          </a:p>
          <a:p>
            <a:endParaRPr lang="fr-FR" dirty="0">
              <a:ea typeface="ＭＳ Ｐゴシック"/>
            </a:endParaRPr>
          </a:p>
          <a:p>
            <a:r>
              <a:rPr lang="fr-FR" dirty="0">
                <a:ea typeface="ＭＳ Ｐゴシック"/>
              </a:rPr>
              <a:t>Dans cette présentation, nous vous expliquerons quelques-unes des étapes fondamentales de la communication stratégique et vous détaillerons les étapes initiales.  </a:t>
            </a:r>
          </a:p>
        </p:txBody>
      </p:sp>
      <p:sp>
        <p:nvSpPr>
          <p:cNvPr id="32772" name="Slide Number Placeholder 3"/>
          <p:cNvSpPr>
            <a:spLocks noGrp="1"/>
          </p:cNvSpPr>
          <p:nvPr>
            <p:ph type="sldNum" sz="quarter" idx="5"/>
          </p:nvPr>
        </p:nvSpPr>
        <p:spPr/>
        <p:txBody>
          <a:bodyPr/>
          <a:lstStyle>
            <a:lvl1pPr>
              <a:defRPr sz="2400">
                <a:solidFill>
                  <a:schemeClr val="tx1"/>
                </a:solidFill>
                <a:latin typeface="Arial" charset="0"/>
                <a:ea typeface="MS PGothic" pitchFamily="34" charset="-128"/>
              </a:defRPr>
            </a:lvl1pPr>
            <a:lvl2pPr marL="742950" indent="-285750">
              <a:defRPr sz="2400">
                <a:solidFill>
                  <a:schemeClr val="tx1"/>
                </a:solidFill>
                <a:latin typeface="Arial" charset="0"/>
                <a:ea typeface="MS PGothic" pitchFamily="34" charset="-128"/>
              </a:defRPr>
            </a:lvl2pPr>
            <a:lvl3pPr marL="1143000" indent="-228600">
              <a:defRPr sz="2400">
                <a:solidFill>
                  <a:schemeClr val="tx1"/>
                </a:solidFill>
                <a:latin typeface="Arial" charset="0"/>
                <a:ea typeface="MS PGothic" pitchFamily="34" charset="-128"/>
              </a:defRPr>
            </a:lvl3pPr>
            <a:lvl4pPr marL="1600200" indent="-228600">
              <a:defRPr sz="2400">
                <a:solidFill>
                  <a:schemeClr val="tx1"/>
                </a:solidFill>
                <a:latin typeface="Arial" charset="0"/>
                <a:ea typeface="MS PGothic" pitchFamily="34" charset="-128"/>
              </a:defRPr>
            </a:lvl4pPr>
            <a:lvl5pPr marL="2057400" indent="-228600">
              <a:defRPr sz="2400">
                <a:solidFill>
                  <a:schemeClr val="tx1"/>
                </a:solidFill>
                <a:latin typeface="Arial" charset="0"/>
                <a:ea typeface="MS PGothic" pitchFamily="34" charset="-128"/>
              </a:defRPr>
            </a:lvl5pPr>
            <a:lvl6pPr marL="2514600" indent="-228600" eaLnBrk="0" fontAlgn="base" hangingPunct="0">
              <a:spcBef>
                <a:spcPct val="0"/>
              </a:spcBef>
              <a:spcAft>
                <a:spcPct val="0"/>
              </a:spcAft>
              <a:defRPr sz="2400">
                <a:solidFill>
                  <a:schemeClr val="tx1"/>
                </a:solidFill>
                <a:latin typeface="Arial" charset="0"/>
                <a:ea typeface="MS PGothic" pitchFamily="34" charset="-128"/>
              </a:defRPr>
            </a:lvl6pPr>
            <a:lvl7pPr marL="2971800" indent="-228600" eaLnBrk="0" fontAlgn="base" hangingPunct="0">
              <a:spcBef>
                <a:spcPct val="0"/>
              </a:spcBef>
              <a:spcAft>
                <a:spcPct val="0"/>
              </a:spcAft>
              <a:defRPr sz="2400">
                <a:solidFill>
                  <a:schemeClr val="tx1"/>
                </a:solidFill>
                <a:latin typeface="Arial" charset="0"/>
                <a:ea typeface="MS PGothic" pitchFamily="34" charset="-128"/>
              </a:defRPr>
            </a:lvl7pPr>
            <a:lvl8pPr marL="3429000" indent="-228600" eaLnBrk="0" fontAlgn="base" hangingPunct="0">
              <a:spcBef>
                <a:spcPct val="0"/>
              </a:spcBef>
              <a:spcAft>
                <a:spcPct val="0"/>
              </a:spcAft>
              <a:defRPr sz="2400">
                <a:solidFill>
                  <a:schemeClr val="tx1"/>
                </a:solidFill>
                <a:latin typeface="Arial" charset="0"/>
                <a:ea typeface="MS PGothic" pitchFamily="34" charset="-128"/>
              </a:defRPr>
            </a:lvl8pPr>
            <a:lvl9pPr marL="3886200" indent="-228600" eaLnBrk="0" fontAlgn="base" hangingPunct="0">
              <a:spcBef>
                <a:spcPct val="0"/>
              </a:spcBef>
              <a:spcAft>
                <a:spcPct val="0"/>
              </a:spcAft>
              <a:defRPr sz="2400">
                <a:solidFill>
                  <a:schemeClr val="tx1"/>
                </a:solidFill>
                <a:latin typeface="Arial" charset="0"/>
                <a:ea typeface="MS PGothic" pitchFamily="34" charset="-128"/>
              </a:defRPr>
            </a:lvl9pPr>
          </a:lstStyle>
          <a:p>
            <a:pPr marL="0" marR="0" lvl="0" indent="0" algn="l" defTabSz="923925" rtl="0" eaLnBrk="0" fontAlgn="base" latinLnBrk="0" hangingPunct="0">
              <a:lnSpc>
                <a:spcPct val="100000"/>
              </a:lnSpc>
              <a:spcBef>
                <a:spcPct val="0"/>
              </a:spcBef>
              <a:spcAft>
                <a:spcPct val="0"/>
              </a:spcAft>
              <a:buClrTx/>
              <a:buSzTx/>
              <a:buFontTx/>
              <a:buNone/>
              <a:tabLst/>
              <a:defRPr/>
            </a:pPr>
            <a:fld id="{47CF7B9F-2168-48A4-BBF0-17C997B70278}" type="slidenum">
              <a:rPr kumimoji="0" sz="1200" b="0" i="0" u="none" strike="noStrike" kern="1200" cap="none" spc="0" normalizeH="0" baseline="0" noProof="0">
                <a:ln>
                  <a:noFill/>
                </a:ln>
                <a:solidFill>
                  <a:srgbClr val="000000"/>
                </a:solidFill>
                <a:effectLst/>
                <a:uLnTx/>
                <a:uFillTx/>
                <a:latin typeface="Arial" charset="0"/>
                <a:ea typeface="MS PGothic" pitchFamily="34" charset="-128"/>
                <a:cs typeface="+mn-cs"/>
              </a:rPr>
              <a:pPr marL="0" marR="0" lvl="0" indent="0" algn="l" defTabSz="923925" rtl="0" eaLnBrk="0" fontAlgn="base" latinLnBrk="0" hangingPunct="0">
                <a:lnSpc>
                  <a:spcPct val="100000"/>
                </a:lnSpc>
                <a:spcBef>
                  <a:spcPct val="0"/>
                </a:spcBef>
                <a:spcAft>
                  <a:spcPct val="0"/>
                </a:spcAft>
                <a:buClrTx/>
                <a:buSzTx/>
                <a:buFontTx/>
                <a:buNone/>
                <a:tabLst/>
                <a:defRPr/>
              </a:pPr>
              <a:t>1</a:t>
            </a:fld>
            <a:endParaRPr kumimoji="0" lang="fr" sz="1200" b="0" i="0" u="none" strike="noStrike" kern="1200" cap="none" spc="0" normalizeH="0" baseline="0" noProof="0">
              <a:ln>
                <a:noFill/>
              </a:ln>
              <a:solidFill>
                <a:srgbClr val="000000"/>
              </a:solidFill>
              <a:effectLst/>
              <a:uLnTx/>
              <a:uFillTx/>
              <a:latin typeface="Arial" charset="0"/>
              <a:ea typeface="MS PGothic" pitchFamily="34" charset="-128"/>
              <a:cs typeface="+mn-cs"/>
            </a:endParaRPr>
          </a:p>
        </p:txBody>
      </p:sp>
    </p:spTree>
    <p:extLst>
      <p:ext uri="{BB962C8B-B14F-4D97-AF65-F5344CB8AC3E}">
        <p14:creationId xmlns:p14="http://schemas.microsoft.com/office/powerpoint/2010/main" val="16857910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10:notes"/>
          <p:cNvSpPr>
            <a:spLocks noGrp="1" noRot="1" noChangeAspect="1"/>
          </p:cNvSpPr>
          <p:nvPr>
            <p:ph type="sldImg" idx="2"/>
          </p:nvPr>
        </p:nvSpPr>
        <p:spPr>
          <a:xfrm>
            <a:off x="11811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60" name="Google Shape;360;p10:notes"/>
          <p:cNvSpPr txBox="1">
            <a:spLocks noGrp="1"/>
          </p:cNvSpPr>
          <p:nvPr>
            <p:ph type="body" idx="1"/>
          </p:nvPr>
        </p:nvSpPr>
        <p:spPr>
          <a:xfrm>
            <a:off x="934722" y="4416428"/>
            <a:ext cx="5140960" cy="4183063"/>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dirty="0"/>
              <a:t>Nous allons maintenant discuter des objectifs de la communication – de quoi a besoin votre </a:t>
            </a:r>
            <a:r>
              <a:rPr lang="fr-FR" u="sng" dirty="0"/>
              <a:t>communication</a:t>
            </a:r>
            <a:r>
              <a:rPr lang="fr-FR" dirty="0"/>
              <a:t> pour vous aider à atteindre le but politique que vous avez fixé.</a:t>
            </a:r>
            <a:endParaRPr dirty="0"/>
          </a:p>
          <a:p>
            <a:pPr marL="0" lvl="0" indent="0" algn="l" rtl="0">
              <a:lnSpc>
                <a:spcPct val="100000"/>
              </a:lnSpc>
              <a:spcBef>
                <a:spcPts val="360"/>
              </a:spcBef>
              <a:spcAft>
                <a:spcPts val="0"/>
              </a:spcAft>
              <a:buSzPts val="1400"/>
              <a:buNone/>
            </a:pPr>
            <a:endParaRPr dirty="0"/>
          </a:p>
          <a:p>
            <a:pPr marL="0" lvl="0" indent="0" algn="l" rtl="0">
              <a:lnSpc>
                <a:spcPct val="100000"/>
              </a:lnSpc>
              <a:spcBef>
                <a:spcPts val="360"/>
              </a:spcBef>
              <a:spcAft>
                <a:spcPts val="0"/>
              </a:spcAft>
              <a:buSzPts val="1400"/>
              <a:buNone/>
            </a:pPr>
            <a:r>
              <a:rPr lang="fr-FR" dirty="0"/>
              <a:t>Demandez-vous </a:t>
            </a:r>
            <a:r>
              <a:rPr lang="fr-FR" b="1" dirty="0"/>
              <a:t>ce que</a:t>
            </a:r>
            <a:r>
              <a:rPr lang="fr-FR" dirty="0"/>
              <a:t> vous devez communiquer, et </a:t>
            </a:r>
            <a:r>
              <a:rPr lang="fr-FR" b="1" dirty="0"/>
              <a:t>à qu</a:t>
            </a:r>
            <a:r>
              <a:rPr lang="fr-FR" dirty="0"/>
              <a:t>i, pour vous aider à atteindre votre but politique. </a:t>
            </a:r>
            <a:endParaRPr dirty="0"/>
          </a:p>
        </p:txBody>
      </p:sp>
      <p:sp>
        <p:nvSpPr>
          <p:cNvPr id="361" name="Google Shape;361;p10:notes"/>
          <p:cNvSpPr txBox="1">
            <a:spLocks noGrp="1"/>
          </p:cNvSpPr>
          <p:nvPr>
            <p:ph type="sldNum" idx="12"/>
          </p:nvPr>
        </p:nvSpPr>
        <p:spPr>
          <a:xfrm>
            <a:off x="3973370" y="8831266"/>
            <a:ext cx="3037031" cy="465137"/>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11:notes"/>
          <p:cNvSpPr txBox="1">
            <a:spLocks noGrp="1"/>
          </p:cNvSpPr>
          <p:nvPr>
            <p:ph type="sldNum" idx="12"/>
          </p:nvPr>
        </p:nvSpPr>
        <p:spPr>
          <a:xfrm>
            <a:off x="3973370" y="8831266"/>
            <a:ext cx="3037031" cy="465137"/>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200"/>
              <a:buNone/>
            </a:pPr>
            <a:fld id="{00000000-1234-1234-1234-123412341234}" type="slidenum">
              <a:rPr lang="fr-FR" sz="1200">
                <a:solidFill>
                  <a:schemeClr val="dk1"/>
                </a:solidFill>
                <a:latin typeface="Times New Roman"/>
                <a:ea typeface="Times New Roman"/>
                <a:cs typeface="Times New Roman"/>
                <a:sym typeface="Times New Roman"/>
              </a:rPr>
              <a:t>11</a:t>
            </a:fld>
            <a:endParaRPr sz="1200">
              <a:solidFill>
                <a:schemeClr val="dk1"/>
              </a:solidFill>
              <a:latin typeface="Times New Roman"/>
              <a:ea typeface="Times New Roman"/>
              <a:cs typeface="Times New Roman"/>
              <a:sym typeface="Times New Roman"/>
            </a:endParaRPr>
          </a:p>
        </p:txBody>
      </p:sp>
      <p:sp>
        <p:nvSpPr>
          <p:cNvPr id="367" name="Google Shape;367;p11:notes"/>
          <p:cNvSpPr>
            <a:spLocks noGrp="1" noRot="1" noChangeAspect="1"/>
          </p:cNvSpPr>
          <p:nvPr>
            <p:ph type="sldImg" idx="2"/>
          </p:nvPr>
        </p:nvSpPr>
        <p:spPr>
          <a:xfrm>
            <a:off x="11811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68" name="Google Shape;368;p11:notes"/>
          <p:cNvSpPr txBox="1">
            <a:spLocks noGrp="1"/>
          </p:cNvSpPr>
          <p:nvPr>
            <p:ph type="body" idx="1"/>
          </p:nvPr>
        </p:nvSpPr>
        <p:spPr>
          <a:xfrm>
            <a:off x="934722" y="4416428"/>
            <a:ext cx="5140960" cy="4183063"/>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sz="1200" dirty="0">
                <a:solidFill>
                  <a:schemeClr val="dk1"/>
                </a:solidFill>
                <a:latin typeface="Arial"/>
                <a:ea typeface="Arial"/>
                <a:cs typeface="Arial"/>
                <a:sym typeface="Arial"/>
              </a:rPr>
              <a:t>Un bon moyen de réfléchir aux objectifs de votre communication est de les relier aux trois éléments de notre </a:t>
            </a:r>
            <a:r>
              <a:rPr lang="fr-FR" dirty="0"/>
              <a:t>modèle des Flux multiples</a:t>
            </a:r>
            <a:r>
              <a:rPr lang="fr-FR" sz="1200" dirty="0">
                <a:solidFill>
                  <a:schemeClr val="dk1"/>
                </a:solidFill>
                <a:latin typeface="Arial"/>
                <a:ea typeface="Arial"/>
                <a:cs typeface="Arial"/>
                <a:sym typeface="Arial"/>
              </a:rPr>
              <a:t>. </a:t>
            </a:r>
          </a:p>
          <a:p>
            <a:pPr marL="0" lvl="0" indent="0" algn="l" rtl="0">
              <a:lnSpc>
                <a:spcPct val="100000"/>
              </a:lnSpc>
              <a:spcBef>
                <a:spcPts val="0"/>
              </a:spcBef>
              <a:spcAft>
                <a:spcPts val="0"/>
              </a:spcAft>
              <a:buSzPts val="1400"/>
              <a:buNone/>
            </a:pPr>
            <a:endParaRPr lang="fr-FR" sz="1200" dirty="0">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fr-FR" sz="1200" dirty="0">
                <a:solidFill>
                  <a:schemeClr val="dk1"/>
                </a:solidFill>
                <a:latin typeface="Arial"/>
                <a:ea typeface="Arial"/>
                <a:cs typeface="Arial"/>
                <a:sym typeface="Arial"/>
              </a:rPr>
              <a:t>Ainsi les objectifs de votre communication peuvent articulés autour  : </a:t>
            </a:r>
            <a:endParaRPr dirty="0"/>
          </a:p>
          <a:p>
            <a:pPr marL="0" lvl="0" indent="0" algn="l" rtl="0">
              <a:lnSpc>
                <a:spcPct val="100000"/>
              </a:lnSpc>
              <a:spcBef>
                <a:spcPts val="360"/>
              </a:spcBef>
              <a:spcAft>
                <a:spcPts val="0"/>
              </a:spcAft>
              <a:buSzPts val="1400"/>
              <a:buNone/>
            </a:pPr>
            <a:endParaRPr sz="1200" dirty="0">
              <a:solidFill>
                <a:schemeClr val="dk1"/>
              </a:solidFill>
              <a:latin typeface="Arial"/>
              <a:ea typeface="Arial"/>
              <a:cs typeface="Arial"/>
              <a:sym typeface="Arial"/>
            </a:endParaRPr>
          </a:p>
          <a:p>
            <a:pPr marL="171450" lvl="0" indent="-171450" algn="l" rtl="0">
              <a:lnSpc>
                <a:spcPct val="100000"/>
              </a:lnSpc>
              <a:spcBef>
                <a:spcPts val="360"/>
              </a:spcBef>
              <a:spcAft>
                <a:spcPts val="0"/>
              </a:spcAft>
              <a:buSzPts val="1400"/>
              <a:buFont typeface="Arial" panose="020B0604020202020204" pitchFamily="34" charset="0"/>
              <a:buChar char="•"/>
            </a:pPr>
            <a:r>
              <a:rPr lang="fr-FR" sz="1200" b="1" i="1" dirty="0">
                <a:solidFill>
                  <a:schemeClr val="dk1"/>
                </a:solidFill>
                <a:latin typeface="Arial"/>
                <a:ea typeface="Arial"/>
                <a:cs typeface="Arial"/>
                <a:sym typeface="Arial"/>
              </a:rPr>
              <a:t>[Cliquez]</a:t>
            </a:r>
            <a:r>
              <a:rPr lang="fr-FR" sz="1200" b="1" dirty="0">
                <a:solidFill>
                  <a:schemeClr val="dk1"/>
                </a:solidFill>
                <a:latin typeface="Arial"/>
                <a:ea typeface="Arial"/>
                <a:cs typeface="Arial"/>
                <a:sym typeface="Arial"/>
              </a:rPr>
              <a:t> </a:t>
            </a:r>
            <a:r>
              <a:rPr lang="fr-FR" sz="1200" dirty="0">
                <a:solidFill>
                  <a:schemeClr val="dk1"/>
                </a:solidFill>
                <a:latin typeface="Arial"/>
                <a:ea typeface="Arial"/>
                <a:cs typeface="Arial"/>
                <a:sym typeface="Arial"/>
              </a:rPr>
              <a:t>de la focalisation de l’attention : faire parler de l’enjeu dans les médias </a:t>
            </a:r>
            <a:endParaRPr dirty="0"/>
          </a:p>
          <a:p>
            <a:pPr marL="171450" marR="0" lvl="0" indent="-171450" algn="l" rtl="0">
              <a:lnSpc>
                <a:spcPct val="100000"/>
              </a:lnSpc>
              <a:spcBef>
                <a:spcPts val="360"/>
              </a:spcBef>
              <a:spcAft>
                <a:spcPts val="0"/>
              </a:spcAft>
              <a:buClr>
                <a:schemeClr val="dk1"/>
              </a:buClr>
              <a:buSzPts val="1200"/>
              <a:buFont typeface="Arial" panose="020B0604020202020204" pitchFamily="34" charset="0"/>
              <a:buChar char="•"/>
            </a:pPr>
            <a:r>
              <a:rPr lang="fr-FR" sz="1200" b="1" i="1" dirty="0">
                <a:solidFill>
                  <a:schemeClr val="dk1"/>
                </a:solidFill>
                <a:latin typeface="Arial"/>
                <a:ea typeface="Arial"/>
                <a:cs typeface="Arial"/>
                <a:sym typeface="Arial"/>
              </a:rPr>
              <a:t>[Cliquez]</a:t>
            </a:r>
            <a:r>
              <a:rPr lang="fr-FR" sz="1200" b="1" dirty="0">
                <a:solidFill>
                  <a:schemeClr val="dk1"/>
                </a:solidFill>
                <a:latin typeface="Arial"/>
                <a:ea typeface="Arial"/>
                <a:cs typeface="Arial"/>
                <a:sym typeface="Arial"/>
              </a:rPr>
              <a:t> </a:t>
            </a:r>
            <a:r>
              <a:rPr lang="fr-FR" sz="1200" dirty="0">
                <a:solidFill>
                  <a:schemeClr val="dk1"/>
                </a:solidFill>
                <a:latin typeface="Arial"/>
                <a:ea typeface="Arial"/>
                <a:cs typeface="Arial"/>
                <a:sym typeface="Arial"/>
              </a:rPr>
              <a:t>du renforcement de la communauté politique : établir un consensus entre le plaidoyer et les groupes politiques sur les messages clés et les recommandations politique</a:t>
            </a:r>
            <a:r>
              <a:rPr lang="fr-FR" sz="1200" b="0" dirty="0">
                <a:solidFill>
                  <a:srgbClr val="FF0000"/>
                </a:solidFill>
                <a:latin typeface="Arial"/>
                <a:ea typeface="Arial"/>
                <a:cs typeface="Arial"/>
                <a:sym typeface="Arial"/>
              </a:rPr>
              <a:t>s</a:t>
            </a:r>
            <a:endParaRPr sz="1200" dirty="0">
              <a:solidFill>
                <a:schemeClr val="dk1"/>
              </a:solidFill>
              <a:latin typeface="Arial"/>
              <a:ea typeface="Arial"/>
              <a:cs typeface="Arial"/>
              <a:sym typeface="Arial"/>
            </a:endParaRPr>
          </a:p>
          <a:p>
            <a:pPr marL="171450" lvl="0" indent="-171450" algn="l" rtl="0">
              <a:lnSpc>
                <a:spcPct val="100000"/>
              </a:lnSpc>
              <a:spcBef>
                <a:spcPts val="360"/>
              </a:spcBef>
              <a:spcAft>
                <a:spcPts val="0"/>
              </a:spcAft>
              <a:buSzPts val="1400"/>
              <a:buFont typeface="Arial" panose="020B0604020202020204" pitchFamily="34" charset="0"/>
              <a:buChar char="•"/>
            </a:pPr>
            <a:r>
              <a:rPr lang="fr-FR" sz="1200" b="1" i="1" dirty="0">
                <a:solidFill>
                  <a:schemeClr val="dk1"/>
                </a:solidFill>
                <a:latin typeface="Arial"/>
                <a:ea typeface="Arial"/>
                <a:cs typeface="Arial"/>
                <a:sym typeface="Arial"/>
              </a:rPr>
              <a:t>[Cliquez]</a:t>
            </a:r>
            <a:r>
              <a:rPr lang="fr-FR" sz="1200" b="1" dirty="0">
                <a:solidFill>
                  <a:schemeClr val="dk1"/>
                </a:solidFill>
                <a:latin typeface="Arial"/>
                <a:ea typeface="Arial"/>
                <a:cs typeface="Arial"/>
                <a:sym typeface="Arial"/>
              </a:rPr>
              <a:t> </a:t>
            </a:r>
            <a:r>
              <a:rPr lang="fr-FR" sz="1200" dirty="0">
                <a:solidFill>
                  <a:schemeClr val="dk1"/>
                </a:solidFill>
                <a:latin typeface="Arial"/>
                <a:ea typeface="Arial"/>
                <a:cs typeface="Arial"/>
                <a:sym typeface="Arial"/>
              </a:rPr>
              <a:t>de l'information des politiques : faire en sorte que les décideurs politiques en sachent davantage sur l’enjeu et qu’ils commencent à en parler.</a:t>
            </a:r>
            <a:endParaRPr dirty="0"/>
          </a:p>
          <a:p>
            <a:pPr marL="0" lvl="0" indent="0" algn="l" rtl="0">
              <a:lnSpc>
                <a:spcPct val="100000"/>
              </a:lnSpc>
              <a:spcBef>
                <a:spcPts val="360"/>
              </a:spcBef>
              <a:spcAft>
                <a:spcPts val="0"/>
              </a:spcAft>
              <a:buSzPts val="1400"/>
              <a:buNone/>
            </a:pPr>
            <a:endParaRPr sz="1200" dirty="0">
              <a:solidFill>
                <a:schemeClr val="dk1"/>
              </a:solidFill>
              <a:latin typeface="Arial"/>
              <a:ea typeface="Arial"/>
              <a:cs typeface="Arial"/>
              <a:sym typeface="Arial"/>
            </a:endParaRPr>
          </a:p>
          <a:p>
            <a:pPr marL="0" lvl="0" indent="0" algn="l" rtl="0">
              <a:lnSpc>
                <a:spcPct val="100000"/>
              </a:lnSpc>
              <a:spcBef>
                <a:spcPts val="360"/>
              </a:spcBef>
              <a:spcAft>
                <a:spcPts val="0"/>
              </a:spcAft>
              <a:buSzPts val="1400"/>
              <a:buNone/>
            </a:pPr>
            <a:endParaRPr dirty="0">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a:ln/>
        </p:spPr>
      </p:sp>
      <p:sp>
        <p:nvSpPr>
          <p:cNvPr id="66562" name="Notes Placeholder 2"/>
          <p:cNvSpPr>
            <a:spLocks noGrp="1"/>
          </p:cNvSpPr>
          <p:nvPr>
            <p:ph type="body" idx="1"/>
          </p:nvPr>
        </p:nvSpPr>
        <p:spPr>
          <a:noFill/>
        </p:spPr>
        <p:txBody>
          <a:bodyPr/>
          <a:lstStyle/>
          <a:p>
            <a:pPr eaLnBrk="1" hangingPunct="1"/>
            <a:r>
              <a:rPr lang="fr-FR" dirty="0">
                <a:ea typeface="ＭＳ Ｐゴシック"/>
              </a:rPr>
              <a:t>Examinons maintenant quelques exemples pour mieux comprendre ce concept. </a:t>
            </a:r>
          </a:p>
          <a:p>
            <a:pPr eaLnBrk="1" hangingPunct="1"/>
            <a:endParaRPr lang="fr-FR" dirty="0">
              <a:ea typeface="ＭＳ Ｐゴシック"/>
            </a:endParaRPr>
          </a:p>
          <a:p>
            <a:pPr eaLnBrk="1" hangingPunct="1"/>
            <a:r>
              <a:rPr lang="fr-FR" dirty="0">
                <a:ea typeface="ＭＳ Ｐゴシック"/>
              </a:rPr>
              <a:t>Nous commencerons ici par un objectif de communication qui se rapporte à d'information des politiques. </a:t>
            </a:r>
          </a:p>
          <a:p>
            <a:pPr eaLnBrk="1" hangingPunct="1"/>
            <a:endParaRPr lang="fr-FR" dirty="0">
              <a:ea typeface="ＭＳ Ｐゴシック"/>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1200" b="1" i="0" u="none" strike="noStrike" kern="1200" cap="none" spc="0" normalizeH="0" baseline="0" noProof="0" dirty="0">
                <a:ln>
                  <a:noFill/>
                </a:ln>
                <a:solidFill>
                  <a:srgbClr val="000000"/>
                </a:solidFill>
                <a:effectLst/>
                <a:uLnTx/>
                <a:uFillTx/>
                <a:latin typeface="Arial" charset="0"/>
                <a:ea typeface="ＭＳ Ｐゴシック"/>
              </a:rPr>
              <a:t>L'Objectif défini est de</a:t>
            </a:r>
            <a:r>
              <a:rPr kumimoji="0" lang="fr-FR" sz="1200" b="0" i="0" u="none" strike="noStrike" kern="1200" cap="none" spc="0" normalizeH="0" baseline="0" noProof="0" dirty="0">
                <a:ln>
                  <a:noFill/>
                </a:ln>
                <a:solidFill>
                  <a:srgbClr val="000000"/>
                </a:solidFill>
                <a:effectLst/>
                <a:uLnTx/>
                <a:uFillTx/>
                <a:latin typeface="Arial" charset="0"/>
                <a:ea typeface="ＭＳ Ｐゴシック"/>
              </a:rPr>
              <a:t> </a:t>
            </a:r>
            <a:r>
              <a:rPr kumimoji="0" lang="fr-FR" sz="1200" b="0" i="1" u="none" strike="noStrike" kern="1200" cap="none" spc="0" normalizeH="0" baseline="0" noProof="0" dirty="0">
                <a:ln>
                  <a:noFill/>
                </a:ln>
                <a:solidFill>
                  <a:srgbClr val="000000"/>
                </a:solidFill>
                <a:effectLst/>
                <a:uLnTx/>
                <a:uFillTx/>
                <a:latin typeface="Arial" charset="0"/>
                <a:ea typeface="ＭＳ Ｐゴシック"/>
              </a:rPr>
              <a:t>Partager des éléments de preuve avec les dirigeants nationaux sur pour pourquoi la santé reproductive des adolescent(e)s </a:t>
            </a:r>
            <a:r>
              <a:rPr lang="fr-FR" sz="1200" b="0" i="1" u="none" strike="noStrike" cap="none" dirty="0">
                <a:solidFill>
                  <a:schemeClr val="dk1"/>
                </a:solidFill>
                <a:latin typeface="Arial"/>
                <a:ea typeface="Arial"/>
                <a:cs typeface="Arial"/>
                <a:sym typeface="Arial"/>
              </a:rPr>
              <a:t>peut aider la Côte d’Ivoire à atteindre ses Objectifs de développement durable d’ici 2030</a:t>
            </a:r>
            <a:r>
              <a:rPr lang="fr-FR" sz="1200" b="0" i="0" u="none" strike="noStrike" cap="none" dirty="0">
                <a:solidFill>
                  <a:schemeClr val="dk1"/>
                </a:solidFill>
                <a:latin typeface="Arial"/>
                <a:ea typeface="Arial"/>
                <a:cs typeface="Arial"/>
                <a:sym typeface="Arial"/>
              </a:rPr>
              <a:t>.</a:t>
            </a:r>
          </a:p>
          <a:p>
            <a:pPr marL="0" marR="0" lvl="0" indent="0" algn="l" defTabSz="914400" rtl="0" eaLnBrk="1" fontAlgn="base" latinLnBrk="0" hangingPunct="1">
              <a:lnSpc>
                <a:spcPct val="100000"/>
              </a:lnSpc>
              <a:spcBef>
                <a:spcPct val="0"/>
              </a:spcBef>
              <a:spcAft>
                <a:spcPct val="0"/>
              </a:spcAft>
              <a:buClrTx/>
              <a:buSzTx/>
              <a:buFontTx/>
              <a:buNone/>
              <a:tabLst/>
              <a:defRPr/>
            </a:pPr>
            <a:endParaRPr lang="fr-FR" dirty="0">
              <a:ea typeface="ＭＳ Ｐゴシック"/>
            </a:endParaRPr>
          </a:p>
          <a:p>
            <a:pPr marL="0" lvl="0" indent="0" algn="l" rtl="0">
              <a:lnSpc>
                <a:spcPct val="100000"/>
              </a:lnSpc>
              <a:spcBef>
                <a:spcPts val="360"/>
              </a:spcBef>
              <a:spcAft>
                <a:spcPts val="0"/>
              </a:spcAft>
              <a:buSzPts val="1400"/>
              <a:buNone/>
            </a:pPr>
            <a:r>
              <a:rPr lang="fr-FR" dirty="0">
                <a:ea typeface="ＭＳ Ｐゴシック"/>
              </a:rPr>
              <a:t>Tant les responsables politiques ne comprennent pas pourquoi la santé reproductive des adolescent(e)s est importante pour l'ensemble du pays, ils seront peu susceptibles de prendre des mesures sur cette question.</a:t>
            </a:r>
          </a:p>
          <a:p>
            <a:pPr marL="0" lvl="0" indent="0" algn="l" rtl="0">
              <a:lnSpc>
                <a:spcPct val="100000"/>
              </a:lnSpc>
              <a:spcBef>
                <a:spcPts val="360"/>
              </a:spcBef>
              <a:spcAft>
                <a:spcPts val="0"/>
              </a:spcAft>
              <a:buSzPts val="1400"/>
              <a:buNone/>
            </a:pPr>
            <a:r>
              <a:rPr lang="fr-FR" dirty="0"/>
              <a:t>En même temps, les décideurs politiques en Côte d’Ivoire ont l’obligation de rendre compte de leurs efforts pour atteindre les Objectifs de développement durable.</a:t>
            </a:r>
          </a:p>
          <a:p>
            <a:pPr marL="0" lvl="0" indent="0" algn="l" rtl="0">
              <a:lnSpc>
                <a:spcPct val="100000"/>
              </a:lnSpc>
              <a:spcBef>
                <a:spcPts val="360"/>
              </a:spcBef>
              <a:spcAft>
                <a:spcPts val="0"/>
              </a:spcAft>
              <a:buSzPts val="1400"/>
              <a:buNone/>
            </a:pPr>
            <a:r>
              <a:rPr lang="fr-FR" dirty="0"/>
              <a:t>Nous devons alors réfléchir au résultat réaliste que constituerait l'atteinte de cet objectif. La communication de ces </a:t>
            </a:r>
            <a:r>
              <a:rPr kumimoji="0" lang="fr-FR" sz="1200" b="0" i="0" u="none" strike="noStrike" kern="1200" cap="none" spc="0" normalizeH="0" baseline="0" noProof="0" dirty="0">
                <a:ln>
                  <a:noFill/>
                </a:ln>
                <a:solidFill>
                  <a:srgbClr val="000000"/>
                </a:solidFill>
                <a:effectLst/>
                <a:uLnTx/>
                <a:uFillTx/>
                <a:latin typeface="Arial" charset="0"/>
                <a:ea typeface="ＭＳ Ｐゴシック"/>
              </a:rPr>
              <a:t>faits</a:t>
            </a:r>
            <a:r>
              <a:rPr lang="fr-FR" dirty="0"/>
              <a:t> probants ne produira probablement pas un changement politique immédiat. </a:t>
            </a:r>
          </a:p>
          <a:p>
            <a:pPr marL="0" lvl="0" indent="0" algn="l" rtl="0">
              <a:lnSpc>
                <a:spcPct val="100000"/>
              </a:lnSpc>
              <a:spcBef>
                <a:spcPts val="360"/>
              </a:spcBef>
              <a:spcAft>
                <a:spcPts val="0"/>
              </a:spcAft>
              <a:buSzPts val="1400"/>
              <a:buNone/>
            </a:pPr>
            <a:endParaRPr lang="fr-FR" dirty="0"/>
          </a:p>
          <a:p>
            <a:pPr marL="0" lvl="0" indent="0" algn="l" rtl="0">
              <a:lnSpc>
                <a:spcPct val="100000"/>
              </a:lnSpc>
              <a:spcBef>
                <a:spcPts val="360"/>
              </a:spcBef>
              <a:spcAft>
                <a:spcPts val="0"/>
              </a:spcAft>
              <a:buSzPts val="1400"/>
              <a:buNone/>
            </a:pPr>
            <a:r>
              <a:rPr lang="fr-FR" b="1" i="1" dirty="0">
                <a:ea typeface="ＭＳ Ｐゴシック"/>
                <a:cs typeface="Arial" charset="0"/>
              </a:rPr>
              <a:t>[CLIQUEZ] </a:t>
            </a:r>
            <a:r>
              <a:rPr lang="fr-FR" dirty="0"/>
              <a:t>. Un résultat réaliste serait que les décideurs politiques comprennent pourquoi il est nécessaire d’investir dans la jeunesse et les politiques pour la jeunesse afin d’atteindre les objectifs de développement durable et quelles mesures ils peuvent prendre en tant que décideurs politiques. </a:t>
            </a:r>
          </a:p>
          <a:p>
            <a:pPr marL="0" lvl="0" indent="0" algn="l" rtl="0">
              <a:lnSpc>
                <a:spcPct val="100000"/>
              </a:lnSpc>
              <a:spcBef>
                <a:spcPts val="360"/>
              </a:spcBef>
              <a:spcAft>
                <a:spcPts val="0"/>
              </a:spcAft>
              <a:buSzPts val="1400"/>
              <a:buNone/>
            </a:pPr>
            <a:r>
              <a:rPr lang="fr-FR" dirty="0"/>
              <a:t>Ils ne le feront pas s’ils ne comprennent pas d’abord pourquoi cela est important. Nous devons donc travailler par étapes logiques. </a:t>
            </a:r>
          </a:p>
        </p:txBody>
      </p:sp>
      <p:sp>
        <p:nvSpPr>
          <p:cNvPr id="4" name="Slide Number Placeholder 3"/>
          <p:cNvSpPr>
            <a:spLocks noGrp="1"/>
          </p:cNvSpPr>
          <p:nvPr>
            <p:ph type="sldNum" sz="quarter" idx="5"/>
          </p:nvPr>
        </p:nvSpPr>
        <p:spPr/>
        <p:txBody>
          <a:bodyPr/>
          <a:lstStyle/>
          <a:p>
            <a:pPr marL="0" marR="0" lvl="0" indent="0" algn="l" defTabSz="923925" rtl="0" eaLnBrk="0" fontAlgn="base" latinLnBrk="0" hangingPunct="0">
              <a:lnSpc>
                <a:spcPct val="100000"/>
              </a:lnSpc>
              <a:spcBef>
                <a:spcPct val="0"/>
              </a:spcBef>
              <a:spcAft>
                <a:spcPct val="0"/>
              </a:spcAft>
              <a:buClrTx/>
              <a:buSzTx/>
              <a:buFontTx/>
              <a:buNone/>
              <a:tabLst/>
              <a:defRPr/>
            </a:pPr>
            <a:fld id="{F76D7765-551F-404B-9432-60A8E1CF1F1C}" type="slidenum">
              <a:rPr kumimoji="0"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l" defTabSz="923925" rtl="0" eaLnBrk="0" fontAlgn="base" latinLnBrk="0" hangingPunct="0">
                <a:lnSpc>
                  <a:spcPct val="100000"/>
                </a:lnSpc>
                <a:spcBef>
                  <a:spcPct val="0"/>
                </a:spcBef>
                <a:spcAft>
                  <a:spcPct val="0"/>
                </a:spcAft>
                <a:buClrTx/>
                <a:buSzTx/>
                <a:buFontTx/>
                <a:buNone/>
                <a:tabLst/>
                <a:defRPr/>
              </a:pPr>
              <a:t>12</a:t>
            </a:fld>
            <a:endParaRPr kumimoji="0" lang="fr"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0565943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a:ln/>
        </p:spPr>
      </p:sp>
      <p:sp>
        <p:nvSpPr>
          <p:cNvPr id="68610" name="Notes Placeholder 2"/>
          <p:cNvSpPr>
            <a:spLocks noGrp="1"/>
          </p:cNvSpPr>
          <p:nvPr>
            <p:ph type="body" idx="1"/>
          </p:nvPr>
        </p:nvSpPr>
        <p:spPr>
          <a:noFill/>
        </p:spPr>
        <p:txBody>
          <a:bodyPr/>
          <a:lstStyle/>
          <a:p>
            <a:r>
              <a:rPr lang="fr-FR" dirty="0">
                <a:ea typeface="ＭＳ Ｐゴシック"/>
              </a:rPr>
              <a:t>Nous avons ici un exemple d'objectif de communication lié au renforcement de la  communauté politique. </a:t>
            </a: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kumimoji="0" lang="fr-FR" sz="1200" b="0" i="0" u="none" strike="noStrike" kern="1200" cap="none" spc="0" normalizeH="0" baseline="0" noProof="0" dirty="0">
                <a:ln>
                  <a:noFill/>
                </a:ln>
                <a:solidFill>
                  <a:srgbClr val="000000"/>
                </a:solidFill>
                <a:effectLst/>
                <a:uLnTx/>
                <a:uFillTx/>
                <a:latin typeface="Arial" charset="0"/>
                <a:ea typeface="ＭＳ Ｐゴシック"/>
              </a:rPr>
              <a:t>L'Objectif est de Partager les résultats de l'évaluation du paysage de politique de la RH chez les adolescents avec un réseau d'ONG et d'OSC travaillant avec et pour les jeunes en Cote d’Ivoire. </a:t>
            </a:r>
          </a:p>
          <a:p>
            <a:endParaRPr lang="fr-FR" dirty="0">
              <a:ea typeface="ＭＳ Ｐゴシック"/>
            </a:endParaRPr>
          </a:p>
          <a:p>
            <a:r>
              <a:rPr lang="fr-FR" dirty="0">
                <a:ea typeface="ＭＳ Ｐゴシック"/>
              </a:rPr>
              <a:t>Nous avons déjà discuté de la façon dont les coalitions peuvent contribuer à promouvoir les efforts de plaidoyer. Ainsi, dans certains cas, vous devrez probablement déployer des efforts pour former cette coalition. Cependant, dans de nombreux cas, ces groupes existent déjà et peuvent constituer une base formidable pour initier un élan. </a:t>
            </a:r>
          </a:p>
          <a:p>
            <a:endParaRPr lang="fr-FR" dirty="0">
              <a:ea typeface="ＭＳ Ｐゴシック"/>
            </a:endParaRPr>
          </a:p>
          <a:p>
            <a:r>
              <a:rPr lang="fr-FR" dirty="0">
                <a:ea typeface="ＭＳ Ｐゴシック"/>
              </a:rPr>
              <a:t>En travaillant avec de tels groupes, vous pouvez garantir que chacun d'eux obtienne les mêmes informations, créant ainsi un consensus qui permet à tous de partager les </a:t>
            </a:r>
            <a:r>
              <a:rPr lang="fr-FR" u="sng" dirty="0">
                <a:ea typeface="ＭＳ Ｐゴシック"/>
              </a:rPr>
              <a:t>mêmes</a:t>
            </a:r>
            <a:r>
              <a:rPr lang="fr-FR" dirty="0">
                <a:ea typeface="ＭＳ Ｐゴシック"/>
              </a:rPr>
              <a:t> messages de la </a:t>
            </a:r>
            <a:r>
              <a:rPr lang="fr-FR" u="sng" dirty="0">
                <a:ea typeface="ＭＳ Ｐゴシック"/>
              </a:rPr>
              <a:t>même</a:t>
            </a:r>
            <a:r>
              <a:rPr lang="fr-FR" dirty="0">
                <a:ea typeface="ＭＳ Ｐゴシック"/>
              </a:rPr>
              <a:t> manière.  Donc, un résultat réaliste serait :</a:t>
            </a:r>
          </a:p>
          <a:p>
            <a:endParaRPr lang="fr-FR" dirty="0">
              <a:ea typeface="ＭＳ Ｐゴシック"/>
            </a:endParaRPr>
          </a:p>
          <a:p>
            <a:r>
              <a:rPr lang="fr-FR" b="1" i="1" dirty="0">
                <a:ea typeface="ＭＳ Ｐゴシック"/>
                <a:cs typeface="Arial" charset="0"/>
              </a:rPr>
              <a:t>[CLIQUEZ] </a:t>
            </a:r>
            <a:r>
              <a:rPr lang="fr-FR" b="1" dirty="0">
                <a:ea typeface="ＭＳ Ｐゴシック"/>
              </a:rPr>
              <a:t>.</a:t>
            </a:r>
            <a:r>
              <a:rPr lang="fr-FR" dirty="0">
                <a:ea typeface="ＭＳ Ｐゴシック"/>
              </a:rPr>
              <a:t> Si tous les membres de ce réseau conviennent des besoins d'une nouvelle politique, ils peuvent partager des messages cohérents avec les publics politiques, ce qui augmentera la probabilité que les responsables politiques aient une meilleure compréhension du problème et des solutions. </a:t>
            </a:r>
          </a:p>
        </p:txBody>
      </p:sp>
      <p:sp>
        <p:nvSpPr>
          <p:cNvPr id="4" name="Slide Number Placeholder 3"/>
          <p:cNvSpPr>
            <a:spLocks noGrp="1"/>
          </p:cNvSpPr>
          <p:nvPr>
            <p:ph type="sldNum" sz="quarter" idx="5"/>
          </p:nvPr>
        </p:nvSpPr>
        <p:spPr/>
        <p:txBody>
          <a:bodyPr/>
          <a:lstStyle/>
          <a:p>
            <a:pPr marL="0" marR="0" lvl="0" indent="0" algn="l" defTabSz="923925" rtl="0" eaLnBrk="0" fontAlgn="base" latinLnBrk="0" hangingPunct="0">
              <a:lnSpc>
                <a:spcPct val="100000"/>
              </a:lnSpc>
              <a:spcBef>
                <a:spcPct val="0"/>
              </a:spcBef>
              <a:spcAft>
                <a:spcPct val="0"/>
              </a:spcAft>
              <a:buClrTx/>
              <a:buSzTx/>
              <a:buFontTx/>
              <a:buNone/>
              <a:tabLst/>
              <a:defRPr/>
            </a:pPr>
            <a:fld id="{B79C05DA-1205-456E-A770-7B0395A59663}" type="slidenum">
              <a:rPr kumimoji="0"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l" defTabSz="923925" rtl="0" eaLnBrk="0" fontAlgn="base" latinLnBrk="0" hangingPunct="0">
                <a:lnSpc>
                  <a:spcPct val="100000"/>
                </a:lnSpc>
                <a:spcBef>
                  <a:spcPct val="0"/>
                </a:spcBef>
                <a:spcAft>
                  <a:spcPct val="0"/>
                </a:spcAft>
                <a:buClrTx/>
                <a:buSzTx/>
                <a:buFontTx/>
                <a:buNone/>
                <a:tabLst/>
                <a:defRPr/>
              </a:pPr>
              <a:t>13</a:t>
            </a:fld>
            <a:endParaRPr kumimoji="0" lang="fr"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654614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a:ln/>
        </p:spPr>
      </p:sp>
      <p:sp>
        <p:nvSpPr>
          <p:cNvPr id="70658" name="Notes Placeholder 2"/>
          <p:cNvSpPr>
            <a:spLocks noGrp="1"/>
          </p:cNvSpPr>
          <p:nvPr>
            <p:ph type="body" idx="1"/>
          </p:nvPr>
        </p:nvSpPr>
        <p:spPr>
          <a:noFill/>
        </p:spPr>
        <p:txBody>
          <a:bodyPr/>
          <a:lstStyle/>
          <a:p>
            <a:r>
              <a:rPr lang="fr-FR" dirty="0">
                <a:ea typeface="ＭＳ Ｐゴシック"/>
                <a:cs typeface="Arial" charset="0"/>
              </a:rPr>
              <a:t>À présent, voici un exemple d'un objectif en lien avec la focalisation de l'attention.</a:t>
            </a:r>
          </a:p>
          <a:p>
            <a:r>
              <a:rPr lang="fr-FR" dirty="0">
                <a:ea typeface="ＭＳ Ｐゴシック"/>
                <a:cs typeface="Arial" charset="0"/>
              </a:rPr>
              <a:t>En réfléchissant à notre objectif de changement de politique visant à réviser la Politique de la Santé reproductive et du Développement des adolescent(e)s en Côte d’Ivoire, nous souhaitions attirer l'attention des médias sur les obstacles auxquels les jeunes sont confrontés. </a:t>
            </a:r>
          </a:p>
          <a:p>
            <a:endParaRPr lang="fr-FR" dirty="0">
              <a:ea typeface="ＭＳ Ｐゴシック"/>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fr-FR" dirty="0">
                <a:ea typeface="ＭＳ Ｐゴシック"/>
                <a:cs typeface="Arial" charset="0"/>
              </a:rPr>
              <a:t>Un objectif réaliste à court terme pourrait être </a:t>
            </a:r>
            <a:r>
              <a:rPr kumimoji="0" lang="fr-FR" sz="1200" b="0" i="0" u="none" strike="noStrike" kern="1200" cap="none" spc="0" normalizeH="0" baseline="0" noProof="0" dirty="0">
                <a:ln>
                  <a:noFill/>
                </a:ln>
                <a:solidFill>
                  <a:srgbClr val="000000"/>
                </a:solidFill>
                <a:effectLst/>
                <a:uLnTx/>
                <a:uFillTx/>
                <a:latin typeface="Arial" charset="0"/>
                <a:ea typeface="ＭＳ Ｐゴシック"/>
              </a:rPr>
              <a:t>d'</a:t>
            </a:r>
            <a:r>
              <a:rPr kumimoji="0" lang="fr-FR" sz="1200" b="0" i="1" u="none" strike="noStrike" kern="1200" cap="none" spc="0" normalizeH="0" baseline="0" noProof="0" dirty="0">
                <a:ln>
                  <a:noFill/>
                </a:ln>
                <a:solidFill>
                  <a:srgbClr val="000000"/>
                </a:solidFill>
                <a:effectLst/>
                <a:uLnTx/>
                <a:uFillTx/>
                <a:latin typeface="Arial" charset="0"/>
                <a:ea typeface="ＭＳ Ｐゴシック"/>
              </a:rPr>
              <a:t>Aider les journalistes à comprendre les obstacles auxquels sont confrontés les jeunes pour avoir accès aux services de PF grâce à la formation et aux voyages d'études.</a:t>
            </a:r>
          </a:p>
          <a:p>
            <a:endParaRPr lang="fr-FR" altLang="ja-JP" dirty="0">
              <a:ea typeface="ＭＳ Ｐゴシック"/>
              <a:cs typeface="Arial" charset="0"/>
            </a:endParaRPr>
          </a:p>
          <a:p>
            <a:r>
              <a:rPr lang="fr-FR" dirty="0">
                <a:ea typeface="ＭＳ Ｐゴシック"/>
                <a:cs typeface="Arial" charset="0"/>
              </a:rPr>
              <a:t>Un tel un objectif permet aux journalistes de disposer de l'information nécessaire pour rédiger des articles de meilleure qualité, plus exacts et convaincants sur le sujet et aider à attirer l'attention des décideurs afin qu'ils prennent les mesures ultimes que vous recherchez.</a:t>
            </a:r>
          </a:p>
          <a:p>
            <a:r>
              <a:rPr lang="fr-FR" dirty="0">
                <a:ea typeface="ＭＳ Ｐゴシック"/>
                <a:cs typeface="Arial" charset="0"/>
              </a:rPr>
              <a:t>Encore une fois, n'oubliez pas de réfléchir à cela par étapes. </a:t>
            </a:r>
          </a:p>
          <a:p>
            <a:endParaRPr lang="fr-FR" altLang="ja-JP" dirty="0">
              <a:ea typeface="ＭＳ Ｐゴシック"/>
              <a:cs typeface="Arial" charset="0"/>
            </a:endParaRPr>
          </a:p>
          <a:p>
            <a:r>
              <a:rPr lang="fr-FR" b="1" i="1" dirty="0">
                <a:ea typeface="ＭＳ Ｐゴシック"/>
                <a:cs typeface="Arial" charset="0"/>
              </a:rPr>
              <a:t>[CLIQUEZ] </a:t>
            </a:r>
            <a:r>
              <a:rPr lang="fr-FR" b="1" dirty="0">
                <a:ea typeface="ＭＳ Ｐゴシック"/>
                <a:cs typeface="Arial" charset="0"/>
              </a:rPr>
              <a:t>.</a:t>
            </a:r>
            <a:r>
              <a:rPr lang="fr-FR" dirty="0">
                <a:ea typeface="ＭＳ Ｐゴシック"/>
                <a:cs typeface="Arial" charset="0"/>
              </a:rPr>
              <a:t> Et ensuite, réfléchissez au résultat réaliste si vous souhaitez atteindre votre objectif - les journalistes qui ont été formés et participent à des voyages d'étude pourront améliorer la qualité et la quantité de couverture médiatique sur les obstacles auxquels les jeunes sont confrontés pour accéder à la planification familiale. </a:t>
            </a:r>
          </a:p>
        </p:txBody>
      </p:sp>
      <p:sp>
        <p:nvSpPr>
          <p:cNvPr id="4" name="Slide Number Placeholder 3"/>
          <p:cNvSpPr>
            <a:spLocks noGrp="1"/>
          </p:cNvSpPr>
          <p:nvPr>
            <p:ph type="sldNum" sz="quarter" idx="5"/>
          </p:nvPr>
        </p:nvSpPr>
        <p:spPr/>
        <p:txBody>
          <a:bodyPr/>
          <a:lstStyle/>
          <a:p>
            <a:pPr marL="0" marR="0" lvl="0" indent="0" algn="l" defTabSz="923925" rtl="0" eaLnBrk="0" fontAlgn="base" latinLnBrk="0" hangingPunct="0">
              <a:lnSpc>
                <a:spcPct val="100000"/>
              </a:lnSpc>
              <a:spcBef>
                <a:spcPct val="0"/>
              </a:spcBef>
              <a:spcAft>
                <a:spcPct val="0"/>
              </a:spcAft>
              <a:buClrTx/>
              <a:buSzTx/>
              <a:buFontTx/>
              <a:buNone/>
              <a:tabLst/>
              <a:defRPr/>
            </a:pPr>
            <a:fld id="{C96EFD2E-6C85-491E-BD93-A5235121168D}" type="slidenum">
              <a:rPr kumimoji="0"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l" defTabSz="923925" rtl="0" eaLnBrk="0" fontAlgn="base" latinLnBrk="0" hangingPunct="0">
                <a:lnSpc>
                  <a:spcPct val="100000"/>
                </a:lnSpc>
                <a:spcBef>
                  <a:spcPct val="0"/>
                </a:spcBef>
                <a:spcAft>
                  <a:spcPct val="0"/>
                </a:spcAft>
                <a:buClrTx/>
                <a:buSzTx/>
                <a:buFontTx/>
                <a:buNone/>
                <a:tabLst/>
                <a:defRPr/>
              </a:pPr>
              <a:t>14</a:t>
            </a:fld>
            <a:endParaRPr kumimoji="0" lang="fr"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426037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15:notes"/>
          <p:cNvSpPr>
            <a:spLocks noGrp="1" noRot="1" noChangeAspect="1"/>
          </p:cNvSpPr>
          <p:nvPr>
            <p:ph type="sldImg" idx="2"/>
          </p:nvPr>
        </p:nvSpPr>
        <p:spPr>
          <a:xfrm>
            <a:off x="2649538" y="696913"/>
            <a:ext cx="1712912" cy="12842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33" name="Google Shape;433;p15:notes"/>
          <p:cNvSpPr txBox="1">
            <a:spLocks noGrp="1"/>
          </p:cNvSpPr>
          <p:nvPr>
            <p:ph type="body" idx="1"/>
          </p:nvPr>
        </p:nvSpPr>
        <p:spPr>
          <a:xfrm>
            <a:off x="934722" y="2286000"/>
            <a:ext cx="5140960" cy="6313491"/>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dirty="0"/>
              <a:t>Cette feuille de travail peut vous aider à monter une stratégie pièce par pièce.</a:t>
            </a:r>
          </a:p>
          <a:p>
            <a:pPr marL="0" lvl="0" indent="0" algn="l" rtl="0">
              <a:lnSpc>
                <a:spcPct val="100000"/>
              </a:lnSpc>
              <a:spcBef>
                <a:spcPts val="0"/>
              </a:spcBef>
              <a:spcAft>
                <a:spcPts val="0"/>
              </a:spcAft>
              <a:buSzPts val="1400"/>
              <a:buNone/>
            </a:pPr>
            <a:r>
              <a:rPr lang="fr-FR" dirty="0"/>
              <a:t>Les trois composantes ici correspondent à chacun des éléments de la communication stratégique dont nous avons discutés dans cette présentation. </a:t>
            </a:r>
            <a:endParaRPr dirty="0"/>
          </a:p>
          <a:p>
            <a:pPr marL="0" lvl="0" indent="0" algn="l" rtl="0">
              <a:lnSpc>
                <a:spcPct val="100000"/>
              </a:lnSpc>
              <a:spcBef>
                <a:spcPts val="360"/>
              </a:spcBef>
              <a:spcAft>
                <a:spcPts val="0"/>
              </a:spcAft>
              <a:buSzPts val="1400"/>
              <a:buNone/>
            </a:pPr>
            <a:endParaRPr dirty="0"/>
          </a:p>
          <a:p>
            <a:pPr marL="0" lvl="0" indent="0" algn="l" rtl="0">
              <a:lnSpc>
                <a:spcPct val="100000"/>
              </a:lnSpc>
              <a:spcBef>
                <a:spcPts val="360"/>
              </a:spcBef>
              <a:spcAft>
                <a:spcPts val="0"/>
              </a:spcAft>
              <a:buSzPts val="1400"/>
              <a:buNone/>
            </a:pPr>
            <a:endParaRPr dirty="0"/>
          </a:p>
        </p:txBody>
      </p:sp>
      <p:sp>
        <p:nvSpPr>
          <p:cNvPr id="434" name="Google Shape;434;p15:notes"/>
          <p:cNvSpPr txBox="1">
            <a:spLocks noGrp="1"/>
          </p:cNvSpPr>
          <p:nvPr>
            <p:ph type="sldNum" idx="12"/>
          </p:nvPr>
        </p:nvSpPr>
        <p:spPr>
          <a:xfrm>
            <a:off x="3973370" y="8831266"/>
            <a:ext cx="3037031" cy="465137"/>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16:notes"/>
          <p:cNvSpPr>
            <a:spLocks noGrp="1" noRot="1" noChangeAspect="1"/>
          </p:cNvSpPr>
          <p:nvPr>
            <p:ph type="sldImg" idx="2"/>
          </p:nvPr>
        </p:nvSpPr>
        <p:spPr>
          <a:xfrm>
            <a:off x="11811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40" name="Google Shape;440;p16:notes"/>
          <p:cNvSpPr txBox="1">
            <a:spLocks noGrp="1"/>
          </p:cNvSpPr>
          <p:nvPr>
            <p:ph type="body" idx="1"/>
          </p:nvPr>
        </p:nvSpPr>
        <p:spPr>
          <a:xfrm>
            <a:off x="934722" y="4416428"/>
            <a:ext cx="5140960" cy="4183063"/>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endParaRPr/>
          </a:p>
        </p:txBody>
      </p:sp>
      <p:sp>
        <p:nvSpPr>
          <p:cNvPr id="441" name="Google Shape;441;p16:notes"/>
          <p:cNvSpPr txBox="1">
            <a:spLocks noGrp="1"/>
          </p:cNvSpPr>
          <p:nvPr>
            <p:ph type="sldNum" idx="12"/>
          </p:nvPr>
        </p:nvSpPr>
        <p:spPr>
          <a:xfrm>
            <a:off x="3973370" y="8831266"/>
            <a:ext cx="3037031" cy="465137"/>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200"/>
              <a:buNone/>
            </a:pPr>
            <a:fld id="{00000000-1234-1234-1234-123412341234}" type="slidenum">
              <a:rPr lang="fr-FR" sz="1200">
                <a:solidFill>
                  <a:schemeClr val="dk1"/>
                </a:solidFill>
                <a:latin typeface="Arial"/>
                <a:ea typeface="Arial"/>
                <a:cs typeface="Arial"/>
                <a:sym typeface="Arial"/>
              </a:rPr>
              <a:t>16</a:t>
            </a:fld>
            <a:endParaRPr sz="1200">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notes"/>
          <p:cNvSpPr txBox="1">
            <a:spLocks noGrp="1"/>
          </p:cNvSpPr>
          <p:nvPr>
            <p:ph type="sldNum" idx="12"/>
          </p:nvPr>
        </p:nvSpPr>
        <p:spPr>
          <a:xfrm>
            <a:off x="3973370" y="8831266"/>
            <a:ext cx="3037031" cy="465137"/>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Times New Roman"/>
                <a:ea typeface="Times New Roman"/>
                <a:cs typeface="Times New Roman"/>
                <a:sym typeface="Times New Roman"/>
              </a:rPr>
              <a:t>2</a:t>
            </a:fld>
            <a:endParaRPr sz="1200" b="0" i="0" u="none" strike="noStrike" cap="none">
              <a:solidFill>
                <a:schemeClr val="dk1"/>
              </a:solidFill>
              <a:latin typeface="Times New Roman"/>
              <a:ea typeface="Times New Roman"/>
              <a:cs typeface="Times New Roman"/>
              <a:sym typeface="Times New Roman"/>
            </a:endParaRPr>
          </a:p>
        </p:txBody>
      </p:sp>
      <p:sp>
        <p:nvSpPr>
          <p:cNvPr id="235" name="Google Shape;235;p2:notes"/>
          <p:cNvSpPr>
            <a:spLocks noGrp="1" noRot="1" noChangeAspect="1"/>
          </p:cNvSpPr>
          <p:nvPr>
            <p:ph type="sldImg" idx="2"/>
          </p:nvPr>
        </p:nvSpPr>
        <p:spPr>
          <a:xfrm>
            <a:off x="1111250" y="315913"/>
            <a:ext cx="4433888" cy="332581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chemeClr val="dk1"/>
            </a:solidFill>
            <a:prstDash val="solid"/>
            <a:round/>
            <a:headEnd type="none" w="sm" len="sm"/>
            <a:tailEnd type="none" w="sm" len="sm"/>
          </a:ln>
        </p:spPr>
      </p:sp>
      <p:sp>
        <p:nvSpPr>
          <p:cNvPr id="236" name="Google Shape;236;p2:notes"/>
          <p:cNvSpPr txBox="1">
            <a:spLocks noGrp="1"/>
          </p:cNvSpPr>
          <p:nvPr>
            <p:ph type="body" idx="1"/>
          </p:nvPr>
        </p:nvSpPr>
        <p:spPr>
          <a:xfrm>
            <a:off x="778933" y="3733800"/>
            <a:ext cx="5374640" cy="4648200"/>
          </a:xfrm>
          <a:prstGeom prst="rect">
            <a:avLst/>
          </a:prstGeom>
          <a:noFill/>
          <a:ln>
            <a:noFill/>
          </a:ln>
        </p:spPr>
        <p:txBody>
          <a:bodyPr spcFirstLastPara="1" wrap="square" lIns="92425" tIns="46200" rIns="92425" bIns="46200" anchor="t" anchorCtr="0">
            <a:noAutofit/>
          </a:bodyPr>
          <a:lstStyle/>
          <a:p>
            <a:pPr marL="0" eaLnBrk="1" hangingPunct="1"/>
            <a:r>
              <a:rPr lang="fr-FR" dirty="0">
                <a:ea typeface="ＭＳ Ｐゴシック"/>
                <a:cs typeface="Arial" charset="0"/>
              </a:rPr>
              <a:t>Au cours de cette présentation, nous vous expliquerons les éléments fondamentaux de la communication stratégique et discuterons longuement des trois premières composantes. </a:t>
            </a:r>
          </a:p>
          <a:p>
            <a:pPr marL="0" eaLnBrk="1" hangingPunct="1"/>
            <a:r>
              <a:rPr lang="fr-FR" dirty="0">
                <a:ea typeface="ＭＳ Ｐゴシック"/>
                <a:cs typeface="Arial" charset="0"/>
              </a:rPr>
              <a:t>Vous </a:t>
            </a:r>
            <a:r>
              <a:rPr lang="fr-FR" b="0" dirty="0">
                <a:ea typeface="ＭＳ Ｐゴシック"/>
                <a:cs typeface="Arial" charset="0"/>
              </a:rPr>
              <a:t>avez</a:t>
            </a:r>
            <a:r>
              <a:rPr lang="fr-FR" dirty="0">
                <a:ea typeface="ＭＳ Ｐゴシック"/>
                <a:cs typeface="Arial" charset="0"/>
              </a:rPr>
              <a:t> peut-être </a:t>
            </a:r>
            <a:r>
              <a:rPr lang="fr-FR" b="0" dirty="0">
                <a:ea typeface="ＭＳ Ｐゴシック"/>
                <a:cs typeface="Arial" charset="0"/>
              </a:rPr>
              <a:t>vu</a:t>
            </a:r>
            <a:r>
              <a:rPr lang="fr-FR" dirty="0">
                <a:ea typeface="ＭＳ Ｐゴシック"/>
                <a:cs typeface="Arial" charset="0"/>
              </a:rPr>
              <a:t> des versions similaires d'un cadre que l'on nomme plan de communication ou stratégie de plaidoyer.</a:t>
            </a:r>
          </a:p>
          <a:p>
            <a:pPr marL="0" eaLnBrk="1" hangingPunct="1"/>
            <a:r>
              <a:rPr lang="fr-FR" dirty="0">
                <a:ea typeface="ＭＳ Ｐゴシック"/>
                <a:cs typeface="Arial" charset="0"/>
              </a:rPr>
              <a:t>Ils utilisent les mêmes concepts de base. </a:t>
            </a:r>
          </a:p>
          <a:p>
            <a:pPr marL="0" eaLnBrk="1" hangingPunct="1"/>
            <a:endParaRPr lang="fr-FR" dirty="0">
              <a:ea typeface="ＭＳ Ｐゴシック"/>
              <a:cs typeface="Arial" charset="0"/>
            </a:endParaRPr>
          </a:p>
          <a:p>
            <a:pPr marL="0" eaLnBrk="1" hangingPunct="1"/>
            <a:r>
              <a:rPr lang="fr-FR" dirty="0">
                <a:ea typeface="ＭＳ Ｐゴシック"/>
                <a:cs typeface="Arial" charset="0"/>
              </a:rPr>
              <a:t>Les étapes peuvent sembler nombreuses, mais chacune est importante et se construit logiquement à partir de la précédente.</a:t>
            </a:r>
          </a:p>
          <a:p>
            <a:pPr marL="0" eaLnBrk="1" hangingPunct="1"/>
            <a:r>
              <a:rPr lang="fr-FR" dirty="0">
                <a:ea typeface="ＭＳ Ｐゴシック"/>
                <a:cs typeface="Arial" charset="0"/>
              </a:rPr>
              <a:t>Le processus se découpe en 8 étapes:   </a:t>
            </a:r>
          </a:p>
          <a:p>
            <a:pPr marL="0" marR="0" lvl="0" indent="-228600" algn="l" defTabSz="914400" rtl="0" eaLnBrk="1" fontAlgn="auto" latinLnBrk="0" hangingPunct="1">
              <a:lnSpc>
                <a:spcPct val="100000"/>
              </a:lnSpc>
              <a:spcBef>
                <a:spcPts val="0"/>
              </a:spcBef>
              <a:spcAft>
                <a:spcPts val="1200"/>
              </a:spcAft>
              <a:buClr>
                <a:srgbClr val="000000"/>
              </a:buClr>
              <a:buSzPts val="1400"/>
              <a:buFont typeface="Arial"/>
              <a:buAutoNum type="arabicPeriod"/>
              <a:tabLst/>
              <a:defRPr/>
            </a:pPr>
            <a:r>
              <a:rPr lang="fr-FR" b="1" i="1" dirty="0">
                <a:ea typeface="ＭＳ Ｐゴシック"/>
                <a:cs typeface="Arial" charset="0"/>
              </a:rPr>
              <a:t>[CLIQUEZ] </a:t>
            </a:r>
            <a:r>
              <a:rPr lang="fr-FR" dirty="0">
                <a:ea typeface="ＭＳ Ｐゴシック"/>
                <a:cs typeface="Arial" charset="0"/>
              </a:rPr>
              <a:t>Identifier un but politique – à savoir déterminer le résultat de haut niveau que vous tentez d'atteindre</a:t>
            </a:r>
          </a:p>
          <a:p>
            <a:pPr marL="0" marR="0" lvl="0" indent="-228600" algn="l" defTabSz="914400" rtl="0" eaLnBrk="1" fontAlgn="auto" latinLnBrk="0" hangingPunct="1">
              <a:lnSpc>
                <a:spcPct val="100000"/>
              </a:lnSpc>
              <a:spcBef>
                <a:spcPts val="0"/>
              </a:spcBef>
              <a:spcAft>
                <a:spcPts val="1200"/>
              </a:spcAft>
              <a:buClr>
                <a:srgbClr val="000000"/>
              </a:buClr>
              <a:buSzPts val="1400"/>
              <a:buFont typeface="Arial"/>
              <a:buAutoNum type="arabicPeriod"/>
              <a:tabLst/>
              <a:defRPr/>
            </a:pPr>
            <a:r>
              <a:rPr lang="fr-FR" b="1" i="1" dirty="0">
                <a:ea typeface="ＭＳ Ｐゴシック"/>
                <a:cs typeface="Arial" charset="0"/>
              </a:rPr>
              <a:t>[CLIQUEZ] </a:t>
            </a:r>
            <a:r>
              <a:rPr lang="fr-FR" dirty="0"/>
              <a:t>Déterminer les publics cibles et leurs besoin par rapport à votre enjeu.</a:t>
            </a:r>
          </a:p>
          <a:p>
            <a:pPr marL="0" marR="0" lvl="0" indent="-228600" algn="l" defTabSz="914400" rtl="0" eaLnBrk="1" fontAlgn="auto" latinLnBrk="0" hangingPunct="1">
              <a:lnSpc>
                <a:spcPct val="100000"/>
              </a:lnSpc>
              <a:spcBef>
                <a:spcPts val="0"/>
              </a:spcBef>
              <a:spcAft>
                <a:spcPts val="1200"/>
              </a:spcAft>
              <a:buClr>
                <a:srgbClr val="000000"/>
              </a:buClr>
              <a:buSzPts val="1400"/>
              <a:buFont typeface="Arial"/>
              <a:buAutoNum type="arabicPeriod"/>
              <a:tabLst/>
              <a:defRPr/>
            </a:pPr>
            <a:r>
              <a:rPr lang="fr-FR" b="1" i="1" dirty="0">
                <a:ea typeface="ＭＳ Ｐゴシック"/>
                <a:cs typeface="Arial" charset="0"/>
              </a:rPr>
              <a:t>[CLIQUEZ] </a:t>
            </a:r>
            <a:r>
              <a:rPr lang="fr-FR" dirty="0"/>
              <a:t>Élaborer des objectifs pertinents pour la communication qui, s’ils sont réalisés, peuvent servir à atteindre votre but politique.</a:t>
            </a:r>
          </a:p>
          <a:p>
            <a:pPr marL="0" eaLnBrk="1" hangingPunct="1">
              <a:spcBef>
                <a:spcPts val="0"/>
              </a:spcBef>
              <a:spcAft>
                <a:spcPts val="1200"/>
              </a:spcAft>
              <a:buAutoNum type="arabicPeriod"/>
            </a:pPr>
            <a:r>
              <a:rPr lang="fr-FR" b="1" i="1" dirty="0">
                <a:ea typeface="ＭＳ Ｐゴシック"/>
                <a:cs typeface="Arial" charset="0"/>
              </a:rPr>
              <a:t>[CLIQUEZ] </a:t>
            </a:r>
            <a:r>
              <a:rPr lang="fr-FR" dirty="0"/>
              <a:t>Élaborer des messages adaptés aux différents publics.</a:t>
            </a:r>
          </a:p>
          <a:p>
            <a:pPr marL="0" eaLnBrk="1" hangingPunct="1">
              <a:spcBef>
                <a:spcPts val="0"/>
              </a:spcBef>
              <a:spcAft>
                <a:spcPts val="1200"/>
              </a:spcAft>
              <a:buAutoNum type="arabicPeriod"/>
            </a:pPr>
            <a:r>
              <a:rPr lang="fr-FR" b="1" i="1" dirty="0">
                <a:ea typeface="ＭＳ Ｐゴシック"/>
                <a:cs typeface="Arial" charset="0"/>
              </a:rPr>
              <a:t>[CLIQUEZ] </a:t>
            </a:r>
            <a:r>
              <a:rPr lang="fr-FR" dirty="0"/>
              <a:t>Déterminer les meilleurs formats pour délivrer le message.</a:t>
            </a:r>
          </a:p>
          <a:p>
            <a:pPr marL="0" eaLnBrk="1" hangingPunct="1">
              <a:spcBef>
                <a:spcPts val="0"/>
              </a:spcBef>
              <a:spcAft>
                <a:spcPts val="1200"/>
              </a:spcAft>
              <a:buAutoNum type="arabicPeriod"/>
            </a:pPr>
            <a:r>
              <a:rPr lang="fr-FR" b="1" i="1" dirty="0">
                <a:ea typeface="ＭＳ Ｐゴシック"/>
                <a:cs typeface="Arial" charset="0"/>
              </a:rPr>
              <a:t>[CLIQUEZ] </a:t>
            </a:r>
            <a:r>
              <a:rPr lang="fr-FR" dirty="0"/>
              <a:t>Concevoir un plan pour tester les matériels et les présentations.</a:t>
            </a:r>
          </a:p>
          <a:p>
            <a:pPr marL="0" eaLnBrk="1" hangingPunct="1">
              <a:spcBef>
                <a:spcPts val="0"/>
              </a:spcBef>
              <a:spcAft>
                <a:spcPts val="1200"/>
              </a:spcAft>
              <a:buAutoNum type="arabicPeriod"/>
            </a:pPr>
            <a:r>
              <a:rPr lang="fr-FR" b="1" i="1" dirty="0">
                <a:ea typeface="ＭＳ Ｐゴシック"/>
                <a:cs typeface="Arial" charset="0"/>
              </a:rPr>
              <a:t>[CLIQUEZ] </a:t>
            </a:r>
            <a:r>
              <a:rPr lang="fr-FR" dirty="0"/>
              <a:t>Mettre en œuvre la stratégie (activités de diffusion)</a:t>
            </a:r>
          </a:p>
          <a:p>
            <a:pPr marL="0" eaLnBrk="1" hangingPunct="1">
              <a:spcBef>
                <a:spcPts val="0"/>
              </a:spcBef>
              <a:spcAft>
                <a:spcPts val="1200"/>
              </a:spcAft>
              <a:buAutoNum type="arabicPeriod"/>
            </a:pPr>
            <a:r>
              <a:rPr lang="fr-FR" b="1" i="1" dirty="0">
                <a:ea typeface="ＭＳ Ｐゴシック"/>
                <a:cs typeface="Arial" charset="0"/>
              </a:rPr>
              <a:t>[CLIQUEZ] </a:t>
            </a:r>
            <a:r>
              <a:rPr lang="fr-FR" dirty="0"/>
              <a:t>Et enfin définir et mettre en œuvre un plan d’évaluation de votre travail.</a:t>
            </a:r>
            <a:endParaRPr dirty="0"/>
          </a:p>
          <a:p>
            <a:pPr marL="0" lvl="0" indent="0" algn="l" rtl="0">
              <a:lnSpc>
                <a:spcPct val="100000"/>
              </a:lnSpc>
              <a:spcBef>
                <a:spcPts val="360"/>
              </a:spcBef>
              <a:spcAft>
                <a:spcPts val="0"/>
              </a:spcAft>
              <a:buSzPts val="1400"/>
              <a:buNone/>
            </a:pPr>
            <a:endParaRPr dirty="0"/>
          </a:p>
          <a:p>
            <a:pPr marL="0" lvl="0" indent="0" algn="l" rtl="0">
              <a:lnSpc>
                <a:spcPct val="100000"/>
              </a:lnSpc>
              <a:spcBef>
                <a:spcPts val="360"/>
              </a:spcBef>
              <a:spcAft>
                <a:spcPts val="0"/>
              </a:spcAft>
              <a:buSzPts val="1400"/>
              <a:buNone/>
            </a:pPr>
            <a:r>
              <a:rPr lang="fr-FR" dirty="0"/>
              <a:t>Les buts, les publics et les objectifs sont ici, en bas au bas du processus, mais si vous le regardez comme un escalier, vous constaterez que ce sont les étapes les plus importantes. Vous ne pouvez pas monter jusqu’au sommet sans un solide ancrage dès les premières marches. </a:t>
            </a:r>
            <a:endParaRPr dirty="0"/>
          </a:p>
          <a:p>
            <a:pPr marL="0" lvl="0" indent="0" algn="l" rtl="0">
              <a:lnSpc>
                <a:spcPct val="100000"/>
              </a:lnSpc>
              <a:spcBef>
                <a:spcPts val="360"/>
              </a:spcBef>
              <a:spcAft>
                <a:spcPts val="0"/>
              </a:spcAft>
              <a:buSzPts val="1400"/>
              <a:buNone/>
            </a:pPr>
            <a:endParaRPr b="0" dirty="0"/>
          </a:p>
          <a:p>
            <a:pPr marL="0" lvl="0" indent="0" algn="l" rtl="0">
              <a:lnSpc>
                <a:spcPct val="100000"/>
              </a:lnSpc>
              <a:spcBef>
                <a:spcPts val="360"/>
              </a:spcBef>
              <a:spcAft>
                <a:spcPts val="0"/>
              </a:spcAft>
              <a:buSzPts val="1400"/>
              <a:buNone/>
            </a:pPr>
            <a:endParaRPr b="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a:ln/>
        </p:spPr>
      </p:sp>
      <p:sp>
        <p:nvSpPr>
          <p:cNvPr id="48130" name="Notes Placeholder 2"/>
          <p:cNvSpPr>
            <a:spLocks noGrp="1"/>
          </p:cNvSpPr>
          <p:nvPr>
            <p:ph type="body" idx="1"/>
          </p:nvPr>
        </p:nvSpPr>
        <p:spPr>
          <a:noFill/>
        </p:spPr>
        <p:txBody>
          <a:bodyPr/>
          <a:lstStyle/>
          <a:p>
            <a:r>
              <a:rPr lang="fr-FR" dirty="0">
                <a:ea typeface="ＭＳ Ｐゴシック"/>
              </a:rPr>
              <a:t>La première question que à se poser est : Quel est votre BUT politique ? </a:t>
            </a:r>
          </a:p>
          <a:p>
            <a:endParaRPr lang="fr-FR" dirty="0">
              <a:ea typeface="ＭＳ Ｐゴシック"/>
            </a:endParaRP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fr-FR" dirty="0">
                <a:ea typeface="ＭＳ Ｐゴシック"/>
              </a:rPr>
              <a:t>Au cours de cette étape, vous devez clairement identifier l'action que vous souhaitez concrétiser – c’est-à-dire </a:t>
            </a:r>
            <a:r>
              <a:rPr lang="fr-FR" sz="1200" spc="0" dirty="0">
                <a:latin typeface="Arial" charset="0"/>
                <a:cs typeface="Arial" charset="0"/>
              </a:rPr>
              <a:t>ce que vous souhaitez voir se produire au final ? </a:t>
            </a:r>
          </a:p>
          <a:p>
            <a:endParaRPr lang="fr-FR" dirty="0">
              <a:ea typeface="ＭＳ Ｐゴシック"/>
            </a:endParaRPr>
          </a:p>
          <a:p>
            <a:r>
              <a:rPr lang="fr-FR" dirty="0">
                <a:ea typeface="ＭＳ Ｐゴシック"/>
              </a:rPr>
              <a:t>S'agit-il de la création d'une ligne budgétaire, d'un financement supplémentaire, de changements dans l'énoncé d'une politique, de la mise en œuvre d'une politique existante, d'une toute nouvelle politique ? </a:t>
            </a:r>
          </a:p>
          <a:p>
            <a:endParaRPr lang="fr-FR" dirty="0">
              <a:ea typeface="ＭＳ Ｐゴシック"/>
            </a:endParaRP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fr-FR" dirty="0">
                <a:ea typeface="ＭＳ Ｐゴシック"/>
              </a:rPr>
              <a:t>Par exemple, un but politique pourrait formulé par cette phrase : </a:t>
            </a:r>
            <a:r>
              <a:rPr lang="fr-FR" b="1" i="1" dirty="0">
                <a:ea typeface="ＭＳ Ｐゴシック"/>
                <a:cs typeface="Arial" charset="0"/>
              </a:rPr>
              <a:t>[CLIQUEZ] </a:t>
            </a:r>
          </a:p>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fr-FR" dirty="0">
                <a:ea typeface="ＭＳ Ｐゴシック"/>
              </a:rPr>
              <a:t>"</a:t>
            </a:r>
            <a:r>
              <a:rPr kumimoji="0" lang="fr" sz="1200" b="0" i="1" u="none" strike="noStrike" kern="1200" cap="none" spc="0" normalizeH="0" baseline="0" noProof="0" dirty="0">
                <a:ln>
                  <a:noFill/>
                </a:ln>
                <a:solidFill>
                  <a:srgbClr val="FFFFFF"/>
                </a:solidFill>
                <a:effectLst/>
                <a:uLnTx/>
                <a:uFillTx/>
                <a:latin typeface="Arial"/>
                <a:ea typeface="ＭＳ Ｐゴシック"/>
              </a:rPr>
              <a:t>La Côte d’Ivoire adopte une </a:t>
            </a:r>
            <a:r>
              <a:rPr kumimoji="0" lang="fr" sz="1200" b="0" i="1" u="none" strike="noStrike" kern="1200" cap="none" spc="0" normalizeH="0" baseline="0" noProof="0" dirty="0">
                <a:ln>
                  <a:noFill/>
                </a:ln>
                <a:solidFill>
                  <a:srgbClr val="FFFFFF"/>
                </a:solidFill>
                <a:effectLst/>
                <a:uLnTx/>
                <a:uFillTx/>
                <a:latin typeface="Arial"/>
                <a:ea typeface="ＭＳ Ｐゴシック" charset="-128"/>
              </a:rPr>
              <a:t>nouvelle Politique sur la santé de la reproduction et le développement des adolescent qui répond davantage aux besoins des jeunes en matière de santé sexuelle et reproductive</a:t>
            </a:r>
            <a:r>
              <a:rPr kumimoji="0" lang="fr" sz="1200" b="0" i="0" u="none" strike="noStrike" kern="1200" cap="none" spc="0" normalizeH="0" baseline="0" noProof="0" dirty="0">
                <a:ln>
                  <a:noFill/>
                </a:ln>
                <a:solidFill>
                  <a:srgbClr val="FFFFFF"/>
                </a:solidFill>
                <a:effectLst/>
                <a:uLnTx/>
                <a:uFillTx/>
                <a:latin typeface="Arial"/>
                <a:ea typeface="ＭＳ Ｐゴシック" charset="-128"/>
              </a:rPr>
              <a:t>."</a:t>
            </a:r>
            <a:endParaRPr kumimoji="0" lang="fr" sz="1200" b="0" i="0" u="none" strike="noStrike" kern="1200" cap="none" spc="0" normalizeH="0" baseline="0" noProof="0" dirty="0">
              <a:ln>
                <a:noFill/>
              </a:ln>
              <a:solidFill>
                <a:srgbClr val="FFFFFF"/>
              </a:solidFill>
              <a:effectLst/>
              <a:uLnTx/>
              <a:uFillTx/>
              <a:latin typeface="Arial"/>
              <a:ea typeface="ＭＳ Ｐゴシック"/>
            </a:endParaRPr>
          </a:p>
          <a:p>
            <a:endParaRPr lang="fr-FR" dirty="0">
              <a:ea typeface="ＭＳ Ｐゴシック"/>
            </a:endParaRPr>
          </a:p>
          <a:p>
            <a:r>
              <a:rPr lang="fr-FR" dirty="0">
                <a:ea typeface="ＭＳ Ｐゴシック"/>
              </a:rPr>
              <a:t>Avant de démarrer, vous devez donc savoir exactement ce que vous souhaitez atteindre, afin de pouvoir planifier la voie qui vous y mènera. </a:t>
            </a:r>
          </a:p>
        </p:txBody>
      </p:sp>
      <p:sp>
        <p:nvSpPr>
          <p:cNvPr id="4" name="Slide Number Placeholder 3"/>
          <p:cNvSpPr>
            <a:spLocks noGrp="1"/>
          </p:cNvSpPr>
          <p:nvPr>
            <p:ph type="sldNum" sz="quarter" idx="5"/>
          </p:nvPr>
        </p:nvSpPr>
        <p:spPr/>
        <p:txBody>
          <a:bodyPr/>
          <a:lstStyle/>
          <a:p>
            <a:pPr marL="0" marR="0" lvl="0" indent="0" algn="l" defTabSz="923925" rtl="0" eaLnBrk="0" fontAlgn="base" latinLnBrk="0" hangingPunct="0">
              <a:lnSpc>
                <a:spcPct val="100000"/>
              </a:lnSpc>
              <a:spcBef>
                <a:spcPct val="0"/>
              </a:spcBef>
              <a:spcAft>
                <a:spcPct val="0"/>
              </a:spcAft>
              <a:buClrTx/>
              <a:buSzTx/>
              <a:buFontTx/>
              <a:buNone/>
              <a:tabLst/>
              <a:defRPr/>
            </a:pPr>
            <a:fld id="{7A6AEC3C-8D6F-4F08-9309-FA1B4165944A}" type="slidenum">
              <a:rPr kumimoji="0"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l" defTabSz="923925" rtl="0" eaLnBrk="0" fontAlgn="base" latinLnBrk="0" hangingPunct="0">
                <a:lnSpc>
                  <a:spcPct val="100000"/>
                </a:lnSpc>
                <a:spcBef>
                  <a:spcPct val="0"/>
                </a:spcBef>
                <a:spcAft>
                  <a:spcPct val="0"/>
                </a:spcAft>
                <a:buClrTx/>
                <a:buSzTx/>
                <a:buFontTx/>
                <a:buNone/>
                <a:tabLst/>
                <a:defRPr/>
              </a:pPr>
              <a:t>3</a:t>
            </a:fld>
            <a:endParaRPr kumimoji="0" lang="fr"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425695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l" defTabSz="923925" rtl="0" eaLnBrk="0" fontAlgn="base" latinLnBrk="0" hangingPunct="0">
              <a:lnSpc>
                <a:spcPct val="100000"/>
              </a:lnSpc>
              <a:spcBef>
                <a:spcPct val="0"/>
              </a:spcBef>
              <a:spcAft>
                <a:spcPct val="0"/>
              </a:spcAft>
              <a:buClrTx/>
              <a:buSzTx/>
              <a:buFontTx/>
              <a:buNone/>
              <a:tabLst/>
              <a:defRPr/>
            </a:pPr>
            <a:fld id="{7D2754E7-56DC-4550-B09B-D8777F4CED9D}" type="slidenum">
              <a:rPr kumimoji="0"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rPr>
              <a:pPr marL="0" marR="0" lvl="0" indent="0" algn="l" defTabSz="923925" rtl="0" eaLnBrk="0" fontAlgn="base" latinLnBrk="0" hangingPunct="0">
                <a:lnSpc>
                  <a:spcPct val="100000"/>
                </a:lnSpc>
                <a:spcBef>
                  <a:spcPct val="0"/>
                </a:spcBef>
                <a:spcAft>
                  <a:spcPct val="0"/>
                </a:spcAft>
                <a:buClrTx/>
                <a:buSzTx/>
                <a:buFontTx/>
                <a:buNone/>
                <a:tabLst/>
                <a:defRPr/>
              </a:pPr>
              <a:t>4</a:t>
            </a:fld>
            <a:endParaRPr kumimoji="0" lang="fr" altLang="en-US"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34" charset="-128"/>
              <a:cs typeface="+mn-cs"/>
            </a:endParaRPr>
          </a:p>
        </p:txBody>
      </p:sp>
      <p:sp>
        <p:nvSpPr>
          <p:cNvPr id="50178" name="Rectangle 3"/>
          <p:cNvSpPr>
            <a:spLocks noGrp="1" noRot="1" noChangeAspect="1" noChangeArrowheads="1" noTextEdit="1"/>
          </p:cNvSpPr>
          <p:nvPr>
            <p:ph type="sldImg"/>
          </p:nvPr>
        </p:nvSpPr>
        <p:spPr>
          <a:xfrm>
            <a:off x="954088" y="619125"/>
            <a:ext cx="4533900" cy="3402013"/>
          </a:xfrm>
          <a:ln w="12700" cap="flat">
            <a:solidFill>
              <a:schemeClr val="tx1"/>
            </a:solidFill>
          </a:ln>
        </p:spPr>
      </p:sp>
      <p:sp>
        <p:nvSpPr>
          <p:cNvPr id="50179" name="Rectangle 4"/>
          <p:cNvSpPr>
            <a:spLocks noGrp="1" noChangeArrowheads="1"/>
          </p:cNvSpPr>
          <p:nvPr>
            <p:ph type="body" idx="1"/>
          </p:nvPr>
        </p:nvSpPr>
        <p:spPr>
          <a:noFill/>
        </p:spPr>
        <p:txBody>
          <a:bodyPr/>
          <a:lstStyle/>
          <a:p>
            <a:pPr marL="0" lvl="0" indent="0" algn="l" rtl="0">
              <a:lnSpc>
                <a:spcPct val="100000"/>
              </a:lnSpc>
              <a:spcBef>
                <a:spcPts val="0"/>
              </a:spcBef>
              <a:spcAft>
                <a:spcPts val="0"/>
              </a:spcAft>
              <a:buSzPts val="1400"/>
              <a:buNone/>
            </a:pPr>
            <a:r>
              <a:rPr lang="fr-FR" dirty="0">
                <a:latin typeface="Arial"/>
                <a:ea typeface="Arial"/>
                <a:cs typeface="Arial"/>
                <a:sym typeface="Arial"/>
              </a:rPr>
              <a:t>Il y a une distinction à faire entre un but (ou un objectif) politique et un objectif programmatique – auxquels nous somme davantage habitués. </a:t>
            </a:r>
            <a:endParaRPr lang="fr-FR" dirty="0"/>
          </a:p>
          <a:p>
            <a:pPr marL="0" lvl="0" indent="0" algn="l" rtl="0">
              <a:lnSpc>
                <a:spcPct val="100000"/>
              </a:lnSpc>
              <a:spcBef>
                <a:spcPts val="360"/>
              </a:spcBef>
              <a:spcAft>
                <a:spcPts val="0"/>
              </a:spcAft>
              <a:buSzPts val="1400"/>
              <a:buNone/>
            </a:pPr>
            <a:endParaRPr lang="fr-FR" dirty="0">
              <a:latin typeface="Arial"/>
              <a:ea typeface="Arial"/>
              <a:cs typeface="Arial"/>
              <a:sym typeface="Arial"/>
            </a:endParaRPr>
          </a:p>
          <a:p>
            <a:pPr marL="0" lvl="0" indent="0" algn="l" rtl="0">
              <a:lnSpc>
                <a:spcPct val="100000"/>
              </a:lnSpc>
              <a:spcBef>
                <a:spcPts val="360"/>
              </a:spcBef>
              <a:spcAft>
                <a:spcPts val="0"/>
              </a:spcAft>
              <a:buSzPts val="1400"/>
              <a:buNone/>
            </a:pPr>
            <a:r>
              <a:rPr lang="fr-FR" dirty="0">
                <a:latin typeface="Arial"/>
                <a:ea typeface="Arial"/>
                <a:cs typeface="Arial"/>
                <a:sym typeface="Arial"/>
              </a:rPr>
              <a:t>Avec un but politique, vous essayez de susciter un changement important des politiques, des programmes ou des décisions comme les allocations de ressources.</a:t>
            </a:r>
            <a:endParaRPr lang="fr-FR" dirty="0"/>
          </a:p>
          <a:p>
            <a:pPr marL="0" lvl="0" indent="0" algn="l" rtl="0">
              <a:lnSpc>
                <a:spcPct val="100000"/>
              </a:lnSpc>
              <a:spcBef>
                <a:spcPts val="360"/>
              </a:spcBef>
              <a:spcAft>
                <a:spcPts val="0"/>
              </a:spcAft>
              <a:buSzPts val="1400"/>
              <a:buNone/>
            </a:pPr>
            <a:r>
              <a:rPr lang="fr-FR" dirty="0">
                <a:latin typeface="Arial"/>
                <a:ea typeface="Arial"/>
                <a:cs typeface="Arial"/>
                <a:sym typeface="Arial"/>
              </a:rPr>
              <a:t>	</a:t>
            </a:r>
          </a:p>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fr-FR" dirty="0">
                <a:latin typeface="Arial"/>
                <a:ea typeface="Arial"/>
                <a:cs typeface="Arial"/>
                <a:sym typeface="Arial"/>
              </a:rPr>
              <a:t>Un exemple pourrait être </a:t>
            </a:r>
            <a:r>
              <a:rPr lang="fr-FR" i="0" dirty="0">
                <a:latin typeface="Arial"/>
                <a:ea typeface="Arial"/>
                <a:cs typeface="Arial"/>
                <a:sym typeface="Arial"/>
              </a:rPr>
              <a:t>de</a:t>
            </a:r>
            <a:r>
              <a:rPr lang="fr-FR" i="1" dirty="0">
                <a:latin typeface="Arial"/>
                <a:ea typeface="Arial"/>
                <a:cs typeface="Arial"/>
                <a:sym typeface="Arial"/>
              </a:rPr>
              <a:t> </a:t>
            </a:r>
            <a:r>
              <a:rPr lang="fr" sz="1200" b="0" i="1" u="none" baseline="0" dirty="0"/>
              <a:t>Doubler la ligne budgétaire consacrée à la planification familiale au cours des cinq prochaines années</a:t>
            </a:r>
            <a:r>
              <a:rPr lang="fr" sz="1200" b="0" i="0" u="none" baseline="0" dirty="0"/>
              <a:t>. </a:t>
            </a:r>
            <a:endParaRPr lang="fr-FR" dirty="0"/>
          </a:p>
          <a:p>
            <a:pPr marL="0" lvl="0" indent="0" algn="l" rtl="0">
              <a:lnSpc>
                <a:spcPct val="100000"/>
              </a:lnSpc>
              <a:spcBef>
                <a:spcPts val="360"/>
              </a:spcBef>
              <a:spcAft>
                <a:spcPts val="0"/>
              </a:spcAft>
              <a:buSzPts val="1400"/>
              <a:buNone/>
            </a:pPr>
            <a:endParaRPr lang="fr-FR" dirty="0">
              <a:latin typeface="Arial"/>
              <a:ea typeface="Arial"/>
              <a:cs typeface="Arial"/>
              <a:sym typeface="Arial"/>
            </a:endParaRPr>
          </a:p>
          <a:p>
            <a:pPr marL="0" lvl="0" indent="0" algn="l" rtl="0">
              <a:lnSpc>
                <a:spcPct val="100000"/>
              </a:lnSpc>
              <a:spcBef>
                <a:spcPts val="360"/>
              </a:spcBef>
              <a:spcAft>
                <a:spcPts val="0"/>
              </a:spcAft>
              <a:buSzPts val="1400"/>
              <a:buNone/>
            </a:pPr>
            <a:r>
              <a:rPr lang="fr-FR" dirty="0">
                <a:latin typeface="Arial"/>
                <a:ea typeface="Arial"/>
                <a:cs typeface="Arial"/>
                <a:sym typeface="Arial"/>
              </a:rPr>
              <a:t>Un objectif de programme vise à provoquer des changements liés au problème lui-même comme, par exemple, le comportement des individus, de manière à impacter les indicateurs.</a:t>
            </a:r>
          </a:p>
          <a:p>
            <a:pPr marL="0" marR="0" lvl="0" indent="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fr-FR" dirty="0">
                <a:latin typeface="Arial"/>
                <a:ea typeface="Arial"/>
                <a:cs typeface="Arial"/>
                <a:sym typeface="Arial"/>
              </a:rPr>
              <a:t>Par exemple, </a:t>
            </a:r>
            <a:r>
              <a:rPr lang="fr" sz="1200" b="0" i="0" u="none" baseline="0" dirty="0"/>
              <a:t>Réduire de 20% le nombre de grossesses chez les adolescentes d'ici 2021 est un </a:t>
            </a:r>
            <a:r>
              <a:rPr lang="fr-FR" dirty="0">
                <a:latin typeface="Arial"/>
                <a:ea typeface="Arial"/>
                <a:cs typeface="Arial"/>
                <a:sym typeface="Arial"/>
              </a:rPr>
              <a:t>objectif programmatique.</a:t>
            </a:r>
            <a:endParaRPr lang="fr-FR" dirty="0"/>
          </a:p>
          <a:p>
            <a:pPr marL="0" lvl="0" indent="0" algn="l" rtl="0">
              <a:lnSpc>
                <a:spcPct val="100000"/>
              </a:lnSpc>
              <a:spcBef>
                <a:spcPts val="360"/>
              </a:spcBef>
              <a:spcAft>
                <a:spcPts val="0"/>
              </a:spcAft>
              <a:buSzPts val="1400"/>
              <a:buNone/>
            </a:pPr>
            <a:endParaRPr lang="fr-FR" altLang="en-US" dirty="0">
              <a:ea typeface="ＭＳ Ｐゴシック"/>
              <a:cs typeface="Arial" charset="0"/>
            </a:endParaRPr>
          </a:p>
          <a:p>
            <a:pPr eaLnBrk="1" hangingPunct="1"/>
            <a:endParaRPr lang="fr-FR" altLang="en-US" dirty="0">
              <a:ea typeface="ＭＳ Ｐゴシック"/>
              <a:cs typeface="Arial" charset="0"/>
            </a:endParaRPr>
          </a:p>
        </p:txBody>
      </p:sp>
    </p:spTree>
    <p:extLst>
      <p:ext uri="{BB962C8B-B14F-4D97-AF65-F5344CB8AC3E}">
        <p14:creationId xmlns:p14="http://schemas.microsoft.com/office/powerpoint/2010/main" val="939371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5:notes"/>
          <p:cNvSpPr>
            <a:spLocks noGrp="1" noRot="1" noChangeAspect="1"/>
          </p:cNvSpPr>
          <p:nvPr>
            <p:ph type="sldImg" idx="2"/>
          </p:nvPr>
        </p:nvSpPr>
        <p:spPr>
          <a:xfrm>
            <a:off x="11811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98" name="Google Shape;298;p5:notes"/>
          <p:cNvSpPr txBox="1">
            <a:spLocks noGrp="1"/>
          </p:cNvSpPr>
          <p:nvPr>
            <p:ph type="body" idx="1"/>
          </p:nvPr>
        </p:nvSpPr>
        <p:spPr>
          <a:xfrm>
            <a:off x="934722" y="4416428"/>
            <a:ext cx="5140960" cy="4183063"/>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dirty="0"/>
              <a:t>Parlons maintenant du public.</a:t>
            </a:r>
          </a:p>
          <a:p>
            <a:pPr marL="0" lvl="0" indent="0" algn="l" rtl="0">
              <a:lnSpc>
                <a:spcPct val="100000"/>
              </a:lnSpc>
              <a:spcBef>
                <a:spcPts val="0"/>
              </a:spcBef>
              <a:spcAft>
                <a:spcPts val="0"/>
              </a:spcAft>
              <a:buSzPts val="1400"/>
              <a:buNone/>
            </a:pPr>
            <a:r>
              <a:rPr lang="fr-FR" dirty="0"/>
              <a:t>Qui vous devriez « cibler » pour obtenir les changements que vous souhaitez et atteindre le but politique que vous avez défini? </a:t>
            </a:r>
            <a:endParaRPr dirty="0"/>
          </a:p>
          <a:p>
            <a:pPr marL="0" lvl="0" indent="0" algn="l" rtl="0">
              <a:lnSpc>
                <a:spcPct val="100000"/>
              </a:lnSpc>
              <a:spcBef>
                <a:spcPts val="360"/>
              </a:spcBef>
              <a:spcAft>
                <a:spcPts val="0"/>
              </a:spcAft>
              <a:buSzPts val="1400"/>
              <a:buNone/>
            </a:pPr>
            <a:endParaRPr dirty="0"/>
          </a:p>
          <a:p>
            <a:pPr marL="0" lvl="0" indent="0" algn="l" rtl="0">
              <a:lnSpc>
                <a:spcPct val="100000"/>
              </a:lnSpc>
              <a:spcBef>
                <a:spcPts val="360"/>
              </a:spcBef>
              <a:spcAft>
                <a:spcPts val="0"/>
              </a:spcAft>
              <a:buSzPts val="1400"/>
              <a:buNone/>
            </a:pPr>
            <a:r>
              <a:rPr lang="fr-FR" dirty="0"/>
              <a:t>À ce stade, la réflexion sur les parties prenantes que vous avez menée dans le cadre de l’analyse du paysage politique peut vous être très utile.</a:t>
            </a:r>
          </a:p>
          <a:p>
            <a:pPr marL="0" lvl="0" indent="0" algn="l" rtl="0">
              <a:lnSpc>
                <a:spcPct val="100000"/>
              </a:lnSpc>
              <a:spcBef>
                <a:spcPts val="360"/>
              </a:spcBef>
              <a:spcAft>
                <a:spcPts val="0"/>
              </a:spcAft>
              <a:buSzPts val="1400"/>
              <a:buNone/>
            </a:pPr>
            <a:r>
              <a:rPr lang="fr-FR" dirty="0"/>
              <a:t>Vous avez probablement identifié toutes les parties prenantes pertinentes et vous pouvez maintenant en réduire le nombre pour obtenir les publics prioritaires. </a:t>
            </a:r>
            <a:endParaRPr dirty="0"/>
          </a:p>
          <a:p>
            <a:pPr marL="0" lvl="0" indent="0" algn="l" rtl="0">
              <a:lnSpc>
                <a:spcPct val="100000"/>
              </a:lnSpc>
              <a:spcBef>
                <a:spcPts val="360"/>
              </a:spcBef>
              <a:spcAft>
                <a:spcPts val="0"/>
              </a:spcAft>
              <a:buSzPts val="1400"/>
              <a:buNone/>
            </a:pPr>
            <a:endParaRPr dirty="0"/>
          </a:p>
        </p:txBody>
      </p:sp>
      <p:sp>
        <p:nvSpPr>
          <p:cNvPr id="299" name="Google Shape;299;p5:notes"/>
          <p:cNvSpPr txBox="1">
            <a:spLocks noGrp="1"/>
          </p:cNvSpPr>
          <p:nvPr>
            <p:ph type="sldNum" idx="12"/>
          </p:nvPr>
        </p:nvSpPr>
        <p:spPr>
          <a:xfrm>
            <a:off x="3973370" y="8831266"/>
            <a:ext cx="3037031" cy="465137"/>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6:notes"/>
          <p:cNvSpPr>
            <a:spLocks noGrp="1" noRot="1" noChangeAspect="1"/>
          </p:cNvSpPr>
          <p:nvPr>
            <p:ph type="sldImg" idx="2"/>
          </p:nvPr>
        </p:nvSpPr>
        <p:spPr>
          <a:xfrm>
            <a:off x="1182688" y="696913"/>
            <a:ext cx="3997325" cy="29987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05" name="Google Shape;305;p6:notes"/>
          <p:cNvSpPr txBox="1">
            <a:spLocks noGrp="1"/>
          </p:cNvSpPr>
          <p:nvPr>
            <p:ph type="body" idx="1"/>
          </p:nvPr>
        </p:nvSpPr>
        <p:spPr>
          <a:xfrm>
            <a:off x="934722" y="3810000"/>
            <a:ext cx="5140960" cy="4789491"/>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Clr>
                <a:schemeClr val="dk1"/>
              </a:buClr>
              <a:buSzPts val="1200"/>
              <a:buFont typeface="Arial"/>
              <a:buNone/>
            </a:pPr>
            <a:r>
              <a:rPr lang="fr-FR" dirty="0"/>
              <a:t>Vous pouvez répartir votre public en deux groupes : primaire et secondaire. </a:t>
            </a:r>
            <a:endParaRPr dirty="0"/>
          </a:p>
          <a:p>
            <a:pPr marL="0" lvl="0" indent="0" algn="l" rtl="0">
              <a:lnSpc>
                <a:spcPct val="100000"/>
              </a:lnSpc>
              <a:spcBef>
                <a:spcPts val="1200"/>
              </a:spcBef>
              <a:spcAft>
                <a:spcPts val="0"/>
              </a:spcAft>
              <a:buClr>
                <a:schemeClr val="dk1"/>
              </a:buClr>
              <a:buSzPts val="1200"/>
              <a:buFont typeface="Arial"/>
              <a:buNone/>
            </a:pPr>
            <a:endParaRPr b="1" dirty="0"/>
          </a:p>
          <a:p>
            <a:pPr marL="0" lvl="0" indent="0" algn="l" rtl="0">
              <a:lnSpc>
                <a:spcPct val="100000"/>
              </a:lnSpc>
              <a:spcBef>
                <a:spcPts val="1200"/>
              </a:spcBef>
              <a:spcAft>
                <a:spcPts val="0"/>
              </a:spcAft>
              <a:buClr>
                <a:schemeClr val="dk1"/>
              </a:buClr>
              <a:buSzPts val="1200"/>
              <a:buFont typeface="Arial"/>
              <a:buNone/>
            </a:pPr>
            <a:r>
              <a:rPr lang="fr-FR" dirty="0"/>
              <a:t>Vous devez segmenter votre public:</a:t>
            </a:r>
          </a:p>
          <a:p>
            <a:pPr marL="0" lvl="0" indent="0" algn="l" rtl="0">
              <a:lnSpc>
                <a:spcPct val="100000"/>
              </a:lnSpc>
              <a:spcBef>
                <a:spcPts val="1200"/>
              </a:spcBef>
              <a:spcAft>
                <a:spcPts val="0"/>
              </a:spcAft>
              <a:buClr>
                <a:schemeClr val="dk1"/>
              </a:buClr>
              <a:buSzPts val="1200"/>
              <a:buFont typeface="Arial"/>
              <a:buNone/>
            </a:pPr>
            <a:endParaRPr lang="fr-FR" dirty="0"/>
          </a:p>
          <a:p>
            <a:pPr marL="0" lvl="0" indent="0" algn="l" rtl="0">
              <a:lnSpc>
                <a:spcPct val="100000"/>
              </a:lnSpc>
              <a:spcBef>
                <a:spcPts val="1200"/>
              </a:spcBef>
              <a:spcAft>
                <a:spcPts val="0"/>
              </a:spcAft>
              <a:buClr>
                <a:schemeClr val="dk1"/>
              </a:buClr>
              <a:buSzPts val="1200"/>
              <a:buFont typeface="Arial"/>
              <a:buNone/>
            </a:pPr>
            <a:r>
              <a:rPr lang="fr-FR" dirty="0"/>
              <a:t>Les </a:t>
            </a:r>
            <a:r>
              <a:rPr lang="fr-FR" b="1" dirty="0"/>
              <a:t>publics primaires</a:t>
            </a:r>
            <a:r>
              <a:rPr lang="fr-FR" dirty="0"/>
              <a:t> sont les personnes qui ont un contrôle direct et le pouvoir d’influer sur le changement lié à votre but politique ultime.</a:t>
            </a:r>
          </a:p>
          <a:p>
            <a:pPr marL="0" lvl="0" indent="0" algn="l" rtl="0">
              <a:lnSpc>
                <a:spcPct val="100000"/>
              </a:lnSpc>
              <a:spcBef>
                <a:spcPts val="1200"/>
              </a:spcBef>
              <a:spcAft>
                <a:spcPts val="0"/>
              </a:spcAft>
              <a:buClr>
                <a:schemeClr val="dk1"/>
              </a:buClr>
              <a:buSzPts val="1200"/>
              <a:buFont typeface="Arial"/>
              <a:buNone/>
            </a:pPr>
            <a:r>
              <a:rPr lang="fr-FR" dirty="0"/>
              <a:t>Par exemple, un responsable de haut niveau, un membre du parlement, un élu de collectivité territoriale, ou un gestionnaire de programmes au sein d'un ministère.</a:t>
            </a:r>
            <a:endParaRPr dirty="0"/>
          </a:p>
          <a:p>
            <a:pPr marL="0" lvl="0" indent="0" algn="l" rtl="0">
              <a:lnSpc>
                <a:spcPct val="100000"/>
              </a:lnSpc>
              <a:spcBef>
                <a:spcPts val="1200"/>
              </a:spcBef>
              <a:spcAft>
                <a:spcPts val="0"/>
              </a:spcAft>
              <a:buClr>
                <a:schemeClr val="dk1"/>
              </a:buClr>
              <a:buSzPts val="1200"/>
              <a:buFont typeface="Arial"/>
              <a:buNone/>
            </a:pPr>
            <a:endParaRPr dirty="0"/>
          </a:p>
          <a:p>
            <a:pPr marL="0" lvl="0" indent="0" algn="l" rtl="0">
              <a:lnSpc>
                <a:spcPct val="100000"/>
              </a:lnSpc>
              <a:spcBef>
                <a:spcPts val="1200"/>
              </a:spcBef>
              <a:spcAft>
                <a:spcPts val="0"/>
              </a:spcAft>
              <a:buClr>
                <a:schemeClr val="dk1"/>
              </a:buClr>
              <a:buSzPts val="1200"/>
              <a:buFont typeface="Arial"/>
              <a:buNone/>
            </a:pPr>
            <a:r>
              <a:rPr lang="fr-FR" dirty="0"/>
              <a:t>Viennent ensuite les </a:t>
            </a:r>
            <a:r>
              <a:rPr lang="fr-FR" b="1" dirty="0"/>
              <a:t>publics</a:t>
            </a:r>
            <a:r>
              <a:rPr lang="fr-FR" dirty="0"/>
              <a:t> </a:t>
            </a:r>
            <a:r>
              <a:rPr lang="fr-FR" b="1" dirty="0"/>
              <a:t>secondaires</a:t>
            </a:r>
            <a:r>
              <a:rPr lang="fr-FR" dirty="0"/>
              <a:t>. Il s’agit de tous les individus et groupes qui peuvent influencer les publics primaires ou les décisions politiques plus indirectement, en attirant l’attention ou en exerçant des pression sur les décideurs politiques. </a:t>
            </a:r>
          </a:p>
          <a:p>
            <a:pPr marL="0" lvl="0" indent="0" algn="l" rtl="0">
              <a:lnSpc>
                <a:spcPct val="100000"/>
              </a:lnSpc>
              <a:spcBef>
                <a:spcPts val="1200"/>
              </a:spcBef>
              <a:spcAft>
                <a:spcPts val="0"/>
              </a:spcAft>
              <a:buClr>
                <a:schemeClr val="dk1"/>
              </a:buClr>
              <a:buSzPts val="1200"/>
              <a:buFont typeface="Arial"/>
              <a:buNone/>
            </a:pPr>
            <a:r>
              <a:rPr lang="fr-FR" dirty="0"/>
              <a:t>Ces personnes sont habituellement les cibles de vos objectifs de communication. On y trouve les journalistes et dirigeants de médias, les responsables d’associations professionnelles, les leaders communautaires ou encore les groupements de femmes. Mais des conseillers politiques, des conjoints ou des secrétaires peuvent aussi faire partie du public secondaire. </a:t>
            </a:r>
            <a:endParaRPr dirty="0"/>
          </a:p>
          <a:p>
            <a:pPr marL="0" lvl="0" indent="0" algn="l" rtl="0">
              <a:lnSpc>
                <a:spcPct val="100000"/>
              </a:lnSpc>
              <a:spcBef>
                <a:spcPts val="1200"/>
              </a:spcBef>
              <a:spcAft>
                <a:spcPts val="0"/>
              </a:spcAft>
              <a:buClr>
                <a:schemeClr val="dk1"/>
              </a:buClr>
              <a:buSzPts val="1200"/>
              <a:buFont typeface="Arial"/>
              <a:buNone/>
            </a:pPr>
            <a:endParaRPr dirty="0"/>
          </a:p>
          <a:p>
            <a:pPr marL="0" lvl="0" indent="0" algn="l" rtl="0">
              <a:lnSpc>
                <a:spcPct val="100000"/>
              </a:lnSpc>
              <a:spcBef>
                <a:spcPts val="1200"/>
              </a:spcBef>
              <a:spcAft>
                <a:spcPts val="0"/>
              </a:spcAft>
              <a:buClr>
                <a:schemeClr val="dk1"/>
              </a:buClr>
              <a:buSzPts val="1200"/>
              <a:buFont typeface="Arial"/>
              <a:buNone/>
            </a:pPr>
            <a:r>
              <a:rPr lang="fr-FR" dirty="0"/>
              <a:t>Gardez à l’esprit que les publics secondaires peuvent être des forces d’opposition influentes.</a:t>
            </a:r>
          </a:p>
          <a:p>
            <a:pPr marL="0" lvl="0" indent="0" algn="l" rtl="0">
              <a:lnSpc>
                <a:spcPct val="100000"/>
              </a:lnSpc>
              <a:spcBef>
                <a:spcPts val="1200"/>
              </a:spcBef>
              <a:spcAft>
                <a:spcPts val="0"/>
              </a:spcAft>
              <a:buClr>
                <a:schemeClr val="dk1"/>
              </a:buClr>
              <a:buSzPts val="1200"/>
              <a:buFont typeface="Arial"/>
              <a:buNone/>
            </a:pPr>
            <a:r>
              <a:rPr lang="fr-FR" dirty="0"/>
              <a:t>Ils peuvent avoir des intérêts différents et ne pas adhérer à ce que vous entendez réaliser.</a:t>
            </a:r>
          </a:p>
          <a:p>
            <a:pPr marL="0" lvl="0" indent="0" algn="l" rtl="0">
              <a:lnSpc>
                <a:spcPct val="100000"/>
              </a:lnSpc>
              <a:spcBef>
                <a:spcPts val="1200"/>
              </a:spcBef>
              <a:spcAft>
                <a:spcPts val="0"/>
              </a:spcAft>
              <a:buClr>
                <a:schemeClr val="dk1"/>
              </a:buClr>
              <a:buSzPts val="1200"/>
              <a:buFont typeface="Arial"/>
              <a:buNone/>
            </a:pPr>
            <a:r>
              <a:rPr lang="fr-FR" dirty="0"/>
              <a:t>Ils peuvent nécessiter une attention ou des actions particulières dans la planification des activités de votre communication politique. </a:t>
            </a:r>
            <a:endParaRPr dirty="0"/>
          </a:p>
          <a:p>
            <a:pPr marL="0" lvl="0" indent="0" algn="l" rtl="0">
              <a:lnSpc>
                <a:spcPct val="100000"/>
              </a:lnSpc>
              <a:spcBef>
                <a:spcPts val="1200"/>
              </a:spcBef>
              <a:spcAft>
                <a:spcPts val="0"/>
              </a:spcAft>
              <a:buClr>
                <a:schemeClr val="dk1"/>
              </a:buClr>
              <a:buSzPts val="1200"/>
              <a:buFont typeface="Arial"/>
              <a:buNone/>
            </a:pPr>
            <a:r>
              <a:rPr lang="fr-FR" dirty="0"/>
              <a:t>  </a:t>
            </a:r>
            <a:endParaRPr dirty="0"/>
          </a:p>
          <a:p>
            <a:pPr marL="0" lvl="0" indent="0" algn="l" rtl="0">
              <a:lnSpc>
                <a:spcPct val="100000"/>
              </a:lnSpc>
              <a:spcBef>
                <a:spcPts val="1200"/>
              </a:spcBef>
              <a:spcAft>
                <a:spcPts val="0"/>
              </a:spcAft>
              <a:buSzPts val="1400"/>
              <a:buNone/>
            </a:pPr>
            <a:r>
              <a:rPr lang="fr-FR" dirty="0"/>
              <a:t>La recherche a démontré que les moyens de communication peuvent être plus efficaces quand ils visent différents publics en même temps -  en augmentant ainsi la probabilité d'impacts dans la mesure où différents groupes parlent des mêmes enjeux.</a:t>
            </a:r>
            <a:endParaRPr dirty="0"/>
          </a:p>
        </p:txBody>
      </p:sp>
      <p:sp>
        <p:nvSpPr>
          <p:cNvPr id="306" name="Google Shape;306;p6:notes"/>
          <p:cNvSpPr txBox="1">
            <a:spLocks noGrp="1"/>
          </p:cNvSpPr>
          <p:nvPr>
            <p:ph type="sldNum" idx="12"/>
          </p:nvPr>
        </p:nvSpPr>
        <p:spPr>
          <a:xfrm>
            <a:off x="3973370" y="8831266"/>
            <a:ext cx="3037031" cy="465137"/>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7:notes"/>
          <p:cNvSpPr txBox="1">
            <a:spLocks noGrp="1"/>
          </p:cNvSpPr>
          <p:nvPr>
            <p:ph type="sldNum" idx="12"/>
          </p:nvPr>
        </p:nvSpPr>
        <p:spPr>
          <a:xfrm>
            <a:off x="3973370" y="8831266"/>
            <a:ext cx="3037031" cy="465137"/>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200"/>
              <a:buNone/>
            </a:pPr>
            <a:fld id="{00000000-1234-1234-1234-123412341234}" type="slidenum">
              <a:rPr lang="fr-FR" sz="1200">
                <a:solidFill>
                  <a:schemeClr val="dk1"/>
                </a:solidFill>
                <a:latin typeface="Times New Roman"/>
                <a:ea typeface="Times New Roman"/>
                <a:cs typeface="Times New Roman"/>
                <a:sym typeface="Times New Roman"/>
              </a:rPr>
              <a:t>7</a:t>
            </a:fld>
            <a:endParaRPr sz="1200">
              <a:solidFill>
                <a:schemeClr val="dk1"/>
              </a:solidFill>
              <a:latin typeface="Times New Roman"/>
              <a:ea typeface="Times New Roman"/>
              <a:cs typeface="Times New Roman"/>
              <a:sym typeface="Times New Roman"/>
            </a:endParaRPr>
          </a:p>
        </p:txBody>
      </p:sp>
      <p:sp>
        <p:nvSpPr>
          <p:cNvPr id="312" name="Google Shape;312;p7:notes"/>
          <p:cNvSpPr>
            <a:spLocks noGrp="1" noRot="1" noChangeAspect="1"/>
          </p:cNvSpPr>
          <p:nvPr>
            <p:ph type="sldImg" idx="2"/>
          </p:nvPr>
        </p:nvSpPr>
        <p:spPr>
          <a:xfrm>
            <a:off x="11811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3" name="Google Shape;313;p7:notes"/>
          <p:cNvSpPr txBox="1">
            <a:spLocks noGrp="1"/>
          </p:cNvSpPr>
          <p:nvPr>
            <p:ph type="body" idx="1"/>
          </p:nvPr>
        </p:nvSpPr>
        <p:spPr>
          <a:xfrm>
            <a:off x="934722" y="4416428"/>
            <a:ext cx="5140960" cy="4183063"/>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360"/>
              </a:spcBef>
              <a:spcAft>
                <a:spcPts val="0"/>
              </a:spcAft>
              <a:buSzPts val="1400"/>
              <a:buNone/>
            </a:pPr>
            <a:r>
              <a:rPr lang="fr-FR" b="1" dirty="0"/>
              <a:t>Quels sont les publics possibles ?</a:t>
            </a:r>
          </a:p>
          <a:p>
            <a:pPr marL="0" lvl="0" indent="0" algn="l" rtl="0">
              <a:lnSpc>
                <a:spcPct val="100000"/>
              </a:lnSpc>
              <a:spcBef>
                <a:spcPts val="360"/>
              </a:spcBef>
              <a:spcAft>
                <a:spcPts val="0"/>
              </a:spcAft>
              <a:buSzPts val="1400"/>
              <a:buNone/>
            </a:pPr>
            <a:r>
              <a:rPr lang="fr-FR" dirty="0"/>
              <a:t>Voici quelques exemples des types de personnes ou d’organisations susceptibles d’être vos publics.</a:t>
            </a:r>
          </a:p>
          <a:p>
            <a:pPr marL="0" lvl="0" indent="0" algn="l" rtl="0">
              <a:lnSpc>
                <a:spcPct val="100000"/>
              </a:lnSpc>
              <a:spcBef>
                <a:spcPts val="360"/>
              </a:spcBef>
              <a:spcAft>
                <a:spcPts val="0"/>
              </a:spcAft>
              <a:buSzPts val="1400"/>
              <a:buNone/>
            </a:pPr>
            <a:r>
              <a:rPr lang="fr-FR" dirty="0"/>
              <a:t>Cette liste n’est pas exhaustive mais simplement illustrative.</a:t>
            </a:r>
          </a:p>
          <a:p>
            <a:pPr marL="0" lvl="0" indent="0" algn="l" rtl="0">
              <a:lnSpc>
                <a:spcPct val="100000"/>
              </a:lnSpc>
              <a:spcBef>
                <a:spcPts val="360"/>
              </a:spcBef>
              <a:spcAft>
                <a:spcPts val="0"/>
              </a:spcAft>
              <a:buSzPts val="1400"/>
              <a:buNone/>
            </a:pPr>
            <a:r>
              <a:rPr lang="fr-FR" dirty="0"/>
              <a:t>Il est important de se rappeler que les publics ne sont PAS SEULEMENT des politiciens de haut niveau, mais des décideurs et des personnes influentes appartenant à tous ces groupes. </a:t>
            </a:r>
            <a:endParaRPr dirty="0"/>
          </a:p>
          <a:p>
            <a:pPr marL="0" lvl="0" indent="0" algn="l" rtl="0">
              <a:lnSpc>
                <a:spcPct val="100000"/>
              </a:lnSpc>
              <a:spcBef>
                <a:spcPts val="360"/>
              </a:spcBef>
              <a:spcAft>
                <a:spcPts val="0"/>
              </a:spcAft>
              <a:buSzPts val="1400"/>
              <a:buNone/>
            </a:pPr>
            <a:endParaRPr dirty="0"/>
          </a:p>
          <a:p>
            <a:pPr marL="0" lvl="0" indent="0" algn="l" rtl="0">
              <a:lnSpc>
                <a:spcPct val="100000"/>
              </a:lnSpc>
              <a:spcBef>
                <a:spcPts val="360"/>
              </a:spcBef>
              <a:spcAft>
                <a:spcPts val="0"/>
              </a:spcAft>
              <a:buSzPts val="1400"/>
              <a:buNone/>
            </a:pPr>
            <a:r>
              <a:rPr lang="fr-FR" dirty="0"/>
              <a:t>Si votre but politique concerne une politique nationale, vous aurez probablement besoin de cibler des politiciens de haut niveau.</a:t>
            </a:r>
          </a:p>
          <a:p>
            <a:pPr marL="0" lvl="0" indent="0" algn="l" rtl="0">
              <a:lnSpc>
                <a:spcPct val="100000"/>
              </a:lnSpc>
              <a:spcBef>
                <a:spcPts val="360"/>
              </a:spcBef>
              <a:spcAft>
                <a:spcPts val="0"/>
              </a:spcAft>
              <a:buSzPts val="1400"/>
              <a:buNone/>
            </a:pPr>
            <a:r>
              <a:rPr lang="fr-FR" dirty="0"/>
              <a:t>Mais s’il s’agit d’une ligne budgétaire pour des services globaux de santé reproductive au niveau décentralisé ou déconcentré, vous devez penser à des publics pouvant influer sur le budget aux différents niveaux territoriaux.</a:t>
            </a:r>
          </a:p>
          <a:p>
            <a:pPr marL="0" lvl="0" indent="0" algn="l" rtl="0">
              <a:lnSpc>
                <a:spcPct val="100000"/>
              </a:lnSpc>
              <a:spcBef>
                <a:spcPts val="360"/>
              </a:spcBef>
              <a:spcAft>
                <a:spcPts val="0"/>
              </a:spcAft>
              <a:buSzPts val="1400"/>
              <a:buNone/>
            </a:pPr>
            <a:r>
              <a:rPr lang="fr-FR" sz="1200" b="0" i="0" u="none" strike="noStrike" cap="none" dirty="0">
                <a:solidFill>
                  <a:schemeClr val="dk1"/>
                </a:solidFill>
                <a:latin typeface="Arial"/>
                <a:ea typeface="Arial"/>
                <a:cs typeface="Arial"/>
                <a:sym typeface="Arial"/>
              </a:rPr>
              <a:t>Vous choisirez également dans certains cas des publics secondaires en fonction de votre choix de public primaire. </a:t>
            </a: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8:notes"/>
          <p:cNvSpPr>
            <a:spLocks noGrp="1" noRot="1" noChangeAspect="1"/>
          </p:cNvSpPr>
          <p:nvPr>
            <p:ph type="sldImg" idx="2"/>
          </p:nvPr>
        </p:nvSpPr>
        <p:spPr>
          <a:xfrm>
            <a:off x="11811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20" name="Google Shape;320;p8:notes"/>
          <p:cNvSpPr txBox="1">
            <a:spLocks noGrp="1"/>
          </p:cNvSpPr>
          <p:nvPr>
            <p:ph type="body" idx="1"/>
          </p:nvPr>
        </p:nvSpPr>
        <p:spPr>
          <a:xfrm>
            <a:off x="934722" y="4416428"/>
            <a:ext cx="5140960" cy="4183063"/>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dirty="0"/>
              <a:t>Pour mieux appréhender le flux de pouvoir ou d’influence, il peut être judicieux de dessiner une carte simplifiée des influences comme celle présentée ici. </a:t>
            </a:r>
            <a:endParaRPr dirty="0"/>
          </a:p>
          <a:p>
            <a:pPr marL="0" lvl="0" indent="0" algn="l" rtl="0">
              <a:lnSpc>
                <a:spcPct val="100000"/>
              </a:lnSpc>
              <a:spcBef>
                <a:spcPts val="360"/>
              </a:spcBef>
              <a:spcAft>
                <a:spcPts val="0"/>
              </a:spcAft>
              <a:buSzPts val="1400"/>
              <a:buNone/>
            </a:pPr>
            <a:endParaRPr dirty="0"/>
          </a:p>
          <a:p>
            <a:pPr marL="0" lvl="0" indent="0" algn="l" rtl="0">
              <a:lnSpc>
                <a:spcPct val="100000"/>
              </a:lnSpc>
              <a:spcBef>
                <a:spcPts val="360"/>
              </a:spcBef>
              <a:spcAft>
                <a:spcPts val="0"/>
              </a:spcAft>
              <a:buSzPts val="1400"/>
              <a:buNone/>
            </a:pPr>
            <a:r>
              <a:rPr lang="fr-FR" dirty="0"/>
              <a:t>Cette carte montre l’influence que peut avoir un groupe ou une personne (les plus éloignées du décideur ayant moins d’influence).</a:t>
            </a:r>
          </a:p>
          <a:p>
            <a:pPr marL="0" lvl="0" indent="0" algn="l" rtl="0">
              <a:lnSpc>
                <a:spcPct val="100000"/>
              </a:lnSpc>
              <a:spcBef>
                <a:spcPts val="360"/>
              </a:spcBef>
              <a:spcAft>
                <a:spcPts val="0"/>
              </a:spcAft>
              <a:buSzPts val="1400"/>
              <a:buNone/>
            </a:pPr>
            <a:r>
              <a:rPr lang="fr-FR" dirty="0"/>
              <a:t>Elle permet aussi de voir par quels moyens l'influence est exercée.</a:t>
            </a:r>
          </a:p>
          <a:p>
            <a:pPr marL="0" lvl="0" indent="0" algn="l" rtl="0">
              <a:lnSpc>
                <a:spcPct val="100000"/>
              </a:lnSpc>
              <a:spcBef>
                <a:spcPts val="360"/>
              </a:spcBef>
              <a:spcAft>
                <a:spcPts val="0"/>
              </a:spcAft>
              <a:buSzPts val="1400"/>
              <a:buNone/>
            </a:pPr>
            <a:r>
              <a:rPr lang="fr-FR" dirty="0"/>
              <a:t>Elle vous aide à identifier et à prioriser les points d’entrée pour que la communication puisse rendre le changement possible.</a:t>
            </a:r>
            <a:endParaRPr dirty="0"/>
          </a:p>
          <a:p>
            <a:pPr marL="0" lvl="0" indent="0" algn="l" rtl="0">
              <a:lnSpc>
                <a:spcPct val="100000"/>
              </a:lnSpc>
              <a:spcBef>
                <a:spcPts val="360"/>
              </a:spcBef>
              <a:spcAft>
                <a:spcPts val="0"/>
              </a:spcAft>
              <a:buSzPts val="1400"/>
              <a:buNone/>
            </a:pPr>
            <a:endParaRPr dirty="0"/>
          </a:p>
          <a:p>
            <a:pPr marL="0" lvl="0" indent="0" algn="l" rtl="0">
              <a:lnSpc>
                <a:spcPct val="100000"/>
              </a:lnSpc>
              <a:spcBef>
                <a:spcPts val="360"/>
              </a:spcBef>
              <a:spcAft>
                <a:spcPts val="0"/>
              </a:spcAft>
              <a:buSzPts val="1400"/>
              <a:buNone/>
            </a:pPr>
            <a:r>
              <a:rPr lang="fr-FR" dirty="0"/>
              <a:t>Dans la plupart des cas, le public primaire est le décideur au sommet et les publics secondaires se trouvent aux deux niveaux inférieurs.</a:t>
            </a:r>
            <a:endParaRPr dirty="0"/>
          </a:p>
        </p:txBody>
      </p:sp>
      <p:sp>
        <p:nvSpPr>
          <p:cNvPr id="321" name="Google Shape;321;p8:notes"/>
          <p:cNvSpPr txBox="1">
            <a:spLocks noGrp="1"/>
          </p:cNvSpPr>
          <p:nvPr>
            <p:ph type="sldNum" idx="12"/>
          </p:nvPr>
        </p:nvSpPr>
        <p:spPr>
          <a:xfrm>
            <a:off x="3973370" y="8831266"/>
            <a:ext cx="3037031" cy="465137"/>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9:notes"/>
          <p:cNvSpPr>
            <a:spLocks noGrp="1" noRot="1" noChangeAspect="1"/>
          </p:cNvSpPr>
          <p:nvPr>
            <p:ph type="sldImg" idx="2"/>
          </p:nvPr>
        </p:nvSpPr>
        <p:spPr>
          <a:xfrm>
            <a:off x="1181100" y="696913"/>
            <a:ext cx="4649788"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53" name="Google Shape;353;p9:notes"/>
          <p:cNvSpPr txBox="1">
            <a:spLocks noGrp="1"/>
          </p:cNvSpPr>
          <p:nvPr>
            <p:ph type="body" idx="1"/>
          </p:nvPr>
        </p:nvSpPr>
        <p:spPr>
          <a:xfrm>
            <a:off x="934722" y="4416428"/>
            <a:ext cx="5140960" cy="4183063"/>
          </a:xfrm>
          <a:prstGeom prst="rect">
            <a:avLst/>
          </a:prstGeom>
          <a:noFill/>
          <a:ln>
            <a:noFill/>
          </a:ln>
        </p:spPr>
        <p:txBody>
          <a:bodyPr spcFirstLastPara="1" wrap="square" lIns="92425" tIns="46200" rIns="92425" bIns="46200" anchor="t" anchorCtr="0">
            <a:noAutofit/>
          </a:bodyPr>
          <a:lstStyle/>
          <a:p>
            <a:pPr marL="0" lvl="0" indent="0" algn="l" rtl="0">
              <a:lnSpc>
                <a:spcPct val="100000"/>
              </a:lnSpc>
              <a:spcBef>
                <a:spcPts val="0"/>
              </a:spcBef>
              <a:spcAft>
                <a:spcPts val="0"/>
              </a:spcAft>
              <a:buSzPts val="1400"/>
              <a:buNone/>
            </a:pPr>
            <a:r>
              <a:rPr lang="fr-FR" b="0" dirty="0"/>
              <a:t>Il ne suffit pas d’identifier et de cartographier vos publics. Vous devez vraiment les CONNAITRE, afin de communiquer avec eux le mieux possible. </a:t>
            </a:r>
            <a:endParaRPr dirty="0"/>
          </a:p>
          <a:p>
            <a:pPr marL="0" lvl="0" indent="0" algn="l" rtl="0">
              <a:lnSpc>
                <a:spcPct val="100000"/>
              </a:lnSpc>
              <a:spcBef>
                <a:spcPts val="360"/>
              </a:spcBef>
              <a:spcAft>
                <a:spcPts val="0"/>
              </a:spcAft>
              <a:buSzPts val="1400"/>
              <a:buNone/>
            </a:pPr>
            <a:endParaRPr b="0" dirty="0"/>
          </a:p>
          <a:p>
            <a:pPr marL="0" lvl="0" indent="0" algn="l" rtl="0">
              <a:lnSpc>
                <a:spcPct val="100000"/>
              </a:lnSpc>
              <a:spcBef>
                <a:spcPts val="360"/>
              </a:spcBef>
              <a:spcAft>
                <a:spcPts val="0"/>
              </a:spcAft>
              <a:buSzPts val="1400"/>
              <a:buNone/>
            </a:pPr>
            <a:r>
              <a:rPr lang="fr-FR" b="0" dirty="0"/>
              <a:t>Vous devez faire un travail personnel et trouver les réponses à des questions comme :  </a:t>
            </a:r>
          </a:p>
          <a:p>
            <a:pPr marL="228600" lvl="0" indent="-228600" algn="l" rtl="0">
              <a:lnSpc>
                <a:spcPct val="100000"/>
              </a:lnSpc>
              <a:spcBef>
                <a:spcPts val="360"/>
              </a:spcBef>
              <a:spcAft>
                <a:spcPts val="0"/>
              </a:spcAft>
              <a:buSzPts val="1400"/>
              <a:buFont typeface="+mj-lt"/>
              <a:buAutoNum type="arabicPeriod"/>
            </a:pPr>
            <a:r>
              <a:rPr lang="fr-FR" b="0" u="sng" dirty="0"/>
              <a:t>Que savent-ils de votre sujet </a:t>
            </a:r>
            <a:r>
              <a:rPr lang="fr-FR" b="0" dirty="0"/>
              <a:t>? Est-ce que leurs informations sont exactes ? Actualisées?</a:t>
            </a:r>
            <a:br>
              <a:rPr lang="fr-FR" b="0" dirty="0"/>
            </a:br>
            <a:r>
              <a:rPr lang="fr-FR" b="0" u="sng" dirty="0"/>
              <a:t>S’intéressent-ils à votre sujet </a:t>
            </a:r>
            <a:r>
              <a:rPr lang="fr-FR" b="0" dirty="0"/>
              <a:t>? Correspond-il à leurs objectifs politiques ? S’en soucient-ils personnellement ? Ont-ils déjà fait des déclarations publiques à ce sujet ? Qu’indique leur expérience électorale / de soutien ?</a:t>
            </a:r>
          </a:p>
          <a:p>
            <a:pPr marL="228600" lvl="0" indent="-228600" algn="l" rtl="0">
              <a:lnSpc>
                <a:spcPct val="100000"/>
              </a:lnSpc>
              <a:spcBef>
                <a:spcPts val="360"/>
              </a:spcBef>
              <a:spcAft>
                <a:spcPts val="0"/>
              </a:spcAft>
              <a:buSzPts val="1400"/>
              <a:buFont typeface="+mj-lt"/>
              <a:buAutoNum type="arabicPeriod"/>
            </a:pPr>
            <a:endParaRPr lang="fr-FR" b="0" dirty="0"/>
          </a:p>
          <a:p>
            <a:pPr marL="228600" lvl="0" indent="-228600" algn="l" rtl="0">
              <a:lnSpc>
                <a:spcPct val="100000"/>
              </a:lnSpc>
              <a:spcBef>
                <a:spcPts val="360"/>
              </a:spcBef>
              <a:spcAft>
                <a:spcPts val="0"/>
              </a:spcAft>
              <a:buSzPts val="1400"/>
              <a:buFont typeface="+mj-lt"/>
              <a:buAutoNum type="arabicPeriod"/>
            </a:pPr>
            <a:r>
              <a:rPr lang="fr-FR" b="0" u="sng" dirty="0"/>
              <a:t>Qui écoutent-ils </a:t>
            </a:r>
            <a:r>
              <a:rPr lang="fr-FR" b="0" dirty="0"/>
              <a:t>? C’est ici qu’interviennent les publics secondaires.</a:t>
            </a:r>
            <a:br>
              <a:rPr lang="fr-FR" b="0" dirty="0"/>
            </a:br>
            <a:r>
              <a:rPr lang="fr-FR" b="0" dirty="0"/>
              <a:t>Cherchez à savoir en qui ont confiance vos publics primaires et sur qui ils comptent pour recevoir des informations et des avis. </a:t>
            </a:r>
            <a:br>
              <a:rPr lang="fr-FR" b="0" dirty="0"/>
            </a:br>
            <a:r>
              <a:rPr lang="fr-FR" b="0" dirty="0"/>
              <a:t>Cherchez aussi à quel type de personnes ils s’adresseraient afin que vous choisissiez qui est le mieux à même de délivrer les messages.</a:t>
            </a:r>
            <a:br>
              <a:rPr lang="fr-FR" b="0" dirty="0"/>
            </a:br>
            <a:r>
              <a:rPr lang="fr-FR" b="0" dirty="0"/>
              <a:t>Est-ce une personne au niveau international ? Un chercheur ? Un autre décideur politique ?</a:t>
            </a:r>
          </a:p>
          <a:p>
            <a:pPr marL="228600" lvl="0" indent="-228600" algn="l" rtl="0">
              <a:lnSpc>
                <a:spcPct val="100000"/>
              </a:lnSpc>
              <a:spcBef>
                <a:spcPts val="360"/>
              </a:spcBef>
              <a:spcAft>
                <a:spcPts val="0"/>
              </a:spcAft>
              <a:buSzPts val="1400"/>
              <a:buFont typeface="+mj-lt"/>
              <a:buAutoNum type="arabicPeriod"/>
            </a:pPr>
            <a:endParaRPr lang="fr-FR" b="0" dirty="0"/>
          </a:p>
          <a:p>
            <a:pPr marL="228600" lvl="0" indent="-228600" algn="l" rtl="0">
              <a:lnSpc>
                <a:spcPct val="100000"/>
              </a:lnSpc>
              <a:spcBef>
                <a:spcPts val="360"/>
              </a:spcBef>
              <a:spcAft>
                <a:spcPts val="0"/>
              </a:spcAft>
              <a:buSzPts val="1400"/>
              <a:buFont typeface="+mj-lt"/>
              <a:buAutoNum type="arabicPeriod"/>
            </a:pPr>
            <a:r>
              <a:rPr lang="fr-FR" b="0" u="sng" dirty="0"/>
              <a:t>Comment obtiennent-ils leurs informations </a:t>
            </a:r>
            <a:r>
              <a:rPr lang="fr-FR" b="0" dirty="0"/>
              <a:t>? Par exemple, les décideurs politiques lisent rarement des rapports de recherche</a:t>
            </a:r>
            <a:r>
              <a:rPr lang="fr-FR" sz="1200" b="0" dirty="0"/>
              <a:t>. Et ils ne lisent certainement pas de revues scientifiques. Mais nombre d’entre eux sont probablement informés par les médias. Et nombre d’entre eux sont également sensibles à ce que l’on dit d’eux dans les médias.</a:t>
            </a:r>
            <a:br>
              <a:rPr lang="fr-FR" sz="1200" b="0" dirty="0"/>
            </a:br>
            <a:r>
              <a:rPr lang="fr-FR" sz="1200" b="0" dirty="0"/>
              <a:t>Découvrez donc quels journaux ils lisent habituellement ou quelles stations de télévision ou de radio ils écoutent.</a:t>
            </a:r>
            <a:br>
              <a:rPr lang="fr-FR" sz="1200" b="0" dirty="0"/>
            </a:br>
            <a:r>
              <a:rPr lang="fr-FR" sz="1200" b="0" dirty="0"/>
              <a:t>Bien souvent, les sources d’information  utilisées par les décideurs politiques sont connues. Vous pouvez donc demander à certains collègues de confiance si vous n’en êtes pas sûr. Également, dans ce monde en évolution, il est possible qu’ils s’informent sur Twitter ou Facebook !</a:t>
            </a:r>
          </a:p>
          <a:p>
            <a:pPr marL="228600" lvl="0" indent="-228600" algn="l" rtl="0">
              <a:lnSpc>
                <a:spcPct val="100000"/>
              </a:lnSpc>
              <a:spcBef>
                <a:spcPts val="360"/>
              </a:spcBef>
              <a:spcAft>
                <a:spcPts val="0"/>
              </a:spcAft>
              <a:buSzPts val="1400"/>
              <a:buFont typeface="+mj-lt"/>
              <a:buAutoNum type="arabicPeriod"/>
            </a:pPr>
            <a:endParaRPr lang="fr-FR" sz="1200" b="0" dirty="0"/>
          </a:p>
          <a:p>
            <a:pPr marL="228600" lvl="0" indent="-228600" algn="l" rtl="0">
              <a:lnSpc>
                <a:spcPct val="100000"/>
              </a:lnSpc>
              <a:spcBef>
                <a:spcPts val="360"/>
              </a:spcBef>
              <a:spcAft>
                <a:spcPts val="0"/>
              </a:spcAft>
              <a:buSzPts val="1400"/>
              <a:buFont typeface="+mj-lt"/>
              <a:buAutoNum type="arabicPeriod"/>
            </a:pPr>
            <a:r>
              <a:rPr lang="fr-FR" b="0" u="sng" dirty="0"/>
              <a:t>Qu’est-ce qui les fait bouger ou les motive</a:t>
            </a:r>
            <a:r>
              <a:rPr lang="fr-FR" b="0" dirty="0"/>
              <a:t> ? Vous devez savoir ce qui motive les décideurs afin de formuler vos messages de manière appropriée. Essaient-ils de se faire un nom ? Veulent-ils être perçus comme des humanitaires ? Sont-ils essentiellement concernés par l’économie ? Veulent-ils </a:t>
            </a:r>
            <a:r>
              <a:rPr lang="fr" dirty="0">
                <a:cs typeface="Arial" charset="0"/>
              </a:rPr>
              <a:t>avoir une bonne réputation auprès d'un certain groupe </a:t>
            </a:r>
            <a:r>
              <a:rPr lang="fr-FR" b="0" dirty="0"/>
              <a:t>? Est-ce une année électorale ?</a:t>
            </a:r>
            <a:br>
              <a:rPr lang="fr-FR" b="0" dirty="0"/>
            </a:br>
            <a:r>
              <a:rPr lang="fr-FR" b="0" dirty="0"/>
              <a:t>Ce genre d’informations pourrait bien vous aider à toucher la corde sensible quand vous communiquerez avec eux. </a:t>
            </a:r>
            <a:endParaRPr dirty="0"/>
          </a:p>
          <a:p>
            <a:pPr marL="171450" lvl="0" indent="-171450" algn="l" rtl="0">
              <a:lnSpc>
                <a:spcPct val="100000"/>
              </a:lnSpc>
              <a:spcBef>
                <a:spcPts val="360"/>
              </a:spcBef>
              <a:spcAft>
                <a:spcPts val="0"/>
              </a:spcAft>
              <a:buClr>
                <a:schemeClr val="dk1"/>
              </a:buClr>
              <a:buSzPts val="1200"/>
              <a:buFont typeface="Arial"/>
              <a:buChar char="-"/>
            </a:pPr>
            <a:r>
              <a:rPr lang="fr-FR" b="0" u="sng" dirty="0"/>
              <a:t>À quelles contraintes pourraient-ils être confrontés </a:t>
            </a:r>
            <a:r>
              <a:rPr lang="fr-FR" b="0" dirty="0"/>
              <a:t>? Comprenez que l’adhésion de ces personnes peut ne pas suffire. Elles pourraient être confrontées à certains obstacles spécifiques pour effectuer des changements.</a:t>
            </a:r>
            <a:br>
              <a:rPr lang="fr-FR" b="0" dirty="0"/>
            </a:br>
            <a:r>
              <a:rPr lang="fr-FR" b="0" dirty="0"/>
              <a:t>Plus vous connaissez ces obstacles, plus vous pouvez vous efforcer d’y faire face.</a:t>
            </a:r>
            <a:br>
              <a:rPr lang="fr-FR" b="0" dirty="0"/>
            </a:br>
            <a:r>
              <a:rPr lang="fr-FR" b="0" dirty="0"/>
              <a:t>Sont-ils freinés par des budgets ? Par des engagements pris ? Ou quoi que ce soit d’autre ? </a:t>
            </a:r>
            <a:endParaRPr dirty="0"/>
          </a:p>
          <a:p>
            <a:pPr marL="171450" lvl="0" indent="-171450" algn="l" rtl="0">
              <a:lnSpc>
                <a:spcPct val="100000"/>
              </a:lnSpc>
              <a:spcBef>
                <a:spcPts val="360"/>
              </a:spcBef>
              <a:spcAft>
                <a:spcPts val="0"/>
              </a:spcAft>
              <a:buClr>
                <a:schemeClr val="dk1"/>
              </a:buClr>
              <a:buSzPts val="1200"/>
              <a:buFont typeface="Arial"/>
              <a:buChar char="-"/>
            </a:pPr>
            <a:r>
              <a:rPr lang="fr-FR" b="0" u="sng" dirty="0"/>
              <a:t>Y </a:t>
            </a:r>
            <a:r>
              <a:rPr lang="fr-FR" b="0" u="sng" dirty="0" err="1"/>
              <a:t>a-t-il</a:t>
            </a:r>
            <a:r>
              <a:rPr lang="fr-FR" b="0" u="sng" dirty="0"/>
              <a:t> des engagement qu’ils ont pris ou que d’autres ont pris en leur nom</a:t>
            </a:r>
            <a:r>
              <a:rPr lang="fr-FR" b="0" dirty="0"/>
              <a:t> ? Par exemple, s’ils ont déclaré publiquement qu’ils assumeraient un certain niveau de prestation de services, pouvez-vous comparer la réalité à l’engagement pour les en tenir redevables ?</a:t>
            </a:r>
            <a:endParaRPr dirty="0"/>
          </a:p>
          <a:p>
            <a:pPr marL="0" lvl="0" indent="0" algn="l" rtl="0">
              <a:lnSpc>
                <a:spcPct val="100000"/>
              </a:lnSpc>
              <a:spcBef>
                <a:spcPts val="360"/>
              </a:spcBef>
              <a:spcAft>
                <a:spcPts val="0"/>
              </a:spcAft>
              <a:buSzPts val="1400"/>
              <a:buNone/>
            </a:pPr>
            <a:endParaRPr dirty="0"/>
          </a:p>
          <a:p>
            <a:pPr marL="0" lvl="0" indent="0" algn="l" rtl="0">
              <a:lnSpc>
                <a:spcPct val="100000"/>
              </a:lnSpc>
              <a:spcBef>
                <a:spcPts val="360"/>
              </a:spcBef>
              <a:spcAft>
                <a:spcPts val="0"/>
              </a:spcAft>
              <a:buSzPts val="1400"/>
              <a:buNone/>
            </a:pPr>
            <a:endParaRPr dirty="0"/>
          </a:p>
        </p:txBody>
      </p:sp>
      <p:sp>
        <p:nvSpPr>
          <p:cNvPr id="354" name="Google Shape;354;p9:notes"/>
          <p:cNvSpPr txBox="1">
            <a:spLocks noGrp="1"/>
          </p:cNvSpPr>
          <p:nvPr>
            <p:ph type="sldNum" idx="12"/>
          </p:nvPr>
        </p:nvSpPr>
        <p:spPr>
          <a:xfrm>
            <a:off x="3973370" y="8831266"/>
            <a:ext cx="3037031" cy="465137"/>
          </a:xfrm>
          <a:prstGeom prst="rect">
            <a:avLst/>
          </a:prstGeom>
          <a:noFill/>
          <a:ln>
            <a:noFill/>
          </a:ln>
        </p:spPr>
        <p:txBody>
          <a:bodyPr spcFirstLastPara="1" wrap="square" lIns="92425" tIns="46200" rIns="92425" bIns="46200" anchor="b" anchorCtr="0">
            <a:noAutofit/>
          </a:bodyPr>
          <a:lstStyle/>
          <a:p>
            <a:pPr marL="0" lvl="0" indent="0" algn="r" rtl="0">
              <a:lnSpc>
                <a:spcPct val="100000"/>
              </a:lnSpc>
              <a:spcBef>
                <a:spcPts val="0"/>
              </a:spcBef>
              <a:spcAft>
                <a:spcPts val="0"/>
              </a:spcAft>
              <a:buSzPts val="1400"/>
              <a:buNone/>
            </a:pPr>
            <a:fld id="{00000000-1234-1234-1234-123412341234}" type="slidenum">
              <a:rPr lang="fr-F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jpe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8"/>
        <p:cNvGrpSpPr/>
        <p:nvPr/>
      </p:nvGrpSpPr>
      <p:grpSpPr>
        <a:xfrm>
          <a:off x="0" y="0"/>
          <a:ext cx="0" cy="0"/>
          <a:chOff x="0" y="0"/>
          <a:chExt cx="0" cy="0"/>
        </a:xfrm>
      </p:grpSpPr>
      <p:sp>
        <p:nvSpPr>
          <p:cNvPr id="29" name="Google Shape;29;p4"/>
          <p:cNvSpPr txBox="1">
            <a:spLocks noGrp="1"/>
          </p:cNvSpPr>
          <p:nvPr>
            <p:ph type="title"/>
          </p:nvPr>
        </p:nvSpPr>
        <p:spPr>
          <a:xfrm>
            <a:off x="1023938"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2"/>
        <p:cNvGrpSpPr/>
        <p:nvPr/>
      </p:nvGrpSpPr>
      <p:grpSpPr>
        <a:xfrm>
          <a:off x="0" y="0"/>
          <a:ext cx="0" cy="0"/>
          <a:chOff x="0" y="0"/>
          <a:chExt cx="0" cy="0"/>
        </a:xfrm>
      </p:grpSpPr>
      <p:sp>
        <p:nvSpPr>
          <p:cNvPr id="73" name="Google Shape;73;p14"/>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4"/>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folHlink"/>
              </a:buClr>
              <a:buSzPts val="2400"/>
              <a:buFont typeface="Noto Sans Symbols"/>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chemeClr val="folHlink"/>
              </a:buClr>
              <a:buSzPts val="1960"/>
              <a:buFont typeface="Noto Sans Symbols"/>
              <a:buNone/>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2"/>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hlink"/>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1700"/>
              <a:buFont typeface="Arial"/>
              <a:buNone/>
              <a:defRPr sz="2000" b="0" i="0" u="none" strike="noStrike" cap="none">
                <a:solidFill>
                  <a:schemeClr val="dk1"/>
                </a:solidFill>
                <a:latin typeface="Arial"/>
                <a:ea typeface="Arial"/>
                <a:cs typeface="Arial"/>
                <a:sym typeface="Arial"/>
              </a:defRPr>
            </a:lvl9pPr>
          </a:lstStyle>
          <a:p>
            <a:endParaRPr/>
          </a:p>
        </p:txBody>
      </p:sp>
      <p:sp>
        <p:nvSpPr>
          <p:cNvPr id="75" name="Google Shape;75;p14"/>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SzPts val="1050"/>
              <a:buNone/>
              <a:defRPr sz="1400"/>
            </a:lvl1pPr>
            <a:lvl2pPr marL="914400" lvl="1" indent="-228600" algn="l">
              <a:lnSpc>
                <a:spcPct val="100000"/>
              </a:lnSpc>
              <a:spcBef>
                <a:spcPts val="240"/>
              </a:spcBef>
              <a:spcAft>
                <a:spcPts val="0"/>
              </a:spcAft>
              <a:buSzPts val="840"/>
              <a:buNone/>
              <a:defRPr sz="1200"/>
            </a:lvl2pPr>
            <a:lvl3pPr marL="1371600" lvl="2" indent="-228600" algn="l">
              <a:lnSpc>
                <a:spcPct val="100000"/>
              </a:lnSpc>
              <a:spcBef>
                <a:spcPts val="200"/>
              </a:spcBef>
              <a:spcAft>
                <a:spcPts val="0"/>
              </a:spcAft>
              <a:buSzPts val="1000"/>
              <a:buFont typeface="Arial"/>
              <a:buNone/>
              <a:defRPr sz="1000"/>
            </a:lvl3pPr>
            <a:lvl4pPr marL="1828800" lvl="3" indent="-228600" algn="l">
              <a:lnSpc>
                <a:spcPct val="100000"/>
              </a:lnSpc>
              <a:spcBef>
                <a:spcPts val="180"/>
              </a:spcBef>
              <a:spcAft>
                <a:spcPts val="0"/>
              </a:spcAft>
              <a:buSzPts val="900"/>
              <a:buFont typeface="Arial"/>
              <a:buNone/>
              <a:defRPr sz="900"/>
            </a:lvl4pPr>
            <a:lvl5pPr marL="2286000" lvl="4" indent="-228600" algn="l">
              <a:lnSpc>
                <a:spcPct val="100000"/>
              </a:lnSpc>
              <a:spcBef>
                <a:spcPts val="180"/>
              </a:spcBef>
              <a:spcAft>
                <a:spcPts val="0"/>
              </a:spcAft>
              <a:buSzPts val="765"/>
              <a:buFont typeface="Arial"/>
              <a:buNone/>
              <a:defRPr sz="900"/>
            </a:lvl5pPr>
            <a:lvl6pPr marL="2743200" lvl="5" indent="-228600" algn="l">
              <a:lnSpc>
                <a:spcPct val="100000"/>
              </a:lnSpc>
              <a:spcBef>
                <a:spcPts val="180"/>
              </a:spcBef>
              <a:spcAft>
                <a:spcPts val="0"/>
              </a:spcAft>
              <a:buSzPts val="765"/>
              <a:buFont typeface="Arial"/>
              <a:buNone/>
              <a:defRPr sz="900"/>
            </a:lvl6pPr>
            <a:lvl7pPr marL="3200400" lvl="6" indent="-228600" algn="l">
              <a:lnSpc>
                <a:spcPct val="100000"/>
              </a:lnSpc>
              <a:spcBef>
                <a:spcPts val="180"/>
              </a:spcBef>
              <a:spcAft>
                <a:spcPts val="0"/>
              </a:spcAft>
              <a:buSzPts val="765"/>
              <a:buFont typeface="Arial"/>
              <a:buNone/>
              <a:defRPr sz="900"/>
            </a:lvl7pPr>
            <a:lvl8pPr marL="3657600" lvl="7" indent="-228600" algn="l">
              <a:lnSpc>
                <a:spcPct val="100000"/>
              </a:lnSpc>
              <a:spcBef>
                <a:spcPts val="180"/>
              </a:spcBef>
              <a:spcAft>
                <a:spcPts val="0"/>
              </a:spcAft>
              <a:buSzPts val="765"/>
              <a:buFont typeface="Arial"/>
              <a:buNone/>
              <a:defRPr sz="900"/>
            </a:lvl8pPr>
            <a:lvl9pPr marL="4114800" lvl="8" indent="-228600" algn="l">
              <a:lnSpc>
                <a:spcPct val="100000"/>
              </a:lnSpc>
              <a:spcBef>
                <a:spcPts val="180"/>
              </a:spcBef>
              <a:spcAft>
                <a:spcPts val="0"/>
              </a:spcAft>
              <a:buSzPts val="765"/>
              <a:buFont typeface="Arial"/>
              <a:buNone/>
              <a:defRPr sz="900"/>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6"/>
        <p:cNvGrpSpPr/>
        <p:nvPr/>
      </p:nvGrpSpPr>
      <p:grpSpPr>
        <a:xfrm>
          <a:off x="0" y="0"/>
          <a:ext cx="0" cy="0"/>
          <a:chOff x="0" y="0"/>
          <a:chExt cx="0" cy="0"/>
        </a:xfrm>
      </p:grpSpPr>
      <p:sp>
        <p:nvSpPr>
          <p:cNvPr id="77" name="Google Shape;77;p15"/>
          <p:cNvSpPr txBox="1">
            <a:spLocks noGrp="1"/>
          </p:cNvSpPr>
          <p:nvPr>
            <p:ph type="title"/>
          </p:nvPr>
        </p:nvSpPr>
        <p:spPr>
          <a:xfrm>
            <a:off x="1023938"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15"/>
          <p:cNvSpPr txBox="1">
            <a:spLocks noGrp="1"/>
          </p:cNvSpPr>
          <p:nvPr>
            <p:ph type="body" idx="1"/>
          </p:nvPr>
        </p:nvSpPr>
        <p:spPr>
          <a:xfrm rot="5400000">
            <a:off x="2574132" y="135731"/>
            <a:ext cx="4648200" cy="7729537"/>
          </a:xfrm>
          <a:prstGeom prst="rect">
            <a:avLst/>
          </a:prstGeom>
          <a:noFill/>
          <a:ln>
            <a:noFill/>
          </a:ln>
        </p:spPr>
        <p:txBody>
          <a:bodyPr spcFirstLastPara="1" wrap="square" lIns="91425" tIns="45700" rIns="91425" bIns="45700" anchor="t" anchorCtr="0">
            <a:noAutofit/>
          </a:bodyPr>
          <a:lstStyle>
            <a:lvl1pPr marL="457200" lvl="0" indent="-314325" algn="l">
              <a:lnSpc>
                <a:spcPct val="100000"/>
              </a:lnSpc>
              <a:spcBef>
                <a:spcPts val="360"/>
              </a:spcBef>
              <a:spcAft>
                <a:spcPts val="0"/>
              </a:spcAft>
              <a:buSzPts val="1350"/>
              <a:buChar char="■"/>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9"/>
        <p:cNvGrpSpPr/>
        <p:nvPr/>
      </p:nvGrpSpPr>
      <p:grpSpPr>
        <a:xfrm>
          <a:off x="0" y="0"/>
          <a:ext cx="0" cy="0"/>
          <a:chOff x="0" y="0"/>
          <a:chExt cx="0" cy="0"/>
        </a:xfrm>
      </p:grpSpPr>
      <p:sp>
        <p:nvSpPr>
          <p:cNvPr id="80" name="Google Shape;80;p16"/>
          <p:cNvSpPr txBox="1">
            <a:spLocks noGrp="1"/>
          </p:cNvSpPr>
          <p:nvPr>
            <p:ph type="title"/>
          </p:nvPr>
        </p:nvSpPr>
        <p:spPr>
          <a:xfrm rot="5400000">
            <a:off x="4900612" y="2462213"/>
            <a:ext cx="5791200" cy="193357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1" name="Google Shape;81;p16"/>
          <p:cNvSpPr txBox="1">
            <a:spLocks noGrp="1"/>
          </p:cNvSpPr>
          <p:nvPr>
            <p:ph type="body" idx="1"/>
          </p:nvPr>
        </p:nvSpPr>
        <p:spPr>
          <a:xfrm rot="5400000">
            <a:off x="954881" y="602457"/>
            <a:ext cx="5791200" cy="5653087"/>
          </a:xfrm>
          <a:prstGeom prst="rect">
            <a:avLst/>
          </a:prstGeom>
          <a:noFill/>
          <a:ln>
            <a:noFill/>
          </a:ln>
        </p:spPr>
        <p:txBody>
          <a:bodyPr spcFirstLastPara="1" wrap="square" lIns="91425" tIns="45700" rIns="91425" bIns="45700" anchor="t" anchorCtr="0">
            <a:noAutofit/>
          </a:bodyPr>
          <a:lstStyle>
            <a:lvl1pPr marL="457200" lvl="0" indent="-314325" algn="l">
              <a:lnSpc>
                <a:spcPct val="100000"/>
              </a:lnSpc>
              <a:spcBef>
                <a:spcPts val="360"/>
              </a:spcBef>
              <a:spcAft>
                <a:spcPts val="0"/>
              </a:spcAft>
              <a:buSzPts val="1350"/>
              <a:buChar char="■"/>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Text and Chart" type="txAndChart">
  <p:cSld name="TEXT_AND_CHART">
    <p:spTree>
      <p:nvGrpSpPr>
        <p:cNvPr id="1" name="Shape 82"/>
        <p:cNvGrpSpPr/>
        <p:nvPr/>
      </p:nvGrpSpPr>
      <p:grpSpPr>
        <a:xfrm>
          <a:off x="0" y="0"/>
          <a:ext cx="0" cy="0"/>
          <a:chOff x="0" y="0"/>
          <a:chExt cx="0" cy="0"/>
        </a:xfrm>
      </p:grpSpPr>
      <p:sp>
        <p:nvSpPr>
          <p:cNvPr id="83" name="Google Shape;83;p17"/>
          <p:cNvSpPr txBox="1">
            <a:spLocks noGrp="1"/>
          </p:cNvSpPr>
          <p:nvPr>
            <p:ph type="title"/>
          </p:nvPr>
        </p:nvSpPr>
        <p:spPr>
          <a:xfrm>
            <a:off x="1023938"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17"/>
          <p:cNvSpPr txBox="1">
            <a:spLocks noGrp="1"/>
          </p:cNvSpPr>
          <p:nvPr>
            <p:ph type="body" idx="1"/>
          </p:nvPr>
        </p:nvSpPr>
        <p:spPr>
          <a:xfrm>
            <a:off x="1033463" y="1676400"/>
            <a:ext cx="3787775" cy="4648200"/>
          </a:xfrm>
          <a:prstGeom prst="rect">
            <a:avLst/>
          </a:prstGeom>
          <a:noFill/>
          <a:ln>
            <a:noFill/>
          </a:ln>
        </p:spPr>
        <p:txBody>
          <a:bodyPr spcFirstLastPara="1" wrap="square" lIns="91425" tIns="45700" rIns="91425" bIns="45700" anchor="t" anchorCtr="0">
            <a:noAutofit/>
          </a:bodyPr>
          <a:lstStyle>
            <a:lvl1pPr marL="457200" lvl="0" indent="-314325" algn="l">
              <a:lnSpc>
                <a:spcPct val="100000"/>
              </a:lnSpc>
              <a:spcBef>
                <a:spcPts val="360"/>
              </a:spcBef>
              <a:spcAft>
                <a:spcPts val="0"/>
              </a:spcAft>
              <a:buSzPts val="1350"/>
              <a:buChar char="■"/>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85" name="Google Shape;85;p17"/>
          <p:cNvSpPr>
            <a:spLocks noGrp="1"/>
          </p:cNvSpPr>
          <p:nvPr>
            <p:ph type="chart" idx="2"/>
          </p:nvPr>
        </p:nvSpPr>
        <p:spPr>
          <a:xfrm>
            <a:off x="4973638" y="1676400"/>
            <a:ext cx="3789362" cy="4648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00"/>
              </a:spcBef>
              <a:spcAft>
                <a:spcPts val="0"/>
              </a:spcAft>
              <a:buClr>
                <a:schemeClr val="folHlink"/>
              </a:buClr>
              <a:buSzPts val="2250"/>
              <a:buFont typeface="Noto Sans Symbols"/>
              <a:buChar char="■"/>
              <a:defRPr sz="3000" b="0" i="0" u="none" strike="noStrike" cap="none">
                <a:solidFill>
                  <a:schemeClr val="dk1"/>
                </a:solidFill>
                <a:latin typeface="Arial"/>
                <a:ea typeface="Arial"/>
                <a:cs typeface="Arial"/>
                <a:sym typeface="Arial"/>
              </a:defRPr>
            </a:lvl1pPr>
            <a:lvl2pPr marR="0" lvl="1" algn="l" rtl="0">
              <a:lnSpc>
                <a:spcPct val="100000"/>
              </a:lnSpc>
              <a:spcBef>
                <a:spcPts val="520"/>
              </a:spcBef>
              <a:spcAft>
                <a:spcPts val="0"/>
              </a:spcAft>
              <a:buClr>
                <a:schemeClr val="folHlink"/>
              </a:buClr>
              <a:buSzPts val="1820"/>
              <a:buFont typeface="Noto Sans Symbols"/>
              <a:buChar char="■"/>
              <a:defRPr sz="2600" b="0" i="0" u="none" strike="noStrike" cap="none">
                <a:solidFill>
                  <a:schemeClr val="dk1"/>
                </a:solidFill>
                <a:latin typeface="Arial"/>
                <a:ea typeface="Arial"/>
                <a:cs typeface="Arial"/>
                <a:sym typeface="Arial"/>
              </a:defRPr>
            </a:lvl2pPr>
            <a:lvl3pPr marR="0" lvl="2" algn="l" rtl="0">
              <a:lnSpc>
                <a:spcPct val="100000"/>
              </a:lnSpc>
              <a:spcBef>
                <a:spcPts val="440"/>
              </a:spcBef>
              <a:spcAft>
                <a:spcPts val="0"/>
              </a:spcAft>
              <a:buClr>
                <a:schemeClr val="dk2"/>
              </a:buClr>
              <a:buSzPts val="2200"/>
              <a:buFont typeface="Arial"/>
              <a:buChar char="•"/>
              <a:defRPr sz="22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hlink"/>
              </a:buClr>
              <a:buSzPts val="2000"/>
              <a:buFont typeface="Arial"/>
              <a:buChar char="•"/>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1700"/>
              <a:buFont typeface="Arial"/>
              <a:buChar char="•"/>
              <a:defRPr sz="2000" b="0" i="0" u="none" strike="noStrike" cap="none">
                <a:solidFill>
                  <a:schemeClr val="dk1"/>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Text, and Content" type="txAndObj">
  <p:cSld name="TEXT_AND_OBJECT">
    <p:spTree>
      <p:nvGrpSpPr>
        <p:cNvPr id="1" name="Shape 86"/>
        <p:cNvGrpSpPr/>
        <p:nvPr/>
      </p:nvGrpSpPr>
      <p:grpSpPr>
        <a:xfrm>
          <a:off x="0" y="0"/>
          <a:ext cx="0" cy="0"/>
          <a:chOff x="0" y="0"/>
          <a:chExt cx="0" cy="0"/>
        </a:xfrm>
      </p:grpSpPr>
      <p:sp>
        <p:nvSpPr>
          <p:cNvPr id="87" name="Google Shape;87;p18"/>
          <p:cNvSpPr txBox="1">
            <a:spLocks noGrp="1"/>
          </p:cNvSpPr>
          <p:nvPr>
            <p:ph type="title"/>
          </p:nvPr>
        </p:nvSpPr>
        <p:spPr>
          <a:xfrm>
            <a:off x="1023938"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18"/>
          <p:cNvSpPr txBox="1">
            <a:spLocks noGrp="1"/>
          </p:cNvSpPr>
          <p:nvPr>
            <p:ph type="body" idx="1"/>
          </p:nvPr>
        </p:nvSpPr>
        <p:spPr>
          <a:xfrm>
            <a:off x="1033463" y="1676400"/>
            <a:ext cx="3787775" cy="4648200"/>
          </a:xfrm>
          <a:prstGeom prst="rect">
            <a:avLst/>
          </a:prstGeom>
          <a:noFill/>
          <a:ln>
            <a:noFill/>
          </a:ln>
        </p:spPr>
        <p:txBody>
          <a:bodyPr spcFirstLastPara="1" wrap="square" lIns="91425" tIns="45700" rIns="91425" bIns="45700" anchor="t" anchorCtr="0">
            <a:noAutofit/>
          </a:bodyPr>
          <a:lstStyle>
            <a:lvl1pPr marL="457200" lvl="0" indent="-314325" algn="l">
              <a:lnSpc>
                <a:spcPct val="100000"/>
              </a:lnSpc>
              <a:spcBef>
                <a:spcPts val="360"/>
              </a:spcBef>
              <a:spcAft>
                <a:spcPts val="0"/>
              </a:spcAft>
              <a:buSzPts val="1350"/>
              <a:buChar char="■"/>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89" name="Google Shape;89;p18"/>
          <p:cNvSpPr txBox="1">
            <a:spLocks noGrp="1"/>
          </p:cNvSpPr>
          <p:nvPr>
            <p:ph type="body" idx="2"/>
          </p:nvPr>
        </p:nvSpPr>
        <p:spPr>
          <a:xfrm>
            <a:off x="4973638" y="1676400"/>
            <a:ext cx="3789362" cy="4648200"/>
          </a:xfrm>
          <a:prstGeom prst="rect">
            <a:avLst/>
          </a:prstGeom>
          <a:noFill/>
          <a:ln>
            <a:noFill/>
          </a:ln>
        </p:spPr>
        <p:txBody>
          <a:bodyPr spcFirstLastPara="1" wrap="square" lIns="91425" tIns="45700" rIns="91425" bIns="45700" anchor="t" anchorCtr="0">
            <a:noAutofit/>
          </a:bodyPr>
          <a:lstStyle>
            <a:lvl1pPr marL="457200" lvl="0" indent="-314325" algn="l">
              <a:lnSpc>
                <a:spcPct val="100000"/>
              </a:lnSpc>
              <a:spcBef>
                <a:spcPts val="360"/>
              </a:spcBef>
              <a:spcAft>
                <a:spcPts val="0"/>
              </a:spcAft>
              <a:buSzPts val="1350"/>
              <a:buChar char="■"/>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1023938"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92"/>
        <p:cNvGrpSpPr/>
        <p:nvPr/>
      </p:nvGrpSpPr>
      <p:grpSpPr>
        <a:xfrm>
          <a:off x="0" y="0"/>
          <a:ext cx="0" cy="0"/>
          <a:chOff x="0" y="0"/>
          <a:chExt cx="0" cy="0"/>
        </a:xfrm>
      </p:grpSpPr>
      <p:pic>
        <p:nvPicPr>
          <p:cNvPr id="93" name="Google Shape;93;p20" descr="titlepagebg_solidblue"/>
          <p:cNvPicPr preferRelativeResize="0"/>
          <p:nvPr/>
        </p:nvPicPr>
        <p:blipFill rotWithShape="1">
          <a:blip r:embed="rId2">
            <a:alphaModFix/>
          </a:blip>
          <a:srcRect/>
          <a:stretch/>
        </p:blipFill>
        <p:spPr>
          <a:xfrm>
            <a:off x="0" y="0"/>
            <a:ext cx="9148763" cy="6888163"/>
          </a:xfrm>
          <a:prstGeom prst="rect">
            <a:avLst/>
          </a:prstGeom>
          <a:noFill/>
          <a:ln>
            <a:noFill/>
          </a:ln>
        </p:spPr>
      </p:pic>
      <p:sp>
        <p:nvSpPr>
          <p:cNvPr id="94" name="Google Shape;94;p20"/>
          <p:cNvSpPr txBox="1">
            <a:spLocks noGrp="1"/>
          </p:cNvSpPr>
          <p:nvPr>
            <p:ph type="ctrTitle"/>
          </p:nvPr>
        </p:nvSpPr>
        <p:spPr>
          <a:xfrm>
            <a:off x="838200" y="3378422"/>
            <a:ext cx="6248400" cy="58397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4000">
                <a:solidFill>
                  <a:schemeClr val="dk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0"/>
          <p:cNvSpPr txBox="1">
            <a:spLocks noGrp="1"/>
          </p:cNvSpPr>
          <p:nvPr>
            <p:ph type="subTitle" idx="1"/>
          </p:nvPr>
        </p:nvSpPr>
        <p:spPr>
          <a:xfrm>
            <a:off x="838200" y="3886200"/>
            <a:ext cx="7552848" cy="879212"/>
          </a:xfrm>
          <a:prstGeom prst="rect">
            <a:avLst/>
          </a:prstGeom>
          <a:noFill/>
          <a:ln>
            <a:noFill/>
          </a:ln>
        </p:spPr>
        <p:txBody>
          <a:bodyPr spcFirstLastPara="1" wrap="square" lIns="91425" tIns="45700" rIns="91425" bIns="45700" anchor="t" anchorCtr="0">
            <a:noAutofit/>
          </a:bodyPr>
          <a:lstStyle>
            <a:lvl1pPr lvl="0" algn="l">
              <a:lnSpc>
                <a:spcPct val="100000"/>
              </a:lnSpc>
              <a:spcBef>
                <a:spcPts val="1240"/>
              </a:spcBef>
              <a:spcAft>
                <a:spcPts val="0"/>
              </a:spcAft>
              <a:buSzPts val="4650"/>
              <a:buFont typeface="Noto Sans Symbols"/>
              <a:buNone/>
              <a:defRPr sz="6200" b="1">
                <a:solidFill>
                  <a:schemeClr val="accent5"/>
                </a:solidFill>
                <a:latin typeface="Arial"/>
                <a:ea typeface="Arial"/>
                <a:cs typeface="Arial"/>
                <a:sym typeface="Arial"/>
              </a:defRPr>
            </a:lvl1pPr>
            <a:lvl2pPr lvl="1" algn="l">
              <a:lnSpc>
                <a:spcPct val="100000"/>
              </a:lnSpc>
              <a:spcBef>
                <a:spcPts val="360"/>
              </a:spcBef>
              <a:spcAft>
                <a:spcPts val="0"/>
              </a:spcAft>
              <a:buSzPts val="1260"/>
              <a:buChar char="■"/>
              <a:defRPr/>
            </a:lvl2pPr>
            <a:lvl3pPr lvl="2" algn="l">
              <a:lnSpc>
                <a:spcPct val="100000"/>
              </a:lnSpc>
              <a:spcBef>
                <a:spcPts val="360"/>
              </a:spcBef>
              <a:spcAft>
                <a:spcPts val="0"/>
              </a:spcAft>
              <a:buSzPts val="1800"/>
              <a:buChar char="•"/>
              <a:defRPr/>
            </a:lvl3pPr>
            <a:lvl4pPr lvl="3" algn="l">
              <a:lnSpc>
                <a:spcPct val="100000"/>
              </a:lnSpc>
              <a:spcBef>
                <a:spcPts val="360"/>
              </a:spcBef>
              <a:spcAft>
                <a:spcPts val="0"/>
              </a:spcAft>
              <a:buSzPts val="1800"/>
              <a:buChar char="•"/>
              <a:defRPr/>
            </a:lvl4pPr>
            <a:lvl5pPr lvl="4" algn="l">
              <a:lnSpc>
                <a:spcPct val="100000"/>
              </a:lnSpc>
              <a:spcBef>
                <a:spcPts val="360"/>
              </a:spcBef>
              <a:spcAft>
                <a:spcPts val="0"/>
              </a:spcAft>
              <a:buSzPts val="1530"/>
              <a:buChar char="•"/>
              <a:defRPr/>
            </a:lvl5pPr>
            <a:lvl6pPr lvl="5" algn="l">
              <a:lnSpc>
                <a:spcPct val="100000"/>
              </a:lnSpc>
              <a:spcBef>
                <a:spcPts val="360"/>
              </a:spcBef>
              <a:spcAft>
                <a:spcPts val="0"/>
              </a:spcAft>
              <a:buSzPts val="1530"/>
              <a:buChar char="•"/>
              <a:defRPr/>
            </a:lvl6pPr>
            <a:lvl7pPr lvl="6" algn="l">
              <a:lnSpc>
                <a:spcPct val="100000"/>
              </a:lnSpc>
              <a:spcBef>
                <a:spcPts val="360"/>
              </a:spcBef>
              <a:spcAft>
                <a:spcPts val="0"/>
              </a:spcAft>
              <a:buSzPts val="1530"/>
              <a:buChar char="•"/>
              <a:defRPr/>
            </a:lvl7pPr>
            <a:lvl8pPr lvl="7" algn="l">
              <a:lnSpc>
                <a:spcPct val="100000"/>
              </a:lnSpc>
              <a:spcBef>
                <a:spcPts val="360"/>
              </a:spcBef>
              <a:spcAft>
                <a:spcPts val="0"/>
              </a:spcAft>
              <a:buSzPts val="1530"/>
              <a:buChar char="•"/>
              <a:defRPr/>
            </a:lvl8pPr>
            <a:lvl9pPr lvl="8" algn="l">
              <a:lnSpc>
                <a:spcPct val="100000"/>
              </a:lnSpc>
              <a:spcBef>
                <a:spcPts val="360"/>
              </a:spcBef>
              <a:spcAft>
                <a:spcPts val="0"/>
              </a:spcAft>
              <a:buSzPts val="1530"/>
              <a:buChar char="•"/>
              <a:defRPr/>
            </a:lvl9pPr>
          </a:lstStyle>
          <a:p>
            <a:endParaRPr/>
          </a:p>
        </p:txBody>
      </p:sp>
      <p:sp>
        <p:nvSpPr>
          <p:cNvPr id="96" name="Google Shape;96;p20"/>
          <p:cNvSpPr/>
          <p:nvPr/>
        </p:nvSpPr>
        <p:spPr>
          <a:xfrm>
            <a:off x="3962400" y="5996408"/>
            <a:ext cx="4428648"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chemeClr val="accent1"/>
                </a:solidFill>
                <a:latin typeface="Arial"/>
                <a:ea typeface="Arial"/>
                <a:cs typeface="Arial"/>
                <a:sym typeface="Arial"/>
              </a:rPr>
              <a:t>POPULATION REFERENCE BUREAU | www.prb.org</a:t>
            </a:r>
            <a:endParaRPr sz="1400" b="0" i="0" u="none" strike="noStrike" cap="none">
              <a:solidFill>
                <a:srgbClr val="000000"/>
              </a:solidFill>
              <a:latin typeface="Arial"/>
              <a:ea typeface="Arial"/>
              <a:cs typeface="Arial"/>
              <a:sym typeface="Arial"/>
            </a:endParaRPr>
          </a:p>
        </p:txBody>
      </p:sp>
      <p:sp>
        <p:nvSpPr>
          <p:cNvPr id="97" name="Google Shape;97;p20"/>
          <p:cNvSpPr txBox="1">
            <a:spLocks noGrp="1"/>
          </p:cNvSpPr>
          <p:nvPr>
            <p:ph type="body" idx="2"/>
          </p:nvPr>
        </p:nvSpPr>
        <p:spPr>
          <a:xfrm>
            <a:off x="838200" y="5412430"/>
            <a:ext cx="4724400" cy="4572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480"/>
              </a:spcBef>
              <a:spcAft>
                <a:spcPts val="0"/>
              </a:spcAft>
              <a:buSzPts val="1800"/>
              <a:buNone/>
              <a:defRPr sz="24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98" name="Google Shape;98;p20"/>
          <p:cNvSpPr txBox="1">
            <a:spLocks noGrp="1"/>
          </p:cNvSpPr>
          <p:nvPr>
            <p:ph type="body" idx="3"/>
          </p:nvPr>
        </p:nvSpPr>
        <p:spPr>
          <a:xfrm>
            <a:off x="838200" y="5996408"/>
            <a:ext cx="3048000" cy="37151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320"/>
              </a:spcBef>
              <a:spcAft>
                <a:spcPts val="0"/>
              </a:spcAft>
              <a:buSzPts val="1200"/>
              <a:buNone/>
              <a:defRPr sz="16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Quote Layout">
  <p:cSld name="Quote Layout">
    <p:spTree>
      <p:nvGrpSpPr>
        <p:cNvPr id="1" name="Shape 99"/>
        <p:cNvGrpSpPr/>
        <p:nvPr/>
      </p:nvGrpSpPr>
      <p:grpSpPr>
        <a:xfrm>
          <a:off x="0" y="0"/>
          <a:ext cx="0" cy="0"/>
          <a:chOff x="0" y="0"/>
          <a:chExt cx="0" cy="0"/>
        </a:xfrm>
      </p:grpSpPr>
      <p:pic>
        <p:nvPicPr>
          <p:cNvPr id="100" name="Google Shape;100;p21"/>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101" name="Google Shape;101;p21"/>
          <p:cNvSpPr txBox="1">
            <a:spLocks noGrp="1"/>
          </p:cNvSpPr>
          <p:nvPr>
            <p:ph type="body" idx="1"/>
          </p:nvPr>
        </p:nvSpPr>
        <p:spPr>
          <a:xfrm>
            <a:off x="914400" y="838200"/>
            <a:ext cx="7315200" cy="3505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720"/>
              </a:spcBef>
              <a:spcAft>
                <a:spcPts val="0"/>
              </a:spcAft>
              <a:buSzPts val="2700"/>
              <a:buNone/>
              <a:defRPr sz="3600">
                <a:solidFill>
                  <a:srgbClr val="FFFFFF"/>
                </a:solidFill>
                <a:latin typeface="Arial Black"/>
                <a:ea typeface="Arial Black"/>
                <a:cs typeface="Arial Black"/>
                <a:sym typeface="Arial Black"/>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02" name="Google Shape;102;p21"/>
          <p:cNvSpPr/>
          <p:nvPr/>
        </p:nvSpPr>
        <p:spPr>
          <a:xfrm rot="10800000" flipH="1">
            <a:off x="128016" y="5056632"/>
            <a:ext cx="8874839" cy="1682496"/>
          </a:xfrm>
          <a:prstGeom prst="rect">
            <a:avLst/>
          </a:prstGeom>
          <a:solidFill>
            <a:srgbClr val="717073">
              <a:alpha val="81176"/>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103" name="Google Shape;103;p21"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Quote Layout-no photo">
  <p:cSld name="Quote Layout-no photo">
    <p:spTree>
      <p:nvGrpSpPr>
        <p:cNvPr id="1" name="Shape 104"/>
        <p:cNvGrpSpPr/>
        <p:nvPr/>
      </p:nvGrpSpPr>
      <p:grpSpPr>
        <a:xfrm>
          <a:off x="0" y="0"/>
          <a:ext cx="0" cy="0"/>
          <a:chOff x="0" y="0"/>
          <a:chExt cx="0" cy="0"/>
        </a:xfrm>
      </p:grpSpPr>
      <p:pic>
        <p:nvPicPr>
          <p:cNvPr id="105" name="Google Shape;105;p22"/>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106" name="Google Shape;106;p22"/>
          <p:cNvSpPr txBox="1">
            <a:spLocks noGrp="1"/>
          </p:cNvSpPr>
          <p:nvPr>
            <p:ph type="body" idx="1"/>
          </p:nvPr>
        </p:nvSpPr>
        <p:spPr>
          <a:xfrm>
            <a:off x="914400" y="838200"/>
            <a:ext cx="7315200" cy="3505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720"/>
              </a:spcBef>
              <a:spcAft>
                <a:spcPts val="0"/>
              </a:spcAft>
              <a:buSzPts val="2700"/>
              <a:buNone/>
              <a:defRPr sz="3600">
                <a:solidFill>
                  <a:srgbClr val="FFFFFF"/>
                </a:solidFill>
                <a:latin typeface="Arial Black"/>
                <a:ea typeface="Arial Black"/>
                <a:cs typeface="Arial Black"/>
                <a:sym typeface="Arial Black"/>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pic>
        <p:nvPicPr>
          <p:cNvPr id="107" name="Google Shape;107;p22"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sic">
  <p:cSld name="Basic">
    <p:spTree>
      <p:nvGrpSpPr>
        <p:cNvPr id="1" name="Shape 108"/>
        <p:cNvGrpSpPr/>
        <p:nvPr/>
      </p:nvGrpSpPr>
      <p:grpSpPr>
        <a:xfrm>
          <a:off x="0" y="0"/>
          <a:ext cx="0" cy="0"/>
          <a:chOff x="0" y="0"/>
          <a:chExt cx="0" cy="0"/>
        </a:xfrm>
      </p:grpSpPr>
      <p:sp>
        <p:nvSpPr>
          <p:cNvPr id="109" name="Google Shape;109;p23"/>
          <p:cNvSpPr txBox="1">
            <a:spLocks noGrp="1"/>
          </p:cNvSpPr>
          <p:nvPr>
            <p:ph type="title"/>
          </p:nvPr>
        </p:nvSpPr>
        <p:spPr>
          <a:xfrm>
            <a:off x="911471" y="533400"/>
            <a:ext cx="4041530" cy="685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3"/>
          <p:cNvSpPr txBox="1">
            <a:spLocks noGrp="1"/>
          </p:cNvSpPr>
          <p:nvPr>
            <p:ph type="body" idx="1"/>
          </p:nvPr>
        </p:nvSpPr>
        <p:spPr>
          <a:xfrm>
            <a:off x="911225" y="1600200"/>
            <a:ext cx="7318375" cy="4572000"/>
          </a:xfrm>
          <a:prstGeom prst="rect">
            <a:avLst/>
          </a:prstGeom>
          <a:noFill/>
          <a:ln>
            <a:noFill/>
          </a:ln>
        </p:spPr>
        <p:txBody>
          <a:bodyPr spcFirstLastPara="1" wrap="square" lIns="91425" tIns="45700" rIns="91425" bIns="45700" anchor="t" anchorCtr="0">
            <a:noAutofit/>
          </a:bodyPr>
          <a:lstStyle>
            <a:lvl1pPr marL="457200" lvl="0" indent="-314325" algn="l">
              <a:lnSpc>
                <a:spcPct val="100000"/>
              </a:lnSpc>
              <a:spcBef>
                <a:spcPts val="360"/>
              </a:spcBef>
              <a:spcAft>
                <a:spcPts val="0"/>
              </a:spcAft>
              <a:buSzPts val="1350"/>
              <a:buChar char="■"/>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838200"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6"/>
          <p:cNvSpPr txBox="1">
            <a:spLocks noGrp="1"/>
          </p:cNvSpPr>
          <p:nvPr>
            <p:ph type="body" idx="1"/>
          </p:nvPr>
        </p:nvSpPr>
        <p:spPr>
          <a:xfrm>
            <a:off x="1033463" y="1676400"/>
            <a:ext cx="7729537" cy="4648200"/>
          </a:xfrm>
          <a:prstGeom prst="rect">
            <a:avLst/>
          </a:prstGeom>
          <a:noFill/>
          <a:ln>
            <a:noFill/>
          </a:ln>
        </p:spPr>
        <p:txBody>
          <a:bodyPr spcFirstLastPara="1" wrap="square" lIns="91425" tIns="45700" rIns="91425" bIns="45700" anchor="t" anchorCtr="0">
            <a:noAutofit/>
          </a:bodyPr>
          <a:lstStyle>
            <a:lvl1pPr marL="457200" lvl="0" indent="-390525" algn="l">
              <a:lnSpc>
                <a:spcPct val="100000"/>
              </a:lnSpc>
              <a:spcBef>
                <a:spcPts val="600"/>
              </a:spcBef>
              <a:spcAft>
                <a:spcPts val="0"/>
              </a:spcAft>
              <a:buSzPts val="2550"/>
              <a:buChar char="■"/>
              <a:defRPr/>
            </a:lvl1pPr>
            <a:lvl2pPr marL="914400" lvl="1" indent="-368935" algn="l">
              <a:lnSpc>
                <a:spcPct val="100000"/>
              </a:lnSpc>
              <a:spcBef>
                <a:spcPts val="520"/>
              </a:spcBef>
              <a:spcAft>
                <a:spcPts val="0"/>
              </a:spcAft>
              <a:buSzPts val="2210"/>
              <a:buChar char="■"/>
              <a:defRPr/>
            </a:lvl2pPr>
            <a:lvl3pPr marL="1371600" lvl="2" indent="-368300" algn="l">
              <a:lnSpc>
                <a:spcPct val="100000"/>
              </a:lnSpc>
              <a:spcBef>
                <a:spcPts val="440"/>
              </a:spcBef>
              <a:spcAft>
                <a:spcPts val="0"/>
              </a:spcAft>
              <a:buClr>
                <a:srgbClr val="7BC143"/>
              </a:buClr>
              <a:buSzPts val="2200"/>
              <a:buFont typeface="Arial"/>
              <a:buChar char="•"/>
              <a:defRPr/>
            </a:lvl3pPr>
            <a:lvl4pPr marL="1828800" lvl="3" indent="-355600" algn="l">
              <a:lnSpc>
                <a:spcPct val="100000"/>
              </a:lnSpc>
              <a:spcBef>
                <a:spcPts val="400"/>
              </a:spcBef>
              <a:spcAft>
                <a:spcPts val="0"/>
              </a:spcAft>
              <a:buClr>
                <a:srgbClr val="7BC143"/>
              </a:buClr>
              <a:buSzPts val="2000"/>
              <a:buFont typeface="Arial"/>
              <a:buChar char="•"/>
              <a:defRPr/>
            </a:lvl4pPr>
            <a:lvl5pPr marL="2286000" lvl="4" indent="-336550" algn="l">
              <a:lnSpc>
                <a:spcPct val="100000"/>
              </a:lnSpc>
              <a:spcBef>
                <a:spcPts val="400"/>
              </a:spcBef>
              <a:spcAft>
                <a:spcPts val="0"/>
              </a:spcAft>
              <a:buClr>
                <a:srgbClr val="7BC143"/>
              </a:buClr>
              <a:buSzPts val="1700"/>
              <a:buFont typeface="Arial"/>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ext w Example Layout">
  <p:cSld name="Text w Example Layout">
    <p:spTree>
      <p:nvGrpSpPr>
        <p:cNvPr id="1" name="Shape 111"/>
        <p:cNvGrpSpPr/>
        <p:nvPr/>
      </p:nvGrpSpPr>
      <p:grpSpPr>
        <a:xfrm>
          <a:off x="0" y="0"/>
          <a:ext cx="0" cy="0"/>
          <a:chOff x="0" y="0"/>
          <a:chExt cx="0" cy="0"/>
        </a:xfrm>
      </p:grpSpPr>
      <p:sp>
        <p:nvSpPr>
          <p:cNvPr id="112" name="Google Shape;112;p24"/>
          <p:cNvSpPr txBox="1">
            <a:spLocks noGrp="1"/>
          </p:cNvSpPr>
          <p:nvPr>
            <p:ph type="title"/>
          </p:nvPr>
        </p:nvSpPr>
        <p:spPr>
          <a:xfrm>
            <a:off x="911471" y="533400"/>
            <a:ext cx="3889130" cy="685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3" name="Google Shape;113;p24"/>
          <p:cNvSpPr/>
          <p:nvPr/>
        </p:nvSpPr>
        <p:spPr>
          <a:xfrm>
            <a:off x="931069" y="3886200"/>
            <a:ext cx="7298531" cy="2271117"/>
          </a:xfrm>
          <a:prstGeom prst="rect">
            <a:avLst/>
          </a:prstGeom>
          <a:noFill/>
          <a:ln w="9525" cap="flat" cmpd="sng">
            <a:solidFill>
              <a:srgbClr val="717073"/>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14" name="Google Shape;114;p24"/>
          <p:cNvSpPr txBox="1">
            <a:spLocks noGrp="1"/>
          </p:cNvSpPr>
          <p:nvPr>
            <p:ph type="body" idx="1"/>
          </p:nvPr>
        </p:nvSpPr>
        <p:spPr>
          <a:xfrm>
            <a:off x="911225" y="1600200"/>
            <a:ext cx="7318375" cy="1600200"/>
          </a:xfrm>
          <a:prstGeom prst="rect">
            <a:avLst/>
          </a:prstGeom>
          <a:noFill/>
          <a:ln>
            <a:noFill/>
          </a:ln>
        </p:spPr>
        <p:txBody>
          <a:bodyPr spcFirstLastPara="1" wrap="square" lIns="91425" tIns="45700" rIns="91425" bIns="45700" anchor="t" anchorCtr="0">
            <a:noAutofit/>
          </a:bodyPr>
          <a:lstStyle>
            <a:lvl1pPr marL="457200" lvl="0" indent="-314325" algn="l">
              <a:lnSpc>
                <a:spcPct val="100000"/>
              </a:lnSpc>
              <a:spcBef>
                <a:spcPts val="360"/>
              </a:spcBef>
              <a:spcAft>
                <a:spcPts val="0"/>
              </a:spcAft>
              <a:buSzPts val="1350"/>
              <a:buChar char="■"/>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15" name="Google Shape;115;p24"/>
          <p:cNvSpPr txBox="1">
            <a:spLocks noGrp="1"/>
          </p:cNvSpPr>
          <p:nvPr>
            <p:ph type="body" idx="2"/>
          </p:nvPr>
        </p:nvSpPr>
        <p:spPr>
          <a:xfrm>
            <a:off x="1066800" y="4019491"/>
            <a:ext cx="7010400" cy="20003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480"/>
              </a:spcBef>
              <a:spcAft>
                <a:spcPts val="0"/>
              </a:spcAft>
              <a:buSzPts val="1800"/>
              <a:buNone/>
              <a:defRPr sz="2400"/>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16" name="Google Shape;116;p24"/>
          <p:cNvSpPr txBox="1">
            <a:spLocks noGrp="1"/>
          </p:cNvSpPr>
          <p:nvPr>
            <p:ph type="body" idx="3"/>
          </p:nvPr>
        </p:nvSpPr>
        <p:spPr>
          <a:xfrm>
            <a:off x="1066800" y="3454081"/>
            <a:ext cx="1981200" cy="365474"/>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400"/>
              </a:spcBef>
              <a:spcAft>
                <a:spcPts val="0"/>
              </a:spcAft>
              <a:buSzPts val="1500"/>
              <a:buNone/>
              <a:defRPr sz="2000" b="1"/>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wo Columns Layout">
  <p:cSld name="Two Columns Layout">
    <p:spTree>
      <p:nvGrpSpPr>
        <p:cNvPr id="1" name="Shape 117"/>
        <p:cNvGrpSpPr/>
        <p:nvPr/>
      </p:nvGrpSpPr>
      <p:grpSpPr>
        <a:xfrm>
          <a:off x="0" y="0"/>
          <a:ext cx="0" cy="0"/>
          <a:chOff x="0" y="0"/>
          <a:chExt cx="0" cy="0"/>
        </a:xfrm>
      </p:grpSpPr>
      <p:sp>
        <p:nvSpPr>
          <p:cNvPr id="118" name="Google Shape;118;p25"/>
          <p:cNvSpPr txBox="1">
            <a:spLocks noGrp="1"/>
          </p:cNvSpPr>
          <p:nvPr>
            <p:ph type="title"/>
          </p:nvPr>
        </p:nvSpPr>
        <p:spPr>
          <a:xfrm>
            <a:off x="911471" y="533400"/>
            <a:ext cx="3965330" cy="6858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9" name="Google Shape;119;p25"/>
          <p:cNvSpPr txBox="1">
            <a:spLocks noGrp="1"/>
          </p:cNvSpPr>
          <p:nvPr>
            <p:ph type="body" idx="1"/>
          </p:nvPr>
        </p:nvSpPr>
        <p:spPr>
          <a:xfrm>
            <a:off x="923941" y="1600200"/>
            <a:ext cx="3648060" cy="47244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600"/>
              </a:spcBef>
              <a:spcAft>
                <a:spcPts val="0"/>
              </a:spcAft>
              <a:buSzPts val="2250"/>
              <a:buNone/>
              <a:defRPr b="1">
                <a:solidFill>
                  <a:srgbClr val="265E9E"/>
                </a:solidFill>
              </a:defRPr>
            </a:lvl1pPr>
            <a:lvl2pPr marL="914400" marR="0" lvl="1" indent="-370840" algn="l">
              <a:lnSpc>
                <a:spcPct val="100000"/>
              </a:lnSpc>
              <a:spcBef>
                <a:spcPts val="640"/>
              </a:spcBef>
              <a:spcAft>
                <a:spcPts val="0"/>
              </a:spcAft>
              <a:buClr>
                <a:srgbClr val="265E9E"/>
              </a:buClr>
              <a:buSzPts val="2240"/>
              <a:buFont typeface="Noto Sans Symbols"/>
              <a:buChar char="■"/>
              <a:defRPr sz="3200"/>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20" name="Google Shape;120;p25"/>
          <p:cNvSpPr txBox="1">
            <a:spLocks noGrp="1"/>
          </p:cNvSpPr>
          <p:nvPr>
            <p:ph type="body" idx="2"/>
          </p:nvPr>
        </p:nvSpPr>
        <p:spPr>
          <a:xfrm>
            <a:off x="4572001" y="1600200"/>
            <a:ext cx="3648060" cy="47244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600"/>
              </a:spcBef>
              <a:spcAft>
                <a:spcPts val="0"/>
              </a:spcAft>
              <a:buSzPts val="2250"/>
              <a:buNone/>
              <a:defRPr b="1">
                <a:solidFill>
                  <a:srgbClr val="265E9E"/>
                </a:solidFill>
              </a:defRPr>
            </a:lvl1pPr>
            <a:lvl2pPr marL="914400" marR="0" lvl="1" indent="-370840" algn="l">
              <a:lnSpc>
                <a:spcPct val="100000"/>
              </a:lnSpc>
              <a:spcBef>
                <a:spcPts val="640"/>
              </a:spcBef>
              <a:spcAft>
                <a:spcPts val="0"/>
              </a:spcAft>
              <a:buClr>
                <a:srgbClr val="265E9E"/>
              </a:buClr>
              <a:buSzPts val="2240"/>
              <a:buFont typeface="Noto Sans Symbols"/>
              <a:buChar char="■"/>
              <a:defRPr sz="3200"/>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hoto Layout">
  <p:cSld name="Photo Layout">
    <p:spTree>
      <p:nvGrpSpPr>
        <p:cNvPr id="1" name="Shape 121"/>
        <p:cNvGrpSpPr/>
        <p:nvPr/>
      </p:nvGrpSpPr>
      <p:grpSpPr>
        <a:xfrm>
          <a:off x="0" y="0"/>
          <a:ext cx="0" cy="0"/>
          <a:chOff x="0" y="0"/>
          <a:chExt cx="0" cy="0"/>
        </a:xfrm>
      </p:grpSpPr>
      <p:sp>
        <p:nvSpPr>
          <p:cNvPr id="122" name="Google Shape;122;p26"/>
          <p:cNvSpPr>
            <a:spLocks noGrp="1"/>
          </p:cNvSpPr>
          <p:nvPr>
            <p:ph type="pic" idx="2"/>
          </p:nvPr>
        </p:nvSpPr>
        <p:spPr>
          <a:xfrm>
            <a:off x="911225" y="1355725"/>
            <a:ext cx="7318375" cy="4816475"/>
          </a:xfrm>
          <a:prstGeom prst="rect">
            <a:avLst/>
          </a:prstGeom>
          <a:noFill/>
          <a:ln>
            <a:noFill/>
          </a:ln>
        </p:spPr>
        <p:txBody>
          <a:bodyPr spcFirstLastPara="1" wrap="square" lIns="91425" tIns="45700" rIns="91425" bIns="45700" anchor="b" anchorCtr="0">
            <a:noAutofit/>
          </a:bodyPr>
          <a:lstStyle>
            <a:lvl1pPr marR="0" lvl="0" algn="ctr" rtl="0">
              <a:lnSpc>
                <a:spcPct val="100000"/>
              </a:lnSpc>
              <a:spcBef>
                <a:spcPts val="600"/>
              </a:spcBef>
              <a:spcAft>
                <a:spcPts val="0"/>
              </a:spcAft>
              <a:buClr>
                <a:schemeClr val="folHlink"/>
              </a:buClr>
              <a:buSzPts val="2250"/>
              <a:buFont typeface="Noto Sans Symbols"/>
              <a:buNone/>
              <a:defRPr sz="3000" b="0" i="0" u="none" strike="noStrike" cap="none">
                <a:solidFill>
                  <a:schemeClr val="dk1"/>
                </a:solidFill>
                <a:latin typeface="Arial"/>
                <a:ea typeface="Arial"/>
                <a:cs typeface="Arial"/>
                <a:sym typeface="Arial"/>
              </a:defRPr>
            </a:lvl1pPr>
            <a:lvl2pPr marR="0" lvl="1" algn="l" rtl="0">
              <a:lnSpc>
                <a:spcPct val="100000"/>
              </a:lnSpc>
              <a:spcBef>
                <a:spcPts val="520"/>
              </a:spcBef>
              <a:spcAft>
                <a:spcPts val="0"/>
              </a:spcAft>
              <a:buClr>
                <a:schemeClr val="folHlink"/>
              </a:buClr>
              <a:buSzPts val="1820"/>
              <a:buFont typeface="Noto Sans Symbols"/>
              <a:buChar char="■"/>
              <a:defRPr sz="2600" b="0" i="0" u="none" strike="noStrike" cap="none">
                <a:solidFill>
                  <a:schemeClr val="dk1"/>
                </a:solidFill>
                <a:latin typeface="Arial"/>
                <a:ea typeface="Arial"/>
                <a:cs typeface="Arial"/>
                <a:sym typeface="Arial"/>
              </a:defRPr>
            </a:lvl2pPr>
            <a:lvl3pPr marR="0" lvl="2" algn="l" rtl="0">
              <a:lnSpc>
                <a:spcPct val="100000"/>
              </a:lnSpc>
              <a:spcBef>
                <a:spcPts val="440"/>
              </a:spcBef>
              <a:spcAft>
                <a:spcPts val="0"/>
              </a:spcAft>
              <a:buClr>
                <a:schemeClr val="dk2"/>
              </a:buClr>
              <a:buSzPts val="2200"/>
              <a:buFont typeface="Arial"/>
              <a:buChar char="•"/>
              <a:defRPr sz="22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hlink"/>
              </a:buClr>
              <a:buSzPts val="2000"/>
              <a:buFont typeface="Arial"/>
              <a:buChar char="•"/>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1700"/>
              <a:buFont typeface="Arial"/>
              <a:buChar char="•"/>
              <a:defRPr sz="2000" b="0" i="0" u="none" strike="noStrike" cap="none">
                <a:solidFill>
                  <a:schemeClr val="dk1"/>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3" name="Google Shape;123;p26"/>
          <p:cNvSpPr/>
          <p:nvPr/>
        </p:nvSpPr>
        <p:spPr>
          <a:xfrm>
            <a:off x="911470" y="1355558"/>
            <a:ext cx="5181600" cy="2574758"/>
          </a:xfrm>
          <a:prstGeom prst="rect">
            <a:avLst/>
          </a:prstGeom>
          <a:solidFill>
            <a:schemeClr val="accent1">
              <a:alpha val="81176"/>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24" name="Google Shape;124;p26"/>
          <p:cNvSpPr txBox="1">
            <a:spLocks noGrp="1"/>
          </p:cNvSpPr>
          <p:nvPr>
            <p:ph type="title"/>
          </p:nvPr>
        </p:nvSpPr>
        <p:spPr>
          <a:xfrm>
            <a:off x="1023938"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26"/>
          <p:cNvSpPr txBox="1">
            <a:spLocks noGrp="1"/>
          </p:cNvSpPr>
          <p:nvPr>
            <p:ph type="body" idx="1"/>
          </p:nvPr>
        </p:nvSpPr>
        <p:spPr>
          <a:xfrm>
            <a:off x="911225" y="1355725"/>
            <a:ext cx="4727575" cy="2225675"/>
          </a:xfrm>
          <a:prstGeom prst="rect">
            <a:avLst/>
          </a:prstGeom>
          <a:solidFill>
            <a:schemeClr val="accent1">
              <a:alpha val="81176"/>
            </a:schemeClr>
          </a:solidFill>
          <a:ln>
            <a:noFill/>
          </a:ln>
        </p:spPr>
        <p:txBody>
          <a:bodyPr spcFirstLastPara="1" wrap="square" lIns="91425" tIns="45700" rIns="91425" bIns="45700" anchor="b" anchorCtr="0">
            <a:noAutofit/>
          </a:bodyPr>
          <a:lstStyle>
            <a:lvl1pPr marL="457200" lvl="0" indent="-228600" algn="ctr">
              <a:lnSpc>
                <a:spcPct val="100000"/>
              </a:lnSpc>
              <a:spcBef>
                <a:spcPts val="600"/>
              </a:spcBef>
              <a:spcAft>
                <a:spcPts val="0"/>
              </a:spcAft>
              <a:buSzPts val="2250"/>
              <a:buNone/>
              <a:defRPr>
                <a:solidFill>
                  <a:srgbClr val="FFFFFF"/>
                </a:solidFil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26" name="Google Shape;126;p26"/>
          <p:cNvSpPr txBox="1">
            <a:spLocks noGrp="1"/>
          </p:cNvSpPr>
          <p:nvPr>
            <p:ph type="body" idx="3"/>
          </p:nvPr>
        </p:nvSpPr>
        <p:spPr>
          <a:xfrm>
            <a:off x="1066800" y="1524000"/>
            <a:ext cx="4419600" cy="5334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600"/>
              </a:spcBef>
              <a:spcAft>
                <a:spcPts val="0"/>
              </a:spcAft>
              <a:buSzPts val="2250"/>
              <a:buFont typeface="Arial"/>
              <a:buNone/>
              <a:defRPr b="1">
                <a:solidFill>
                  <a:srgbClr val="265E9E"/>
                </a:solidFill>
              </a:defRPr>
            </a:lvl1pPr>
            <a:lvl2pPr marL="914400" lvl="1" indent="-228600" algn="l">
              <a:lnSpc>
                <a:spcPct val="100000"/>
              </a:lnSpc>
              <a:spcBef>
                <a:spcPts val="520"/>
              </a:spcBef>
              <a:spcAft>
                <a:spcPts val="0"/>
              </a:spcAft>
              <a:buSzPts val="1820"/>
              <a:buNone/>
              <a:defRPr b="1">
                <a:solidFill>
                  <a:srgbClr val="265E9E"/>
                </a:solidFill>
              </a:defRPr>
            </a:lvl2pPr>
            <a:lvl3pPr marL="1371600" lvl="2" indent="-228600" algn="l">
              <a:lnSpc>
                <a:spcPct val="100000"/>
              </a:lnSpc>
              <a:spcBef>
                <a:spcPts val="440"/>
              </a:spcBef>
              <a:spcAft>
                <a:spcPts val="0"/>
              </a:spcAft>
              <a:buSzPts val="2200"/>
              <a:buFont typeface="Arial"/>
              <a:buNone/>
              <a:defRPr b="1">
                <a:solidFill>
                  <a:srgbClr val="265E9E"/>
                </a:solidFill>
              </a:defRPr>
            </a:lvl3pPr>
            <a:lvl4pPr marL="1828800" lvl="3" indent="-228600" algn="l">
              <a:lnSpc>
                <a:spcPct val="100000"/>
              </a:lnSpc>
              <a:spcBef>
                <a:spcPts val="400"/>
              </a:spcBef>
              <a:spcAft>
                <a:spcPts val="0"/>
              </a:spcAft>
              <a:buSzPts val="2000"/>
              <a:buFont typeface="Arial"/>
              <a:buNone/>
              <a:defRPr b="1">
                <a:solidFill>
                  <a:srgbClr val="265E9E"/>
                </a:solidFill>
              </a:defRPr>
            </a:lvl4pPr>
            <a:lvl5pPr marL="2286000" lvl="4" indent="-228600" algn="l">
              <a:lnSpc>
                <a:spcPct val="100000"/>
              </a:lnSpc>
              <a:spcBef>
                <a:spcPts val="400"/>
              </a:spcBef>
              <a:spcAft>
                <a:spcPts val="0"/>
              </a:spcAft>
              <a:buSzPts val="1700"/>
              <a:buFont typeface="Arial"/>
              <a:buNone/>
              <a:defRPr b="1">
                <a:solidFill>
                  <a:srgbClr val="265E9E"/>
                </a:solidFill>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27" name="Google Shape;127;p26"/>
          <p:cNvSpPr txBox="1">
            <a:spLocks noGrp="1"/>
          </p:cNvSpPr>
          <p:nvPr>
            <p:ph type="body" idx="4"/>
          </p:nvPr>
        </p:nvSpPr>
        <p:spPr>
          <a:xfrm>
            <a:off x="1066800" y="2073442"/>
            <a:ext cx="4419600" cy="1355558"/>
          </a:xfrm>
          <a:prstGeom prst="rect">
            <a:avLst/>
          </a:prstGeom>
          <a:noFill/>
          <a:ln>
            <a:noFill/>
          </a:ln>
        </p:spPr>
        <p:txBody>
          <a:bodyPr spcFirstLastPara="1" wrap="square" lIns="91425" tIns="45700" rIns="91425" bIns="45700" anchor="t" anchorCtr="0">
            <a:noAutofit/>
          </a:bodyPr>
          <a:lstStyle>
            <a:lvl1pPr marL="457200" lvl="0" indent="-323850" algn="l">
              <a:lnSpc>
                <a:spcPct val="100000"/>
              </a:lnSpc>
              <a:spcBef>
                <a:spcPts val="400"/>
              </a:spcBef>
              <a:spcAft>
                <a:spcPts val="0"/>
              </a:spcAft>
              <a:buSzPts val="1500"/>
              <a:buChar char="■"/>
              <a:defRPr sz="2000"/>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Photo Layout-2">
  <p:cSld name="Photo Layout-2">
    <p:spTree>
      <p:nvGrpSpPr>
        <p:cNvPr id="1" name="Shape 128"/>
        <p:cNvGrpSpPr/>
        <p:nvPr/>
      </p:nvGrpSpPr>
      <p:grpSpPr>
        <a:xfrm>
          <a:off x="0" y="0"/>
          <a:ext cx="0" cy="0"/>
          <a:chOff x="0" y="0"/>
          <a:chExt cx="0" cy="0"/>
        </a:xfrm>
      </p:grpSpPr>
      <p:sp>
        <p:nvSpPr>
          <p:cNvPr id="129" name="Google Shape;129;p27"/>
          <p:cNvSpPr>
            <a:spLocks noGrp="1"/>
          </p:cNvSpPr>
          <p:nvPr>
            <p:ph type="pic" idx="2"/>
          </p:nvPr>
        </p:nvSpPr>
        <p:spPr>
          <a:xfrm>
            <a:off x="911225" y="1355725"/>
            <a:ext cx="7318375" cy="4816475"/>
          </a:xfrm>
          <a:prstGeom prst="rect">
            <a:avLst/>
          </a:prstGeom>
          <a:noFill/>
          <a:ln>
            <a:noFill/>
          </a:ln>
        </p:spPr>
        <p:txBody>
          <a:bodyPr spcFirstLastPara="1" wrap="square" lIns="91425" tIns="45700" rIns="91425" bIns="45700" anchor="b" anchorCtr="0">
            <a:noAutofit/>
          </a:bodyPr>
          <a:lstStyle>
            <a:lvl1pPr marR="0" lvl="0" algn="ctr" rtl="0">
              <a:lnSpc>
                <a:spcPct val="100000"/>
              </a:lnSpc>
              <a:spcBef>
                <a:spcPts val="600"/>
              </a:spcBef>
              <a:spcAft>
                <a:spcPts val="0"/>
              </a:spcAft>
              <a:buClr>
                <a:schemeClr val="folHlink"/>
              </a:buClr>
              <a:buSzPts val="2250"/>
              <a:buFont typeface="Noto Sans Symbols"/>
              <a:buNone/>
              <a:defRPr sz="3000" b="0" i="0" u="none" strike="noStrike" cap="none">
                <a:solidFill>
                  <a:schemeClr val="dk1"/>
                </a:solidFill>
                <a:latin typeface="Arial"/>
                <a:ea typeface="Arial"/>
                <a:cs typeface="Arial"/>
                <a:sym typeface="Arial"/>
              </a:defRPr>
            </a:lvl1pPr>
            <a:lvl2pPr marR="0" lvl="1" algn="l" rtl="0">
              <a:lnSpc>
                <a:spcPct val="100000"/>
              </a:lnSpc>
              <a:spcBef>
                <a:spcPts val="520"/>
              </a:spcBef>
              <a:spcAft>
                <a:spcPts val="0"/>
              </a:spcAft>
              <a:buClr>
                <a:schemeClr val="folHlink"/>
              </a:buClr>
              <a:buSzPts val="1820"/>
              <a:buFont typeface="Noto Sans Symbols"/>
              <a:buChar char="■"/>
              <a:defRPr sz="2600" b="0" i="0" u="none" strike="noStrike" cap="none">
                <a:solidFill>
                  <a:schemeClr val="dk1"/>
                </a:solidFill>
                <a:latin typeface="Arial"/>
                <a:ea typeface="Arial"/>
                <a:cs typeface="Arial"/>
                <a:sym typeface="Arial"/>
              </a:defRPr>
            </a:lvl2pPr>
            <a:lvl3pPr marR="0" lvl="2" algn="l" rtl="0">
              <a:lnSpc>
                <a:spcPct val="100000"/>
              </a:lnSpc>
              <a:spcBef>
                <a:spcPts val="440"/>
              </a:spcBef>
              <a:spcAft>
                <a:spcPts val="0"/>
              </a:spcAft>
              <a:buClr>
                <a:schemeClr val="dk2"/>
              </a:buClr>
              <a:buSzPts val="2200"/>
              <a:buFont typeface="Arial"/>
              <a:buChar char="•"/>
              <a:defRPr sz="22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hlink"/>
              </a:buClr>
              <a:buSzPts val="2000"/>
              <a:buFont typeface="Arial"/>
              <a:buChar char="•"/>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1700"/>
              <a:buFont typeface="Arial"/>
              <a:buChar char="•"/>
              <a:defRPr sz="2000" b="0" i="0" u="none" strike="noStrike" cap="none">
                <a:solidFill>
                  <a:schemeClr val="dk1"/>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30" name="Google Shape;130;p27"/>
          <p:cNvSpPr/>
          <p:nvPr/>
        </p:nvSpPr>
        <p:spPr>
          <a:xfrm>
            <a:off x="911470" y="1355558"/>
            <a:ext cx="5181600" cy="2574758"/>
          </a:xfrm>
          <a:prstGeom prst="rect">
            <a:avLst/>
          </a:prstGeom>
          <a:solidFill>
            <a:schemeClr val="accent1">
              <a:alpha val="81176"/>
            </a:scheme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31" name="Google Shape;131;p27"/>
          <p:cNvSpPr txBox="1">
            <a:spLocks noGrp="1"/>
          </p:cNvSpPr>
          <p:nvPr>
            <p:ph type="title"/>
          </p:nvPr>
        </p:nvSpPr>
        <p:spPr>
          <a:xfrm>
            <a:off x="1023938"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2" name="Google Shape;132;p27"/>
          <p:cNvSpPr txBox="1">
            <a:spLocks noGrp="1"/>
          </p:cNvSpPr>
          <p:nvPr>
            <p:ph type="body" idx="1"/>
          </p:nvPr>
        </p:nvSpPr>
        <p:spPr>
          <a:xfrm>
            <a:off x="911225" y="1355725"/>
            <a:ext cx="4727575" cy="2225675"/>
          </a:xfrm>
          <a:prstGeom prst="rect">
            <a:avLst/>
          </a:prstGeom>
          <a:solidFill>
            <a:srgbClr val="007BC0"/>
          </a:solidFill>
          <a:ln>
            <a:noFill/>
          </a:ln>
        </p:spPr>
        <p:txBody>
          <a:bodyPr spcFirstLastPara="1" wrap="square" lIns="91425" tIns="45700" rIns="91425" bIns="45700" anchor="b" anchorCtr="0">
            <a:noAutofit/>
          </a:bodyPr>
          <a:lstStyle>
            <a:lvl1pPr marL="457200" lvl="0" indent="-228600" algn="ctr">
              <a:lnSpc>
                <a:spcPct val="100000"/>
              </a:lnSpc>
              <a:spcBef>
                <a:spcPts val="600"/>
              </a:spcBef>
              <a:spcAft>
                <a:spcPts val="0"/>
              </a:spcAft>
              <a:buSzPts val="2250"/>
              <a:buNone/>
              <a:defRPr>
                <a:solidFill>
                  <a:srgbClr val="007BC0"/>
                </a:solidFil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33" name="Google Shape;133;p27"/>
          <p:cNvSpPr txBox="1">
            <a:spLocks noGrp="1"/>
          </p:cNvSpPr>
          <p:nvPr>
            <p:ph type="body" idx="3"/>
          </p:nvPr>
        </p:nvSpPr>
        <p:spPr>
          <a:xfrm>
            <a:off x="1066800" y="1524000"/>
            <a:ext cx="4419600" cy="5334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600"/>
              </a:spcBef>
              <a:spcAft>
                <a:spcPts val="0"/>
              </a:spcAft>
              <a:buSzPts val="2250"/>
              <a:buFont typeface="Arial"/>
              <a:buNone/>
              <a:defRPr b="1">
                <a:solidFill>
                  <a:srgbClr val="FFFFFF"/>
                </a:solidFill>
              </a:defRPr>
            </a:lvl1pPr>
            <a:lvl2pPr marL="914400" lvl="1" indent="-228600" algn="l">
              <a:lnSpc>
                <a:spcPct val="100000"/>
              </a:lnSpc>
              <a:spcBef>
                <a:spcPts val="520"/>
              </a:spcBef>
              <a:spcAft>
                <a:spcPts val="0"/>
              </a:spcAft>
              <a:buSzPts val="1820"/>
              <a:buNone/>
              <a:defRPr b="1">
                <a:solidFill>
                  <a:srgbClr val="265E9E"/>
                </a:solidFill>
              </a:defRPr>
            </a:lvl2pPr>
            <a:lvl3pPr marL="1371600" lvl="2" indent="-228600" algn="l">
              <a:lnSpc>
                <a:spcPct val="100000"/>
              </a:lnSpc>
              <a:spcBef>
                <a:spcPts val="440"/>
              </a:spcBef>
              <a:spcAft>
                <a:spcPts val="0"/>
              </a:spcAft>
              <a:buSzPts val="2200"/>
              <a:buFont typeface="Arial"/>
              <a:buNone/>
              <a:defRPr b="1">
                <a:solidFill>
                  <a:srgbClr val="265E9E"/>
                </a:solidFill>
              </a:defRPr>
            </a:lvl3pPr>
            <a:lvl4pPr marL="1828800" lvl="3" indent="-228600" algn="l">
              <a:lnSpc>
                <a:spcPct val="100000"/>
              </a:lnSpc>
              <a:spcBef>
                <a:spcPts val="400"/>
              </a:spcBef>
              <a:spcAft>
                <a:spcPts val="0"/>
              </a:spcAft>
              <a:buSzPts val="2000"/>
              <a:buFont typeface="Arial"/>
              <a:buNone/>
              <a:defRPr b="1">
                <a:solidFill>
                  <a:srgbClr val="265E9E"/>
                </a:solidFill>
              </a:defRPr>
            </a:lvl4pPr>
            <a:lvl5pPr marL="2286000" lvl="4" indent="-228600" algn="l">
              <a:lnSpc>
                <a:spcPct val="100000"/>
              </a:lnSpc>
              <a:spcBef>
                <a:spcPts val="400"/>
              </a:spcBef>
              <a:spcAft>
                <a:spcPts val="0"/>
              </a:spcAft>
              <a:buSzPts val="1700"/>
              <a:buFont typeface="Arial"/>
              <a:buNone/>
              <a:defRPr b="1">
                <a:solidFill>
                  <a:srgbClr val="265E9E"/>
                </a:solidFill>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34" name="Google Shape;134;p27"/>
          <p:cNvSpPr txBox="1">
            <a:spLocks noGrp="1"/>
          </p:cNvSpPr>
          <p:nvPr>
            <p:ph type="body" idx="4"/>
          </p:nvPr>
        </p:nvSpPr>
        <p:spPr>
          <a:xfrm>
            <a:off x="1066800" y="2073442"/>
            <a:ext cx="4419600" cy="1355558"/>
          </a:xfrm>
          <a:prstGeom prst="rect">
            <a:avLst/>
          </a:prstGeom>
          <a:noFill/>
          <a:ln>
            <a:noFill/>
          </a:ln>
        </p:spPr>
        <p:txBody>
          <a:bodyPr spcFirstLastPara="1" wrap="square" lIns="91425" tIns="45700" rIns="91425" bIns="45700" anchor="t" anchorCtr="0">
            <a:noAutofit/>
          </a:bodyPr>
          <a:lstStyle>
            <a:lvl1pPr marL="457200" lvl="0" indent="-323850" algn="l">
              <a:lnSpc>
                <a:spcPct val="100000"/>
              </a:lnSpc>
              <a:spcBef>
                <a:spcPts val="400"/>
              </a:spcBef>
              <a:spcAft>
                <a:spcPts val="0"/>
              </a:spcAft>
              <a:buClr>
                <a:srgbClr val="6DCBFF"/>
              </a:buClr>
              <a:buSzPts val="1500"/>
              <a:buChar char="■"/>
              <a:defRPr sz="2000">
                <a:solidFill>
                  <a:srgbClr val="FFFFFF"/>
                </a:solidFil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Layout">
  <p:cSld name="Blank Layout">
    <p:spTree>
      <p:nvGrpSpPr>
        <p:cNvPr id="1" name="Shape 135"/>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Divider Layout-photo">
  <p:cSld name="Section Divider Layout-photo">
    <p:spTree>
      <p:nvGrpSpPr>
        <p:cNvPr id="1" name="Shape 136"/>
        <p:cNvGrpSpPr/>
        <p:nvPr/>
      </p:nvGrpSpPr>
      <p:grpSpPr>
        <a:xfrm>
          <a:off x="0" y="0"/>
          <a:ext cx="0" cy="0"/>
          <a:chOff x="0" y="0"/>
          <a:chExt cx="0" cy="0"/>
        </a:xfrm>
      </p:grpSpPr>
      <p:sp>
        <p:nvSpPr>
          <p:cNvPr id="137" name="Google Shape;137;p29"/>
          <p:cNvSpPr>
            <a:spLocks noGrp="1"/>
          </p:cNvSpPr>
          <p:nvPr>
            <p:ph type="pic" idx="2"/>
          </p:nvPr>
        </p:nvSpPr>
        <p:spPr>
          <a:xfrm>
            <a:off x="0" y="-81"/>
            <a:ext cx="9144000" cy="6858082"/>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600"/>
              </a:spcBef>
              <a:spcAft>
                <a:spcPts val="0"/>
              </a:spcAft>
              <a:buClr>
                <a:schemeClr val="folHlink"/>
              </a:buClr>
              <a:buSzPts val="2250"/>
              <a:buFont typeface="Noto Sans Symbols"/>
              <a:buNone/>
              <a:defRPr sz="3000" b="0" i="0" u="none" strike="noStrike" cap="none">
                <a:solidFill>
                  <a:schemeClr val="dk1"/>
                </a:solidFill>
                <a:latin typeface="Arial"/>
                <a:ea typeface="Arial"/>
                <a:cs typeface="Arial"/>
                <a:sym typeface="Arial"/>
              </a:defRPr>
            </a:lvl1pPr>
            <a:lvl2pPr marR="0" lvl="1" algn="l" rtl="0">
              <a:lnSpc>
                <a:spcPct val="100000"/>
              </a:lnSpc>
              <a:spcBef>
                <a:spcPts val="520"/>
              </a:spcBef>
              <a:spcAft>
                <a:spcPts val="0"/>
              </a:spcAft>
              <a:buClr>
                <a:schemeClr val="folHlink"/>
              </a:buClr>
              <a:buSzPts val="1820"/>
              <a:buFont typeface="Noto Sans Symbols"/>
              <a:buChar char="■"/>
              <a:defRPr sz="2600" b="0" i="0" u="none" strike="noStrike" cap="none">
                <a:solidFill>
                  <a:schemeClr val="dk1"/>
                </a:solidFill>
                <a:latin typeface="Arial"/>
                <a:ea typeface="Arial"/>
                <a:cs typeface="Arial"/>
                <a:sym typeface="Arial"/>
              </a:defRPr>
            </a:lvl2pPr>
            <a:lvl3pPr marR="0" lvl="2" algn="l" rtl="0">
              <a:lnSpc>
                <a:spcPct val="100000"/>
              </a:lnSpc>
              <a:spcBef>
                <a:spcPts val="440"/>
              </a:spcBef>
              <a:spcAft>
                <a:spcPts val="0"/>
              </a:spcAft>
              <a:buClr>
                <a:schemeClr val="dk2"/>
              </a:buClr>
              <a:buSzPts val="2200"/>
              <a:buFont typeface="Arial"/>
              <a:buChar char="•"/>
              <a:defRPr sz="22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hlink"/>
              </a:buClr>
              <a:buSzPts val="2000"/>
              <a:buFont typeface="Arial"/>
              <a:buChar char="•"/>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1700"/>
              <a:buFont typeface="Arial"/>
              <a:buChar char="•"/>
              <a:defRPr sz="2000" b="0" i="0" u="none" strike="noStrike" cap="none">
                <a:solidFill>
                  <a:schemeClr val="dk1"/>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38" name="Google Shape;138;p29"/>
          <p:cNvSpPr/>
          <p:nvPr/>
        </p:nvSpPr>
        <p:spPr>
          <a:xfrm>
            <a:off x="914400" y="1586031"/>
            <a:ext cx="7315200" cy="3685939"/>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39" name="Google Shape;139;p29"/>
          <p:cNvSpPr/>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140" name="Google Shape;140;p29" descr="PRB_LOGO_PowerPoint.png"/>
          <p:cNvPicPr preferRelativeResize="0"/>
          <p:nvPr/>
        </p:nvPicPr>
        <p:blipFill rotWithShape="1">
          <a:blip r:embed="rId2">
            <a:alphaModFix amt="37000"/>
          </a:blip>
          <a:srcRect/>
          <a:stretch/>
        </p:blipFill>
        <p:spPr>
          <a:xfrm>
            <a:off x="7855036" y="6153753"/>
            <a:ext cx="950043" cy="457200"/>
          </a:xfrm>
          <a:prstGeom prst="rect">
            <a:avLst/>
          </a:prstGeom>
          <a:noFill/>
          <a:ln>
            <a:noFill/>
          </a:ln>
        </p:spPr>
      </p:pic>
      <p:sp>
        <p:nvSpPr>
          <p:cNvPr id="141" name="Google Shape;141;p29"/>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42" name="Google Shape;142;p29"/>
          <p:cNvSpPr txBox="1">
            <a:spLocks noGrp="1"/>
          </p:cNvSpPr>
          <p:nvPr>
            <p:ph type="body" idx="3"/>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Section Divider Layout-2">
  <p:cSld name="1_Section Divider Layout-2">
    <p:spTree>
      <p:nvGrpSpPr>
        <p:cNvPr id="1" name="Shape 143"/>
        <p:cNvGrpSpPr/>
        <p:nvPr/>
      </p:nvGrpSpPr>
      <p:grpSpPr>
        <a:xfrm>
          <a:off x="0" y="0"/>
          <a:ext cx="0" cy="0"/>
          <a:chOff x="0" y="0"/>
          <a:chExt cx="0" cy="0"/>
        </a:xfrm>
      </p:grpSpPr>
      <p:pic>
        <p:nvPicPr>
          <p:cNvPr id="144" name="Google Shape;144;p30"/>
          <p:cNvPicPr preferRelativeResize="0"/>
          <p:nvPr/>
        </p:nvPicPr>
        <p:blipFill rotWithShape="1">
          <a:blip r:embed="rId2">
            <a:alphaModFix/>
          </a:blip>
          <a:srcRect r="11565"/>
          <a:stretch/>
        </p:blipFill>
        <p:spPr>
          <a:xfrm flipH="1">
            <a:off x="-2005" y="0"/>
            <a:ext cx="9146005" cy="6894758"/>
          </a:xfrm>
          <a:prstGeom prst="rect">
            <a:avLst/>
          </a:prstGeom>
          <a:noFill/>
          <a:ln>
            <a:noFill/>
          </a:ln>
        </p:spPr>
      </p:pic>
      <p:sp>
        <p:nvSpPr>
          <p:cNvPr id="145" name="Google Shape;145;p30"/>
          <p:cNvSpPr/>
          <p:nvPr/>
        </p:nvSpPr>
        <p:spPr>
          <a:xfrm>
            <a:off x="0" y="0"/>
            <a:ext cx="9148010" cy="6894758"/>
          </a:xfrm>
          <a:prstGeom prst="rect">
            <a:avLst/>
          </a:prstGeom>
          <a:solidFill>
            <a:srgbClr val="605F61">
              <a:alpha val="6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46" name="Google Shape;146;p30"/>
          <p:cNvSpPr/>
          <p:nvPr/>
        </p:nvSpPr>
        <p:spPr>
          <a:xfrm>
            <a:off x="914400" y="1586031"/>
            <a:ext cx="7315200" cy="3685939"/>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47" name="Google Shape;147;p30"/>
          <p:cNvSpPr/>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148" name="Google Shape;148;p30"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
        <p:nvSpPr>
          <p:cNvPr id="149" name="Google Shape;149;p30"/>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50" name="Google Shape;150;p30"/>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Divider Layout-2">
  <p:cSld name="Section Divider Layout-2">
    <p:spTree>
      <p:nvGrpSpPr>
        <p:cNvPr id="1" name="Shape 151"/>
        <p:cNvGrpSpPr/>
        <p:nvPr/>
      </p:nvGrpSpPr>
      <p:grpSpPr>
        <a:xfrm>
          <a:off x="0" y="0"/>
          <a:ext cx="0" cy="0"/>
          <a:chOff x="0" y="0"/>
          <a:chExt cx="0" cy="0"/>
        </a:xfrm>
      </p:grpSpPr>
      <p:pic>
        <p:nvPicPr>
          <p:cNvPr id="152" name="Google Shape;152;p31"/>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153" name="Google Shape;153;p31"/>
          <p:cNvSpPr/>
          <p:nvPr/>
        </p:nvSpPr>
        <p:spPr>
          <a:xfrm>
            <a:off x="-2005" y="0"/>
            <a:ext cx="9148010" cy="6858000"/>
          </a:xfrm>
          <a:prstGeom prst="rect">
            <a:avLst/>
          </a:prstGeom>
          <a:solidFill>
            <a:srgbClr val="605F61">
              <a:alpha val="6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54" name="Google Shape;154;p31"/>
          <p:cNvSpPr/>
          <p:nvPr/>
        </p:nvSpPr>
        <p:spPr>
          <a:xfrm>
            <a:off x="914400" y="1586031"/>
            <a:ext cx="7315200" cy="3685939"/>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55" name="Google Shape;155;p31"/>
          <p:cNvSpPr/>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156" name="Google Shape;156;p31"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
        <p:nvSpPr>
          <p:cNvPr id="157" name="Google Shape;157;p31"/>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58" name="Google Shape;158;p31"/>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Divider Layout-4">
  <p:cSld name="Section Divider Layout-4">
    <p:spTree>
      <p:nvGrpSpPr>
        <p:cNvPr id="1" name="Shape 159"/>
        <p:cNvGrpSpPr/>
        <p:nvPr/>
      </p:nvGrpSpPr>
      <p:grpSpPr>
        <a:xfrm>
          <a:off x="0" y="0"/>
          <a:ext cx="0" cy="0"/>
          <a:chOff x="0" y="0"/>
          <a:chExt cx="0" cy="0"/>
        </a:xfrm>
      </p:grpSpPr>
      <p:pic>
        <p:nvPicPr>
          <p:cNvPr id="160" name="Google Shape;160;p32"/>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161" name="Google Shape;161;p32"/>
          <p:cNvSpPr/>
          <p:nvPr/>
        </p:nvSpPr>
        <p:spPr>
          <a:xfrm>
            <a:off x="-4010" y="0"/>
            <a:ext cx="9148010" cy="6858000"/>
          </a:xfrm>
          <a:prstGeom prst="rect">
            <a:avLst/>
          </a:prstGeom>
          <a:solidFill>
            <a:srgbClr val="605F61">
              <a:alpha val="6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62" name="Google Shape;162;p32"/>
          <p:cNvSpPr/>
          <p:nvPr/>
        </p:nvSpPr>
        <p:spPr>
          <a:xfrm>
            <a:off x="914400" y="1586031"/>
            <a:ext cx="7315200" cy="3685939"/>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63" name="Google Shape;163;p32"/>
          <p:cNvSpPr/>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164" name="Google Shape;164;p32"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
        <p:nvSpPr>
          <p:cNvPr id="165" name="Google Shape;165;p32"/>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66" name="Google Shape;166;p32"/>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Divider Layout-5">
  <p:cSld name="Section Divider Layout-5">
    <p:spTree>
      <p:nvGrpSpPr>
        <p:cNvPr id="1" name="Shape 167"/>
        <p:cNvGrpSpPr/>
        <p:nvPr/>
      </p:nvGrpSpPr>
      <p:grpSpPr>
        <a:xfrm>
          <a:off x="0" y="0"/>
          <a:ext cx="0" cy="0"/>
          <a:chOff x="0" y="0"/>
          <a:chExt cx="0" cy="0"/>
        </a:xfrm>
      </p:grpSpPr>
      <p:pic>
        <p:nvPicPr>
          <p:cNvPr id="168" name="Google Shape;168;p33"/>
          <p:cNvPicPr preferRelativeResize="0"/>
          <p:nvPr/>
        </p:nvPicPr>
        <p:blipFill rotWithShape="1">
          <a:blip r:embed="rId2">
            <a:alphaModFix/>
          </a:blip>
          <a:srcRect r="10596"/>
          <a:stretch/>
        </p:blipFill>
        <p:spPr>
          <a:xfrm>
            <a:off x="-27709" y="0"/>
            <a:ext cx="9220200" cy="6876011"/>
          </a:xfrm>
          <a:prstGeom prst="rect">
            <a:avLst/>
          </a:prstGeom>
          <a:noFill/>
          <a:ln>
            <a:noFill/>
          </a:ln>
        </p:spPr>
      </p:pic>
      <p:sp>
        <p:nvSpPr>
          <p:cNvPr id="169" name="Google Shape;169;p33"/>
          <p:cNvSpPr/>
          <p:nvPr/>
        </p:nvSpPr>
        <p:spPr>
          <a:xfrm>
            <a:off x="-28035" y="-1"/>
            <a:ext cx="9220526" cy="6876011"/>
          </a:xfrm>
          <a:prstGeom prst="rect">
            <a:avLst/>
          </a:prstGeom>
          <a:solidFill>
            <a:srgbClr val="605F61">
              <a:alpha val="6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70" name="Google Shape;170;p33"/>
          <p:cNvSpPr/>
          <p:nvPr/>
        </p:nvSpPr>
        <p:spPr>
          <a:xfrm>
            <a:off x="914400" y="1586031"/>
            <a:ext cx="7315200" cy="3685939"/>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71" name="Google Shape;171;p33"/>
          <p:cNvSpPr/>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172" name="Google Shape;172;p33"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
        <p:nvSpPr>
          <p:cNvPr id="173" name="Google Shape;173;p33"/>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74" name="Google Shape;174;p33"/>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Divider Layout">
  <p:cSld name="Section Divider Layout">
    <p:spTree>
      <p:nvGrpSpPr>
        <p:cNvPr id="1" name="Shape 41"/>
        <p:cNvGrpSpPr/>
        <p:nvPr/>
      </p:nvGrpSpPr>
      <p:grpSpPr>
        <a:xfrm>
          <a:off x="0" y="0"/>
          <a:ext cx="0" cy="0"/>
          <a:chOff x="0" y="0"/>
          <a:chExt cx="0" cy="0"/>
        </a:xfrm>
      </p:grpSpPr>
      <p:pic>
        <p:nvPicPr>
          <p:cNvPr id="42" name="Google Shape;42;p7"/>
          <p:cNvPicPr preferRelativeResize="0"/>
          <p:nvPr/>
        </p:nvPicPr>
        <p:blipFill rotWithShape="1">
          <a:blip r:embed="rId2">
            <a:alphaModFix/>
          </a:blip>
          <a:srcRect l="7384" r="3983"/>
          <a:stretch/>
        </p:blipFill>
        <p:spPr>
          <a:xfrm>
            <a:off x="0" y="0"/>
            <a:ext cx="9144000" cy="6878053"/>
          </a:xfrm>
          <a:prstGeom prst="rect">
            <a:avLst/>
          </a:prstGeom>
          <a:noFill/>
          <a:ln>
            <a:noFill/>
          </a:ln>
        </p:spPr>
      </p:pic>
      <p:sp>
        <p:nvSpPr>
          <p:cNvPr id="43" name="Google Shape;43;p7"/>
          <p:cNvSpPr/>
          <p:nvPr/>
        </p:nvSpPr>
        <p:spPr>
          <a:xfrm>
            <a:off x="-8021" y="-10029"/>
            <a:ext cx="9152021" cy="6888081"/>
          </a:xfrm>
          <a:prstGeom prst="rect">
            <a:avLst/>
          </a:prstGeom>
          <a:solidFill>
            <a:srgbClr val="605F61">
              <a:alpha val="6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44" name="Google Shape;44;p7"/>
          <p:cNvSpPr/>
          <p:nvPr/>
        </p:nvSpPr>
        <p:spPr>
          <a:xfrm>
            <a:off x="914400" y="1586031"/>
            <a:ext cx="7315200" cy="3685939"/>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45" name="Google Shape;45;p7"/>
          <p:cNvSpPr/>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46" name="Google Shape;46;p7"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
        <p:nvSpPr>
          <p:cNvPr id="47" name="Google Shape;47;p7"/>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48" name="Google Shape;48;p7"/>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Divider Layout-6">
  <p:cSld name="Section Divider Layout-6">
    <p:spTree>
      <p:nvGrpSpPr>
        <p:cNvPr id="1" name="Shape 175"/>
        <p:cNvGrpSpPr/>
        <p:nvPr/>
      </p:nvGrpSpPr>
      <p:grpSpPr>
        <a:xfrm>
          <a:off x="0" y="0"/>
          <a:ext cx="0" cy="0"/>
          <a:chOff x="0" y="0"/>
          <a:chExt cx="0" cy="0"/>
        </a:xfrm>
      </p:grpSpPr>
      <p:pic>
        <p:nvPicPr>
          <p:cNvPr id="176" name="Google Shape;176;p34"/>
          <p:cNvPicPr preferRelativeResize="0"/>
          <p:nvPr/>
        </p:nvPicPr>
        <p:blipFill rotWithShape="1">
          <a:blip r:embed="rId2">
            <a:alphaModFix/>
          </a:blip>
          <a:srcRect l="4622"/>
          <a:stretch/>
        </p:blipFill>
        <p:spPr>
          <a:xfrm>
            <a:off x="0" y="0"/>
            <a:ext cx="9144000" cy="6858000"/>
          </a:xfrm>
          <a:prstGeom prst="rect">
            <a:avLst/>
          </a:prstGeom>
          <a:noFill/>
          <a:ln>
            <a:noFill/>
          </a:ln>
        </p:spPr>
      </p:pic>
      <p:sp>
        <p:nvSpPr>
          <p:cNvPr id="177" name="Google Shape;177;p34"/>
          <p:cNvSpPr/>
          <p:nvPr/>
        </p:nvSpPr>
        <p:spPr>
          <a:xfrm>
            <a:off x="0" y="1"/>
            <a:ext cx="9144000" cy="6858000"/>
          </a:xfrm>
          <a:prstGeom prst="rect">
            <a:avLst/>
          </a:prstGeom>
          <a:solidFill>
            <a:srgbClr val="605F61">
              <a:alpha val="6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78" name="Google Shape;178;p34"/>
          <p:cNvSpPr/>
          <p:nvPr/>
        </p:nvSpPr>
        <p:spPr>
          <a:xfrm>
            <a:off x="914400" y="1586031"/>
            <a:ext cx="7315200" cy="3685939"/>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79" name="Google Shape;179;p34"/>
          <p:cNvSpPr/>
          <p:nvPr/>
        </p:nvSpPr>
        <p:spPr>
          <a:xfrm>
            <a:off x="914400" y="1600200"/>
            <a:ext cx="73152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180" name="Google Shape;180;p34"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
        <p:nvSpPr>
          <p:cNvPr id="181" name="Google Shape;181;p34"/>
          <p:cNvSpPr txBox="1">
            <a:spLocks noGrp="1"/>
          </p:cNvSpPr>
          <p:nvPr>
            <p:ph type="body" idx="1"/>
          </p:nvPr>
        </p:nvSpPr>
        <p:spPr>
          <a:xfrm>
            <a:off x="1002729" y="2286000"/>
            <a:ext cx="7138543" cy="81893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80"/>
              </a:spcBef>
              <a:spcAft>
                <a:spcPts val="0"/>
              </a:spcAft>
              <a:buSzPts val="4050"/>
              <a:buNone/>
              <a:defRPr sz="54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82" name="Google Shape;182;p34"/>
          <p:cNvSpPr txBox="1">
            <a:spLocks noGrp="1"/>
          </p:cNvSpPr>
          <p:nvPr>
            <p:ph type="body" idx="2"/>
          </p:nvPr>
        </p:nvSpPr>
        <p:spPr>
          <a:xfrm>
            <a:off x="1002729" y="3048000"/>
            <a:ext cx="7138543" cy="16002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2200"/>
              </a:spcBef>
              <a:spcAft>
                <a:spcPts val="0"/>
              </a:spcAft>
              <a:buSzPts val="8250"/>
              <a:buNone/>
              <a:defRPr sz="11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hoto w Box Layout">
  <p:cSld name="Photo w Box Layout">
    <p:spTree>
      <p:nvGrpSpPr>
        <p:cNvPr id="1" name="Shape 183"/>
        <p:cNvGrpSpPr/>
        <p:nvPr/>
      </p:nvGrpSpPr>
      <p:grpSpPr>
        <a:xfrm>
          <a:off x="0" y="0"/>
          <a:ext cx="0" cy="0"/>
          <a:chOff x="0" y="0"/>
          <a:chExt cx="0" cy="0"/>
        </a:xfrm>
      </p:grpSpPr>
      <p:pic>
        <p:nvPicPr>
          <p:cNvPr id="184" name="Google Shape;184;p35"/>
          <p:cNvPicPr preferRelativeResize="0"/>
          <p:nvPr/>
        </p:nvPicPr>
        <p:blipFill rotWithShape="1">
          <a:blip r:embed="rId2">
            <a:alphaModFix/>
          </a:blip>
          <a:srcRect l="6666" r="4441"/>
          <a:stretch/>
        </p:blipFill>
        <p:spPr>
          <a:xfrm>
            <a:off x="0" y="0"/>
            <a:ext cx="9144000" cy="6858000"/>
          </a:xfrm>
          <a:prstGeom prst="rect">
            <a:avLst/>
          </a:prstGeom>
          <a:noFill/>
          <a:ln>
            <a:noFill/>
          </a:ln>
        </p:spPr>
      </p:pic>
      <p:sp>
        <p:nvSpPr>
          <p:cNvPr id="185" name="Google Shape;185;p35"/>
          <p:cNvSpPr/>
          <p:nvPr/>
        </p:nvSpPr>
        <p:spPr>
          <a:xfrm>
            <a:off x="0" y="-5862"/>
            <a:ext cx="9144000" cy="6858000"/>
          </a:xfrm>
          <a:prstGeom prst="rect">
            <a:avLst/>
          </a:prstGeom>
          <a:solidFill>
            <a:srgbClr val="605F61">
              <a:alpha val="6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86" name="Google Shape;186;p35"/>
          <p:cNvSpPr/>
          <p:nvPr/>
        </p:nvSpPr>
        <p:spPr>
          <a:xfrm>
            <a:off x="914400" y="1600200"/>
            <a:ext cx="5181600" cy="4572000"/>
          </a:xfrm>
          <a:prstGeom prst="rect">
            <a:avLst/>
          </a:prstGeom>
          <a:solidFill>
            <a:srgbClr val="007BC0">
              <a:alpha val="40000"/>
            </a:srgb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87" name="Google Shape;187;p35"/>
          <p:cNvSpPr/>
          <p:nvPr/>
        </p:nvSpPr>
        <p:spPr>
          <a:xfrm>
            <a:off x="933450" y="1600200"/>
            <a:ext cx="5162550" cy="45720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88" name="Google Shape;188;p35"/>
          <p:cNvSpPr txBox="1">
            <a:spLocks noGrp="1"/>
          </p:cNvSpPr>
          <p:nvPr>
            <p:ph type="body" idx="1"/>
          </p:nvPr>
        </p:nvSpPr>
        <p:spPr>
          <a:xfrm>
            <a:off x="1914525" y="609600"/>
            <a:ext cx="3200400" cy="984738"/>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200"/>
              </a:spcBef>
              <a:spcAft>
                <a:spcPts val="0"/>
              </a:spcAft>
              <a:buSzPts val="4500"/>
              <a:buNone/>
              <a:defRPr sz="6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89" name="Google Shape;189;p35"/>
          <p:cNvSpPr txBox="1">
            <a:spLocks noGrp="1"/>
          </p:cNvSpPr>
          <p:nvPr>
            <p:ph type="body" idx="2"/>
          </p:nvPr>
        </p:nvSpPr>
        <p:spPr>
          <a:xfrm>
            <a:off x="1114425" y="1834662"/>
            <a:ext cx="4810125" cy="984738"/>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560"/>
              </a:spcBef>
              <a:spcAft>
                <a:spcPts val="0"/>
              </a:spcAft>
              <a:buSzPts val="2100"/>
              <a:buNone/>
              <a:defRPr sz="28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90" name="Google Shape;190;p35"/>
          <p:cNvSpPr txBox="1">
            <a:spLocks noGrp="1"/>
          </p:cNvSpPr>
          <p:nvPr>
            <p:ph type="body" idx="3"/>
          </p:nvPr>
        </p:nvSpPr>
        <p:spPr>
          <a:xfrm>
            <a:off x="1109662" y="3018692"/>
            <a:ext cx="4810125" cy="2924907"/>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rgbClr val="6DCBFF"/>
              </a:buClr>
              <a:buSzPts val="2400"/>
              <a:buFont typeface="Noto Sans Symbols"/>
              <a:buChar char="▪"/>
              <a:defRPr sz="24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pic>
        <p:nvPicPr>
          <p:cNvPr id="191" name="Google Shape;191;p35" descr="PRB_LOGO_PowerPoint.png"/>
          <p:cNvPicPr preferRelativeResize="0"/>
          <p:nvPr/>
        </p:nvPicPr>
        <p:blipFill rotWithShape="1">
          <a:blip r:embed="rId3">
            <a:alphaModFix amt="37000"/>
          </a:blip>
          <a:srcRect/>
          <a:stretch/>
        </p:blipFill>
        <p:spPr>
          <a:xfrm>
            <a:off x="7855036" y="6153753"/>
            <a:ext cx="950043" cy="45720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hoto w Box Layout-2">
  <p:cSld name="Photo w Box Layout-2">
    <p:spTree>
      <p:nvGrpSpPr>
        <p:cNvPr id="1" name="Shape 192"/>
        <p:cNvGrpSpPr/>
        <p:nvPr/>
      </p:nvGrpSpPr>
      <p:grpSpPr>
        <a:xfrm>
          <a:off x="0" y="0"/>
          <a:ext cx="0" cy="0"/>
          <a:chOff x="0" y="0"/>
          <a:chExt cx="0" cy="0"/>
        </a:xfrm>
      </p:grpSpPr>
      <p:sp>
        <p:nvSpPr>
          <p:cNvPr id="193" name="Google Shape;193;p36"/>
          <p:cNvSpPr>
            <a:spLocks noGrp="1"/>
          </p:cNvSpPr>
          <p:nvPr>
            <p:ph type="pic" idx="2"/>
          </p:nvPr>
        </p:nvSpPr>
        <p:spPr>
          <a:xfrm>
            <a:off x="0" y="2931"/>
            <a:ext cx="9144000" cy="685800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600"/>
              </a:spcBef>
              <a:spcAft>
                <a:spcPts val="0"/>
              </a:spcAft>
              <a:buClr>
                <a:schemeClr val="folHlink"/>
              </a:buClr>
              <a:buSzPts val="2250"/>
              <a:buFont typeface="Noto Sans Symbols"/>
              <a:buNone/>
              <a:defRPr sz="3000" b="0" i="0" u="none" strike="noStrike" cap="none">
                <a:solidFill>
                  <a:schemeClr val="dk1"/>
                </a:solidFill>
                <a:latin typeface="Arial"/>
                <a:ea typeface="Arial"/>
                <a:cs typeface="Arial"/>
                <a:sym typeface="Arial"/>
              </a:defRPr>
            </a:lvl1pPr>
            <a:lvl2pPr marR="0" lvl="1" algn="l" rtl="0">
              <a:lnSpc>
                <a:spcPct val="100000"/>
              </a:lnSpc>
              <a:spcBef>
                <a:spcPts val="520"/>
              </a:spcBef>
              <a:spcAft>
                <a:spcPts val="0"/>
              </a:spcAft>
              <a:buClr>
                <a:schemeClr val="folHlink"/>
              </a:buClr>
              <a:buSzPts val="1820"/>
              <a:buFont typeface="Noto Sans Symbols"/>
              <a:buChar char="■"/>
              <a:defRPr sz="2600" b="0" i="0" u="none" strike="noStrike" cap="none">
                <a:solidFill>
                  <a:schemeClr val="dk1"/>
                </a:solidFill>
                <a:latin typeface="Arial"/>
                <a:ea typeface="Arial"/>
                <a:cs typeface="Arial"/>
                <a:sym typeface="Arial"/>
              </a:defRPr>
            </a:lvl2pPr>
            <a:lvl3pPr marR="0" lvl="2" algn="l" rtl="0">
              <a:lnSpc>
                <a:spcPct val="100000"/>
              </a:lnSpc>
              <a:spcBef>
                <a:spcPts val="440"/>
              </a:spcBef>
              <a:spcAft>
                <a:spcPts val="0"/>
              </a:spcAft>
              <a:buClr>
                <a:schemeClr val="dk2"/>
              </a:buClr>
              <a:buSzPts val="2200"/>
              <a:buFont typeface="Arial"/>
              <a:buChar char="•"/>
              <a:defRPr sz="22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hlink"/>
              </a:buClr>
              <a:buSzPts val="2000"/>
              <a:buFont typeface="Arial"/>
              <a:buChar char="•"/>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1700"/>
              <a:buFont typeface="Arial"/>
              <a:buChar char="•"/>
              <a:defRPr sz="2000" b="0" i="0" u="none" strike="noStrike" cap="none">
                <a:solidFill>
                  <a:schemeClr val="dk1"/>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94" name="Google Shape;194;p36"/>
          <p:cNvSpPr/>
          <p:nvPr/>
        </p:nvSpPr>
        <p:spPr>
          <a:xfrm>
            <a:off x="933450" y="1600200"/>
            <a:ext cx="5162550" cy="45720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195" name="Google Shape;195;p36"/>
          <p:cNvSpPr txBox="1">
            <a:spLocks noGrp="1"/>
          </p:cNvSpPr>
          <p:nvPr>
            <p:ph type="body" idx="1"/>
          </p:nvPr>
        </p:nvSpPr>
        <p:spPr>
          <a:xfrm>
            <a:off x="1914525" y="609600"/>
            <a:ext cx="3200400" cy="984738"/>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200"/>
              </a:spcBef>
              <a:spcAft>
                <a:spcPts val="0"/>
              </a:spcAft>
              <a:buSzPts val="4500"/>
              <a:buNone/>
              <a:defRPr sz="60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96" name="Google Shape;196;p36"/>
          <p:cNvSpPr txBox="1">
            <a:spLocks noGrp="1"/>
          </p:cNvSpPr>
          <p:nvPr>
            <p:ph type="body" idx="3"/>
          </p:nvPr>
        </p:nvSpPr>
        <p:spPr>
          <a:xfrm>
            <a:off x="1114425" y="1834662"/>
            <a:ext cx="4810125" cy="984738"/>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560"/>
              </a:spcBef>
              <a:spcAft>
                <a:spcPts val="0"/>
              </a:spcAft>
              <a:buSzPts val="2100"/>
              <a:buNone/>
              <a:defRPr sz="28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197" name="Google Shape;197;p36"/>
          <p:cNvSpPr txBox="1">
            <a:spLocks noGrp="1"/>
          </p:cNvSpPr>
          <p:nvPr>
            <p:ph type="body" idx="4"/>
          </p:nvPr>
        </p:nvSpPr>
        <p:spPr>
          <a:xfrm>
            <a:off x="1109662" y="3018692"/>
            <a:ext cx="4810125" cy="2924907"/>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480"/>
              </a:spcBef>
              <a:spcAft>
                <a:spcPts val="0"/>
              </a:spcAft>
              <a:buClr>
                <a:srgbClr val="6DCBFF"/>
              </a:buClr>
              <a:buSzPts val="2400"/>
              <a:buFont typeface="Noto Sans Symbols"/>
              <a:buChar char="▪"/>
              <a:defRPr sz="24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pic>
        <p:nvPicPr>
          <p:cNvPr id="198" name="Google Shape;198;p36" descr="PRB_LOGO_PowerPoint.png"/>
          <p:cNvPicPr preferRelativeResize="0"/>
          <p:nvPr/>
        </p:nvPicPr>
        <p:blipFill rotWithShape="1">
          <a:blip r:embed="rId2">
            <a:alphaModFix amt="37000"/>
          </a:blip>
          <a:srcRect/>
          <a:stretch/>
        </p:blipFill>
        <p:spPr>
          <a:xfrm>
            <a:off x="7855036" y="6153753"/>
            <a:ext cx="950043" cy="45720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199"/>
        <p:cNvGrpSpPr/>
        <p:nvPr/>
      </p:nvGrpSpPr>
      <p:grpSpPr>
        <a:xfrm>
          <a:off x="0" y="0"/>
          <a:ext cx="0" cy="0"/>
          <a:chOff x="0" y="0"/>
          <a:chExt cx="0" cy="0"/>
        </a:xfrm>
      </p:grpSpPr>
      <p:sp>
        <p:nvSpPr>
          <p:cNvPr id="200" name="Google Shape;200;p37"/>
          <p:cNvSpPr txBox="1">
            <a:spLocks noGrp="1"/>
          </p:cNvSpPr>
          <p:nvPr>
            <p:ph type="title"/>
          </p:nvPr>
        </p:nvSpPr>
        <p:spPr>
          <a:xfrm>
            <a:off x="1023938"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solidFill>
                  <a:srgbClr val="E96D1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1" name="Google Shape;201;p37"/>
          <p:cNvSpPr txBox="1">
            <a:spLocks noGrp="1"/>
          </p:cNvSpPr>
          <p:nvPr>
            <p:ph type="body" idx="1"/>
          </p:nvPr>
        </p:nvSpPr>
        <p:spPr>
          <a:xfrm>
            <a:off x="1033463" y="1600200"/>
            <a:ext cx="7729537" cy="4724400"/>
          </a:xfrm>
          <a:prstGeom prst="rect">
            <a:avLst/>
          </a:prstGeom>
          <a:noFill/>
          <a:ln>
            <a:noFill/>
          </a:ln>
        </p:spPr>
        <p:txBody>
          <a:bodyPr spcFirstLastPara="1" wrap="square" lIns="91425" tIns="45700" rIns="91425" bIns="45700" anchor="t" anchorCtr="0">
            <a:noAutofit/>
          </a:bodyPr>
          <a:lstStyle>
            <a:lvl1pPr marL="457200" lvl="0" indent="-314325" algn="l">
              <a:lnSpc>
                <a:spcPct val="100000"/>
              </a:lnSpc>
              <a:spcBef>
                <a:spcPts val="360"/>
              </a:spcBef>
              <a:spcAft>
                <a:spcPts val="0"/>
              </a:spcAft>
              <a:buSzPts val="1350"/>
              <a:buChar char="■"/>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Question Layout">
  <p:cSld name="Question Layout">
    <p:spTree>
      <p:nvGrpSpPr>
        <p:cNvPr id="1" name="Shape 202"/>
        <p:cNvGrpSpPr/>
        <p:nvPr/>
      </p:nvGrpSpPr>
      <p:grpSpPr>
        <a:xfrm>
          <a:off x="0" y="0"/>
          <a:ext cx="0" cy="0"/>
          <a:chOff x="0" y="0"/>
          <a:chExt cx="0" cy="0"/>
        </a:xfrm>
      </p:grpSpPr>
      <p:sp>
        <p:nvSpPr>
          <p:cNvPr id="203" name="Google Shape;203;p38"/>
          <p:cNvSpPr/>
          <p:nvPr/>
        </p:nvSpPr>
        <p:spPr>
          <a:xfrm>
            <a:off x="-1" y="0"/>
            <a:ext cx="9144000" cy="6858000"/>
          </a:xfrm>
          <a:prstGeom prst="rect">
            <a:avLst/>
          </a:prstGeom>
          <a:solidFill>
            <a:srgbClr val="1E65A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204" name="Google Shape;204;p38" descr="PRB_LOGO_PowerPoint.png"/>
          <p:cNvPicPr preferRelativeResize="0"/>
          <p:nvPr/>
        </p:nvPicPr>
        <p:blipFill rotWithShape="1">
          <a:blip r:embed="rId2">
            <a:alphaModFix amt="37000"/>
          </a:blip>
          <a:srcRect/>
          <a:stretch/>
        </p:blipFill>
        <p:spPr>
          <a:xfrm>
            <a:off x="7546748" y="5928360"/>
            <a:ext cx="1140052" cy="548640"/>
          </a:xfrm>
          <a:prstGeom prst="rect">
            <a:avLst/>
          </a:prstGeom>
          <a:noFill/>
          <a:ln>
            <a:noFill/>
          </a:ln>
        </p:spPr>
      </p:pic>
      <p:sp>
        <p:nvSpPr>
          <p:cNvPr id="205" name="Google Shape;205;p38"/>
          <p:cNvSpPr/>
          <p:nvPr/>
        </p:nvSpPr>
        <p:spPr>
          <a:xfrm>
            <a:off x="685800" y="1600200"/>
            <a:ext cx="77724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206" name="Google Shape;206;p38"/>
          <p:cNvSpPr txBox="1">
            <a:spLocks noGrp="1"/>
          </p:cNvSpPr>
          <p:nvPr>
            <p:ph type="body" idx="1"/>
          </p:nvPr>
        </p:nvSpPr>
        <p:spPr>
          <a:xfrm>
            <a:off x="1002728" y="25146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SzPts val="3750"/>
              <a:buNone/>
              <a:defRPr sz="50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07" name="Google Shape;207;p38"/>
          <p:cNvSpPr txBox="1">
            <a:spLocks noGrp="1"/>
          </p:cNvSpPr>
          <p:nvPr>
            <p:ph type="body" idx="2"/>
          </p:nvPr>
        </p:nvSpPr>
        <p:spPr>
          <a:xfrm>
            <a:off x="1002728" y="35052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100"/>
              </a:spcBef>
              <a:spcAft>
                <a:spcPts val="0"/>
              </a:spcAft>
              <a:buSzPts val="4125"/>
              <a:buNone/>
              <a:defRPr sz="55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Question Layout-need photo">
  <p:cSld name="Question Layout-need photo">
    <p:spTree>
      <p:nvGrpSpPr>
        <p:cNvPr id="1" name="Shape 208"/>
        <p:cNvGrpSpPr/>
        <p:nvPr/>
      </p:nvGrpSpPr>
      <p:grpSpPr>
        <a:xfrm>
          <a:off x="0" y="0"/>
          <a:ext cx="0" cy="0"/>
          <a:chOff x="0" y="0"/>
          <a:chExt cx="0" cy="0"/>
        </a:xfrm>
      </p:grpSpPr>
      <p:pic>
        <p:nvPicPr>
          <p:cNvPr id="209" name="Google Shape;209;p39" descr="PRB_LOGO_PowerPoint.png"/>
          <p:cNvPicPr preferRelativeResize="0"/>
          <p:nvPr/>
        </p:nvPicPr>
        <p:blipFill rotWithShape="1">
          <a:blip r:embed="rId2">
            <a:alphaModFix amt="37000"/>
          </a:blip>
          <a:srcRect/>
          <a:stretch/>
        </p:blipFill>
        <p:spPr>
          <a:xfrm>
            <a:off x="7546748" y="5928360"/>
            <a:ext cx="1140052" cy="548640"/>
          </a:xfrm>
          <a:prstGeom prst="rect">
            <a:avLst/>
          </a:prstGeom>
          <a:noFill/>
          <a:ln>
            <a:noFill/>
          </a:ln>
        </p:spPr>
      </p:pic>
      <p:sp>
        <p:nvSpPr>
          <p:cNvPr id="210" name="Google Shape;210;p39"/>
          <p:cNvSpPr/>
          <p:nvPr/>
        </p:nvSpPr>
        <p:spPr>
          <a:xfrm>
            <a:off x="685800" y="1600200"/>
            <a:ext cx="77724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211" name="Google Shape;211;p39"/>
          <p:cNvSpPr txBox="1">
            <a:spLocks noGrp="1"/>
          </p:cNvSpPr>
          <p:nvPr>
            <p:ph type="body" idx="1"/>
          </p:nvPr>
        </p:nvSpPr>
        <p:spPr>
          <a:xfrm>
            <a:off x="1002728" y="25146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SzPts val="3750"/>
              <a:buNone/>
              <a:defRPr sz="50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12" name="Google Shape;212;p39"/>
          <p:cNvSpPr txBox="1">
            <a:spLocks noGrp="1"/>
          </p:cNvSpPr>
          <p:nvPr>
            <p:ph type="body" idx="2"/>
          </p:nvPr>
        </p:nvSpPr>
        <p:spPr>
          <a:xfrm>
            <a:off x="1002728" y="35052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100"/>
              </a:spcBef>
              <a:spcAft>
                <a:spcPts val="0"/>
              </a:spcAft>
              <a:buSzPts val="4125"/>
              <a:buNone/>
              <a:defRPr sz="55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13" name="Google Shape;213;p39"/>
          <p:cNvSpPr>
            <a:spLocks noGrp="1"/>
          </p:cNvSpPr>
          <p:nvPr>
            <p:ph type="pic" idx="3"/>
          </p:nvPr>
        </p:nvSpPr>
        <p:spPr>
          <a:xfrm>
            <a:off x="0" y="0"/>
            <a:ext cx="9144000" cy="685800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600"/>
              </a:spcBef>
              <a:spcAft>
                <a:spcPts val="0"/>
              </a:spcAft>
              <a:buClr>
                <a:schemeClr val="folHlink"/>
              </a:buClr>
              <a:buSzPts val="2250"/>
              <a:buFont typeface="Noto Sans Symbols"/>
              <a:buNone/>
              <a:defRPr sz="3000" b="0" i="0" u="none" strike="noStrike" cap="none">
                <a:solidFill>
                  <a:schemeClr val="dk1"/>
                </a:solidFill>
                <a:latin typeface="Arial"/>
                <a:ea typeface="Arial"/>
                <a:cs typeface="Arial"/>
                <a:sym typeface="Arial"/>
              </a:defRPr>
            </a:lvl1pPr>
            <a:lvl2pPr marR="0" lvl="1" algn="l" rtl="0">
              <a:lnSpc>
                <a:spcPct val="100000"/>
              </a:lnSpc>
              <a:spcBef>
                <a:spcPts val="520"/>
              </a:spcBef>
              <a:spcAft>
                <a:spcPts val="0"/>
              </a:spcAft>
              <a:buClr>
                <a:schemeClr val="folHlink"/>
              </a:buClr>
              <a:buSzPts val="1820"/>
              <a:buFont typeface="Noto Sans Symbols"/>
              <a:buChar char="■"/>
              <a:defRPr sz="2600" b="0" i="0" u="none" strike="noStrike" cap="none">
                <a:solidFill>
                  <a:schemeClr val="dk1"/>
                </a:solidFill>
                <a:latin typeface="Arial"/>
                <a:ea typeface="Arial"/>
                <a:cs typeface="Arial"/>
                <a:sym typeface="Arial"/>
              </a:defRPr>
            </a:lvl2pPr>
            <a:lvl3pPr marR="0" lvl="2" algn="l" rtl="0">
              <a:lnSpc>
                <a:spcPct val="100000"/>
              </a:lnSpc>
              <a:spcBef>
                <a:spcPts val="440"/>
              </a:spcBef>
              <a:spcAft>
                <a:spcPts val="0"/>
              </a:spcAft>
              <a:buClr>
                <a:schemeClr val="dk2"/>
              </a:buClr>
              <a:buSzPts val="2200"/>
              <a:buFont typeface="Arial"/>
              <a:buChar char="•"/>
              <a:defRPr sz="22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hlink"/>
              </a:buClr>
              <a:buSzPts val="2000"/>
              <a:buFont typeface="Arial"/>
              <a:buChar char="•"/>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1700"/>
              <a:buFont typeface="Arial"/>
              <a:buChar char="•"/>
              <a:defRPr sz="2000" b="0" i="0" u="none" strike="noStrike" cap="none">
                <a:solidFill>
                  <a:schemeClr val="dk1"/>
                </a:solidFill>
                <a:latin typeface="Arial"/>
                <a:ea typeface="Arial"/>
                <a:cs typeface="Arial"/>
                <a:sym typeface="Arial"/>
              </a:defRPr>
            </a:lvl5pPr>
            <a:lvl6pPr marR="0" lvl="5"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R="0" lvl="6"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R="0" lvl="7"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R="0" lvl="8"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Question Layout-Photo">
  <p:cSld name="Question Layout-Photo">
    <p:spTree>
      <p:nvGrpSpPr>
        <p:cNvPr id="1" name="Shape 214"/>
        <p:cNvGrpSpPr/>
        <p:nvPr/>
      </p:nvGrpSpPr>
      <p:grpSpPr>
        <a:xfrm>
          <a:off x="0" y="0"/>
          <a:ext cx="0" cy="0"/>
          <a:chOff x="0" y="0"/>
          <a:chExt cx="0" cy="0"/>
        </a:xfrm>
      </p:grpSpPr>
      <p:pic>
        <p:nvPicPr>
          <p:cNvPr id="215" name="Google Shape;215;p40" descr="US_What_If_Final_Digital (2).jpg"/>
          <p:cNvPicPr preferRelativeResize="0"/>
          <p:nvPr/>
        </p:nvPicPr>
        <p:blipFill rotWithShape="1">
          <a:blip r:embed="rId2">
            <a:alphaModFix/>
          </a:blip>
          <a:srcRect r="6521" b="2013"/>
          <a:stretch/>
        </p:blipFill>
        <p:spPr>
          <a:xfrm>
            <a:off x="0" y="-1"/>
            <a:ext cx="9144000" cy="6856413"/>
          </a:xfrm>
          <a:prstGeom prst="rect">
            <a:avLst/>
          </a:prstGeom>
          <a:noFill/>
          <a:ln>
            <a:noFill/>
          </a:ln>
        </p:spPr>
      </p:pic>
      <p:sp>
        <p:nvSpPr>
          <p:cNvPr id="216" name="Google Shape;216;p40"/>
          <p:cNvSpPr/>
          <p:nvPr/>
        </p:nvSpPr>
        <p:spPr>
          <a:xfrm>
            <a:off x="0" y="0"/>
            <a:ext cx="9144000" cy="6858000"/>
          </a:xfrm>
          <a:prstGeom prst="rect">
            <a:avLst/>
          </a:prstGeom>
          <a:solidFill>
            <a:srgbClr val="1E65A1">
              <a:alpha val="80000"/>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pic>
        <p:nvPicPr>
          <p:cNvPr id="217" name="Google Shape;217;p40" descr="PRB_LOGO_PowerPoint.png"/>
          <p:cNvPicPr preferRelativeResize="0"/>
          <p:nvPr/>
        </p:nvPicPr>
        <p:blipFill rotWithShape="1">
          <a:blip r:embed="rId3">
            <a:alphaModFix amt="37000"/>
          </a:blip>
          <a:srcRect/>
          <a:stretch/>
        </p:blipFill>
        <p:spPr>
          <a:xfrm>
            <a:off x="7546748" y="5928360"/>
            <a:ext cx="1140052" cy="548640"/>
          </a:xfrm>
          <a:prstGeom prst="rect">
            <a:avLst/>
          </a:prstGeom>
          <a:noFill/>
          <a:ln>
            <a:noFill/>
          </a:ln>
        </p:spPr>
      </p:pic>
      <p:sp>
        <p:nvSpPr>
          <p:cNvPr id="218" name="Google Shape;218;p40"/>
          <p:cNvSpPr/>
          <p:nvPr/>
        </p:nvSpPr>
        <p:spPr>
          <a:xfrm>
            <a:off x="685800" y="1600200"/>
            <a:ext cx="7772400" cy="3657600"/>
          </a:xfrm>
          <a:prstGeom prst="rect">
            <a:avLst/>
          </a:prstGeom>
          <a:noFill/>
          <a:ln w="762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219" name="Google Shape;219;p40"/>
          <p:cNvSpPr txBox="1">
            <a:spLocks noGrp="1"/>
          </p:cNvSpPr>
          <p:nvPr>
            <p:ph type="body" idx="1"/>
          </p:nvPr>
        </p:nvSpPr>
        <p:spPr>
          <a:xfrm>
            <a:off x="1002728" y="25146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SzPts val="3750"/>
              <a:buNone/>
              <a:defRPr sz="50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20" name="Google Shape;220;p40"/>
          <p:cNvSpPr txBox="1">
            <a:spLocks noGrp="1"/>
          </p:cNvSpPr>
          <p:nvPr>
            <p:ph type="body" idx="2"/>
          </p:nvPr>
        </p:nvSpPr>
        <p:spPr>
          <a:xfrm>
            <a:off x="1002728" y="3505200"/>
            <a:ext cx="7138543" cy="990600"/>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100"/>
              </a:spcBef>
              <a:spcAft>
                <a:spcPts val="0"/>
              </a:spcAft>
              <a:buSzPts val="4125"/>
              <a:buNone/>
              <a:defRPr sz="55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End Slide">
  <p:cSld name="End Slide">
    <p:spTree>
      <p:nvGrpSpPr>
        <p:cNvPr id="1" name="Shape 221"/>
        <p:cNvGrpSpPr/>
        <p:nvPr/>
      </p:nvGrpSpPr>
      <p:grpSpPr>
        <a:xfrm>
          <a:off x="0" y="0"/>
          <a:ext cx="0" cy="0"/>
          <a:chOff x="0" y="0"/>
          <a:chExt cx="0" cy="0"/>
        </a:xfrm>
      </p:grpSpPr>
      <p:pic>
        <p:nvPicPr>
          <p:cNvPr id="222" name="Google Shape;222;p41" descr="titlepagebg_solidblue"/>
          <p:cNvPicPr preferRelativeResize="0"/>
          <p:nvPr/>
        </p:nvPicPr>
        <p:blipFill rotWithShape="1">
          <a:blip r:embed="rId2">
            <a:alphaModFix/>
          </a:blip>
          <a:srcRect/>
          <a:stretch/>
        </p:blipFill>
        <p:spPr>
          <a:xfrm>
            <a:off x="0" y="0"/>
            <a:ext cx="9148763" cy="6888163"/>
          </a:xfrm>
          <a:prstGeom prst="rect">
            <a:avLst/>
          </a:prstGeom>
          <a:noFill/>
          <a:ln>
            <a:noFill/>
          </a:ln>
        </p:spPr>
      </p:pic>
      <p:sp>
        <p:nvSpPr>
          <p:cNvPr id="223" name="Google Shape;223;p41"/>
          <p:cNvSpPr txBox="1">
            <a:spLocks noGrp="1"/>
          </p:cNvSpPr>
          <p:nvPr>
            <p:ph type="subTitle" idx="1"/>
          </p:nvPr>
        </p:nvSpPr>
        <p:spPr>
          <a:xfrm>
            <a:off x="838200" y="3886200"/>
            <a:ext cx="7552848" cy="879212"/>
          </a:xfrm>
          <a:prstGeom prst="rect">
            <a:avLst/>
          </a:prstGeom>
          <a:noFill/>
          <a:ln>
            <a:noFill/>
          </a:ln>
        </p:spPr>
        <p:txBody>
          <a:bodyPr spcFirstLastPara="1" wrap="square" lIns="91425" tIns="45700" rIns="91425" bIns="45700" anchor="t" anchorCtr="0">
            <a:noAutofit/>
          </a:bodyPr>
          <a:lstStyle>
            <a:lvl1pPr lvl="0" algn="l">
              <a:lnSpc>
                <a:spcPct val="100000"/>
              </a:lnSpc>
              <a:spcBef>
                <a:spcPts val="1240"/>
              </a:spcBef>
              <a:spcAft>
                <a:spcPts val="0"/>
              </a:spcAft>
              <a:buSzPts val="4650"/>
              <a:buFont typeface="Noto Sans Symbols"/>
              <a:buNone/>
              <a:defRPr sz="6200" b="1">
                <a:solidFill>
                  <a:schemeClr val="accent5"/>
                </a:solidFill>
                <a:latin typeface="Arial"/>
                <a:ea typeface="Arial"/>
                <a:cs typeface="Arial"/>
                <a:sym typeface="Arial"/>
              </a:defRPr>
            </a:lvl1pPr>
            <a:lvl2pPr lvl="1" algn="l">
              <a:lnSpc>
                <a:spcPct val="100000"/>
              </a:lnSpc>
              <a:spcBef>
                <a:spcPts val="360"/>
              </a:spcBef>
              <a:spcAft>
                <a:spcPts val="0"/>
              </a:spcAft>
              <a:buSzPts val="1260"/>
              <a:buChar char="■"/>
              <a:defRPr/>
            </a:lvl2pPr>
            <a:lvl3pPr lvl="2" algn="l">
              <a:lnSpc>
                <a:spcPct val="100000"/>
              </a:lnSpc>
              <a:spcBef>
                <a:spcPts val="360"/>
              </a:spcBef>
              <a:spcAft>
                <a:spcPts val="0"/>
              </a:spcAft>
              <a:buSzPts val="1800"/>
              <a:buChar char="•"/>
              <a:defRPr/>
            </a:lvl3pPr>
            <a:lvl4pPr lvl="3" algn="l">
              <a:lnSpc>
                <a:spcPct val="100000"/>
              </a:lnSpc>
              <a:spcBef>
                <a:spcPts val="360"/>
              </a:spcBef>
              <a:spcAft>
                <a:spcPts val="0"/>
              </a:spcAft>
              <a:buSzPts val="1800"/>
              <a:buChar char="•"/>
              <a:defRPr/>
            </a:lvl4pPr>
            <a:lvl5pPr lvl="4" algn="l">
              <a:lnSpc>
                <a:spcPct val="100000"/>
              </a:lnSpc>
              <a:spcBef>
                <a:spcPts val="360"/>
              </a:spcBef>
              <a:spcAft>
                <a:spcPts val="0"/>
              </a:spcAft>
              <a:buSzPts val="1530"/>
              <a:buChar char="•"/>
              <a:defRPr/>
            </a:lvl5pPr>
            <a:lvl6pPr lvl="5" algn="l">
              <a:lnSpc>
                <a:spcPct val="100000"/>
              </a:lnSpc>
              <a:spcBef>
                <a:spcPts val="360"/>
              </a:spcBef>
              <a:spcAft>
                <a:spcPts val="0"/>
              </a:spcAft>
              <a:buSzPts val="1530"/>
              <a:buChar char="•"/>
              <a:defRPr/>
            </a:lvl6pPr>
            <a:lvl7pPr lvl="6" algn="l">
              <a:lnSpc>
                <a:spcPct val="100000"/>
              </a:lnSpc>
              <a:spcBef>
                <a:spcPts val="360"/>
              </a:spcBef>
              <a:spcAft>
                <a:spcPts val="0"/>
              </a:spcAft>
              <a:buSzPts val="1530"/>
              <a:buChar char="•"/>
              <a:defRPr/>
            </a:lvl7pPr>
            <a:lvl8pPr lvl="7" algn="l">
              <a:lnSpc>
                <a:spcPct val="100000"/>
              </a:lnSpc>
              <a:spcBef>
                <a:spcPts val="360"/>
              </a:spcBef>
              <a:spcAft>
                <a:spcPts val="0"/>
              </a:spcAft>
              <a:buSzPts val="1530"/>
              <a:buChar char="•"/>
              <a:defRPr/>
            </a:lvl8pPr>
            <a:lvl9pPr lvl="8" algn="l">
              <a:lnSpc>
                <a:spcPct val="100000"/>
              </a:lnSpc>
              <a:spcBef>
                <a:spcPts val="360"/>
              </a:spcBef>
              <a:spcAft>
                <a:spcPts val="0"/>
              </a:spcAft>
              <a:buSzPts val="1530"/>
              <a:buChar char="•"/>
              <a:defRPr/>
            </a:lvl9pPr>
          </a:lstStyle>
          <a:p>
            <a:endParaRPr/>
          </a:p>
        </p:txBody>
      </p:sp>
      <p:sp>
        <p:nvSpPr>
          <p:cNvPr id="224" name="Google Shape;224;p41"/>
          <p:cNvSpPr/>
          <p:nvPr/>
        </p:nvSpPr>
        <p:spPr>
          <a:xfrm>
            <a:off x="3962400" y="5996408"/>
            <a:ext cx="4428648"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chemeClr val="accent1"/>
                </a:solidFill>
                <a:latin typeface="Arial"/>
                <a:ea typeface="Arial"/>
                <a:cs typeface="Arial"/>
                <a:sym typeface="Arial"/>
              </a:rPr>
              <a:t>POPULATION REFERENCE BUREAU | www.prb.org</a:t>
            </a:r>
            <a:endParaRPr sz="1400" b="0" i="0" u="none" strike="noStrike" cap="none">
              <a:solidFill>
                <a:srgbClr val="000000"/>
              </a:solidFill>
              <a:latin typeface="Arial"/>
              <a:ea typeface="Arial"/>
              <a:cs typeface="Arial"/>
              <a:sym typeface="Arial"/>
            </a:endParaRPr>
          </a:p>
        </p:txBody>
      </p:sp>
      <p:sp>
        <p:nvSpPr>
          <p:cNvPr id="225" name="Google Shape;225;p41"/>
          <p:cNvSpPr txBox="1">
            <a:spLocks noGrp="1"/>
          </p:cNvSpPr>
          <p:nvPr>
            <p:ph type="body" idx="2"/>
          </p:nvPr>
        </p:nvSpPr>
        <p:spPr>
          <a:xfrm>
            <a:off x="838200" y="5412430"/>
            <a:ext cx="4724400" cy="45720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480"/>
              </a:spcBef>
              <a:spcAft>
                <a:spcPts val="0"/>
              </a:spcAft>
              <a:buSzPts val="1800"/>
              <a:buNone/>
              <a:defRPr sz="2400" b="0">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
        <p:nvSpPr>
          <p:cNvPr id="226" name="Google Shape;226;p41"/>
          <p:cNvSpPr txBox="1">
            <a:spLocks noGrp="1"/>
          </p:cNvSpPr>
          <p:nvPr>
            <p:ph type="body" idx="3"/>
          </p:nvPr>
        </p:nvSpPr>
        <p:spPr>
          <a:xfrm>
            <a:off x="838200" y="5996408"/>
            <a:ext cx="3048000" cy="37151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320"/>
              </a:spcBef>
              <a:spcAft>
                <a:spcPts val="0"/>
              </a:spcAft>
              <a:buSzPts val="1200"/>
              <a:buNone/>
              <a:defRPr sz="1600" b="1">
                <a:solidFill>
                  <a:srgbClr val="FFFFFF"/>
                </a:solidFill>
                <a:latin typeface="Arial"/>
                <a:ea typeface="Arial"/>
                <a:cs typeface="Arial"/>
                <a:sym typeface="Arial"/>
              </a:defRPr>
            </a:lvl1pPr>
            <a:lvl2pPr marL="914400" lvl="1" indent="-308610" algn="l">
              <a:lnSpc>
                <a:spcPct val="100000"/>
              </a:lnSpc>
              <a:spcBef>
                <a:spcPts val="360"/>
              </a:spcBef>
              <a:spcAft>
                <a:spcPts val="0"/>
              </a:spcAft>
              <a:buSzPts val="1260"/>
              <a:buChar char="■"/>
              <a:defRPr/>
            </a:lvl2pPr>
            <a:lvl3pPr marL="1371600" lvl="2" indent="-342900" algn="l">
              <a:lnSpc>
                <a:spcPct val="100000"/>
              </a:lnSpc>
              <a:spcBef>
                <a:spcPts val="360"/>
              </a:spcBef>
              <a:spcAft>
                <a:spcPts val="0"/>
              </a:spcAft>
              <a:buSzPts val="1800"/>
              <a:buChar char="•"/>
              <a:defRPr/>
            </a:lvl3pPr>
            <a:lvl4pPr marL="1828800" lvl="3" indent="-342900" algn="l">
              <a:lnSpc>
                <a:spcPct val="100000"/>
              </a:lnSpc>
              <a:spcBef>
                <a:spcPts val="360"/>
              </a:spcBef>
              <a:spcAft>
                <a:spcPts val="0"/>
              </a:spcAft>
              <a:buSzPts val="1800"/>
              <a:buChar char="•"/>
              <a:defRPr/>
            </a:lvl4pPr>
            <a:lvl5pPr marL="2286000" lvl="4" indent="-325754" algn="l">
              <a:lnSpc>
                <a:spcPct val="100000"/>
              </a:lnSpc>
              <a:spcBef>
                <a:spcPts val="360"/>
              </a:spcBef>
              <a:spcAft>
                <a:spcPts val="0"/>
              </a:spcAft>
              <a:buSzPts val="1530"/>
              <a:buChar char="•"/>
              <a:defRPr/>
            </a:lvl5pPr>
            <a:lvl6pPr marL="2743200" lvl="5" indent="-325754" algn="l">
              <a:lnSpc>
                <a:spcPct val="100000"/>
              </a:lnSpc>
              <a:spcBef>
                <a:spcPts val="360"/>
              </a:spcBef>
              <a:spcAft>
                <a:spcPts val="0"/>
              </a:spcAft>
              <a:buSzPts val="1530"/>
              <a:buChar char="•"/>
              <a:defRPr/>
            </a:lvl6pPr>
            <a:lvl7pPr marL="3200400" lvl="6" indent="-325754" algn="l">
              <a:lnSpc>
                <a:spcPct val="100000"/>
              </a:lnSpc>
              <a:spcBef>
                <a:spcPts val="360"/>
              </a:spcBef>
              <a:spcAft>
                <a:spcPts val="0"/>
              </a:spcAft>
              <a:buSzPts val="1530"/>
              <a:buChar char="•"/>
              <a:defRPr/>
            </a:lvl7pPr>
            <a:lvl8pPr marL="3657600" lvl="7" indent="-325754" algn="l">
              <a:lnSpc>
                <a:spcPct val="100000"/>
              </a:lnSpc>
              <a:spcBef>
                <a:spcPts val="360"/>
              </a:spcBef>
              <a:spcAft>
                <a:spcPts val="0"/>
              </a:spcAft>
              <a:buSzPts val="1530"/>
              <a:buChar char="•"/>
              <a:defRPr/>
            </a:lvl8pPr>
            <a:lvl9pPr marL="4114800" lvl="8" indent="-325754" algn="l">
              <a:lnSpc>
                <a:spcPct val="100000"/>
              </a:lnSpc>
              <a:spcBef>
                <a:spcPts val="360"/>
              </a:spcBef>
              <a:spcAft>
                <a:spcPts val="0"/>
              </a:spcAft>
              <a:buSzPts val="153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p:cNvPicPr>
            <a:picLocks noChangeAspect="1"/>
          </p:cNvPicPr>
          <p:nvPr userDrawn="1"/>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77909" name="Rectangle 85"/>
          <p:cNvSpPr>
            <a:spLocks noGrp="1" noChangeArrowheads="1"/>
          </p:cNvSpPr>
          <p:nvPr>
            <p:ph type="ctrTitle" sz="quarter"/>
          </p:nvPr>
        </p:nvSpPr>
        <p:spPr>
          <a:xfrm>
            <a:off x="838200" y="2098675"/>
            <a:ext cx="6248400" cy="1447800"/>
          </a:xfrm>
        </p:spPr>
        <p:txBody>
          <a:bodyPr anchor="b"/>
          <a:lstStyle>
            <a:lvl1pPr>
              <a:defRPr/>
            </a:lvl1pPr>
          </a:lstStyle>
          <a:p>
            <a:pPr lvl="0"/>
            <a:r>
              <a:rPr lang="en-US" noProof="0"/>
              <a:t>Click to edit Master title style</a:t>
            </a:r>
          </a:p>
        </p:txBody>
      </p:sp>
      <p:sp>
        <p:nvSpPr>
          <p:cNvPr id="77910" name="Rectangle 86"/>
          <p:cNvSpPr>
            <a:spLocks noGrp="1" noChangeArrowheads="1"/>
          </p:cNvSpPr>
          <p:nvPr>
            <p:ph type="subTitle" sz="quarter" idx="1"/>
          </p:nvPr>
        </p:nvSpPr>
        <p:spPr>
          <a:xfrm>
            <a:off x="838200" y="3775075"/>
            <a:ext cx="6248400" cy="1101725"/>
          </a:xfrm>
        </p:spPr>
        <p:txBody>
          <a:bodyPr/>
          <a:lstStyle>
            <a:lvl1pPr marL="0" indent="0">
              <a:buFont typeface="Wingdings" pitchFamily="2" charset="2"/>
              <a:buNone/>
              <a:defRPr>
                <a:solidFill>
                  <a:srgbClr val="000000"/>
                </a:solidFill>
              </a:defRPr>
            </a:lvl1pPr>
          </a:lstStyle>
          <a:p>
            <a:pPr lvl="0"/>
            <a:r>
              <a:rPr lang="en-US" noProof="0"/>
              <a:t>Click to edit Master subtitle style</a:t>
            </a:r>
          </a:p>
        </p:txBody>
      </p:sp>
      <p:sp>
        <p:nvSpPr>
          <p:cNvPr id="5" name="Rectangle 87"/>
          <p:cNvSpPr>
            <a:spLocks noGrp="1" noChangeArrowheads="1"/>
          </p:cNvSpPr>
          <p:nvPr>
            <p:ph type="ftr" sz="quarter" idx="10"/>
          </p:nvPr>
        </p:nvSpPr>
        <p:spPr bwMode="auto">
          <a:xfrm>
            <a:off x="2362200" y="6400800"/>
            <a:ext cx="6324600" cy="457200"/>
          </a:xfrm>
          <a:prstGeom prst="rect">
            <a:avLst/>
          </a:prstGeom>
        </p:spPr>
        <p:txBody>
          <a:bodyPr vert="horz" wrap="square" lIns="91440" tIns="45720" rIns="91440" bIns="45720" numCol="1" anchor="t" anchorCtr="0" compatLnSpc="1">
            <a:prstTxWarp prst="textNoShape">
              <a:avLst/>
            </a:prstTxWarp>
          </a:bodyPr>
          <a:lstStyle>
            <a:lvl1pPr eaLnBrk="0" hangingPunct="0">
              <a:defRPr sz="1200" b="1">
                <a:ea typeface="ＭＳ Ｐゴシック" charset="-128"/>
                <a:cs typeface="+mn-cs"/>
              </a:defRPr>
            </a:lvl1pPr>
          </a:lstStyle>
          <a:p>
            <a:pPr>
              <a:defRPr/>
            </a:pPr>
            <a:r>
              <a:rPr lang="en-US"/>
              <a:t>POPULATION REFERENCE BUREAU | www.prb.org</a:t>
            </a:r>
          </a:p>
        </p:txBody>
      </p:sp>
    </p:spTree>
    <p:extLst>
      <p:ext uri="{BB962C8B-B14F-4D97-AF65-F5344CB8AC3E}">
        <p14:creationId xmlns:p14="http://schemas.microsoft.com/office/powerpoint/2010/main" val="2321447971"/>
      </p:ext>
    </p:extLst>
  </p:cSld>
  <p:clrMapOvr>
    <a:overrideClrMapping bg1="dk2" tx1="lt1" bg2="dk1" tx2="lt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739062" cy="990600"/>
          </a:xfrm>
        </p:spPr>
        <p:txBody>
          <a:bodyPr/>
          <a:lstStyle/>
          <a:p>
            <a:r>
              <a:rPr lang="en-US" dirty="0"/>
              <a:t>Click to edit Master title style</a:t>
            </a:r>
          </a:p>
        </p:txBody>
      </p:sp>
      <p:sp>
        <p:nvSpPr>
          <p:cNvPr id="3" name="Content Placeholder 2"/>
          <p:cNvSpPr>
            <a:spLocks noGrp="1"/>
          </p:cNvSpPr>
          <p:nvPr>
            <p:ph idx="1"/>
          </p:nvPr>
        </p:nvSpPr>
        <p:spPr/>
        <p:txBody>
          <a:bodyPr/>
          <a:lstStyle>
            <a:lvl1pPr>
              <a:buSzPct val="85000"/>
              <a:defRPr/>
            </a:lvl1pPr>
            <a:lvl2pPr>
              <a:buSzPct val="85000"/>
              <a:defRPr/>
            </a:lvl2pPr>
            <a:lvl3pPr>
              <a:buClr>
                <a:srgbClr val="7BC143"/>
              </a:buClr>
              <a:defRPr/>
            </a:lvl3pPr>
            <a:lvl4pPr>
              <a:buClr>
                <a:srgbClr val="7BC143"/>
              </a:buClr>
              <a:defRPr/>
            </a:lvl4pPr>
            <a:lvl5pPr>
              <a:buClr>
                <a:srgbClr val="7BC143"/>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72632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9"/>
        <p:cNvGrpSpPr/>
        <p:nvPr/>
      </p:nvGrpSpPr>
      <p:grpSpPr>
        <a:xfrm>
          <a:off x="0" y="0"/>
          <a:ext cx="0" cy="0"/>
          <a:chOff x="0" y="0"/>
          <a:chExt cx="0" cy="0"/>
        </a:xfrm>
      </p:grpSpPr>
      <p:sp>
        <p:nvSpPr>
          <p:cNvPr id="50" name="Google Shape;50;p8"/>
          <p:cNvSpPr txBox="1">
            <a:spLocks noGrp="1"/>
          </p:cNvSpPr>
          <p:nvPr>
            <p:ph type="title"/>
          </p:nvPr>
        </p:nvSpPr>
        <p:spPr>
          <a:xfrm>
            <a:off x="1023938" y="533400"/>
            <a:ext cx="7739062" cy="9906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8"/>
          <p:cNvSpPr txBox="1">
            <a:spLocks noGrp="1"/>
          </p:cNvSpPr>
          <p:nvPr>
            <p:ph type="body" idx="1"/>
          </p:nvPr>
        </p:nvSpPr>
        <p:spPr>
          <a:xfrm>
            <a:off x="1033463" y="1676400"/>
            <a:ext cx="3787775" cy="4648200"/>
          </a:xfrm>
          <a:prstGeom prst="rect">
            <a:avLst/>
          </a:prstGeom>
          <a:noFill/>
          <a:ln>
            <a:noFill/>
          </a:ln>
        </p:spPr>
        <p:txBody>
          <a:bodyPr spcFirstLastPara="1" wrap="square" lIns="91425" tIns="45700" rIns="91425" bIns="45700" anchor="t" anchorCtr="0">
            <a:noAutofit/>
          </a:bodyPr>
          <a:lstStyle>
            <a:lvl1pPr marL="457200" lvl="0" indent="-361950" algn="l">
              <a:lnSpc>
                <a:spcPct val="100000"/>
              </a:lnSpc>
              <a:spcBef>
                <a:spcPts val="560"/>
              </a:spcBef>
              <a:spcAft>
                <a:spcPts val="0"/>
              </a:spcAft>
              <a:buSzPts val="2100"/>
              <a:buChar char="■"/>
              <a:defRPr sz="2800"/>
            </a:lvl1pPr>
            <a:lvl2pPr marL="914400" lvl="1" indent="-335280" algn="l">
              <a:lnSpc>
                <a:spcPct val="100000"/>
              </a:lnSpc>
              <a:spcBef>
                <a:spcPts val="480"/>
              </a:spcBef>
              <a:spcAft>
                <a:spcPts val="0"/>
              </a:spcAft>
              <a:buSzPts val="1680"/>
              <a:buChar char="■"/>
              <a:defRPr sz="2400"/>
            </a:lvl2pPr>
            <a:lvl3pPr marL="1371600" lvl="2" indent="-355600" algn="l">
              <a:lnSpc>
                <a:spcPct val="100000"/>
              </a:lnSpc>
              <a:spcBef>
                <a:spcPts val="400"/>
              </a:spcBef>
              <a:spcAft>
                <a:spcPts val="0"/>
              </a:spcAft>
              <a:buSzPts val="2000"/>
              <a:buFont typeface="Arial"/>
              <a:buChar char="•"/>
              <a:defRPr sz="2000"/>
            </a:lvl3pPr>
            <a:lvl4pPr marL="1828800" lvl="3" indent="-342900" algn="l">
              <a:lnSpc>
                <a:spcPct val="100000"/>
              </a:lnSpc>
              <a:spcBef>
                <a:spcPts val="360"/>
              </a:spcBef>
              <a:spcAft>
                <a:spcPts val="0"/>
              </a:spcAft>
              <a:buSzPts val="1800"/>
              <a:buFont typeface="Arial"/>
              <a:buChar char="•"/>
              <a:defRPr sz="1800"/>
            </a:lvl4pPr>
            <a:lvl5pPr marL="2286000" lvl="4" indent="-325754" algn="l">
              <a:lnSpc>
                <a:spcPct val="100000"/>
              </a:lnSpc>
              <a:spcBef>
                <a:spcPts val="360"/>
              </a:spcBef>
              <a:spcAft>
                <a:spcPts val="0"/>
              </a:spcAft>
              <a:buSzPts val="1530"/>
              <a:buFont typeface="Arial"/>
              <a:buChar char="•"/>
              <a:defRPr sz="1800"/>
            </a:lvl5pPr>
            <a:lvl6pPr marL="2743200" lvl="5" indent="-325754" algn="l">
              <a:lnSpc>
                <a:spcPct val="100000"/>
              </a:lnSpc>
              <a:spcBef>
                <a:spcPts val="360"/>
              </a:spcBef>
              <a:spcAft>
                <a:spcPts val="0"/>
              </a:spcAft>
              <a:buSzPts val="1530"/>
              <a:buFont typeface="Arial"/>
              <a:buChar char="•"/>
              <a:defRPr sz="1800"/>
            </a:lvl6pPr>
            <a:lvl7pPr marL="3200400" lvl="6" indent="-325754" algn="l">
              <a:lnSpc>
                <a:spcPct val="100000"/>
              </a:lnSpc>
              <a:spcBef>
                <a:spcPts val="360"/>
              </a:spcBef>
              <a:spcAft>
                <a:spcPts val="0"/>
              </a:spcAft>
              <a:buSzPts val="1530"/>
              <a:buFont typeface="Arial"/>
              <a:buChar char="•"/>
              <a:defRPr sz="1800"/>
            </a:lvl7pPr>
            <a:lvl8pPr marL="3657600" lvl="7" indent="-325754" algn="l">
              <a:lnSpc>
                <a:spcPct val="100000"/>
              </a:lnSpc>
              <a:spcBef>
                <a:spcPts val="360"/>
              </a:spcBef>
              <a:spcAft>
                <a:spcPts val="0"/>
              </a:spcAft>
              <a:buSzPts val="1530"/>
              <a:buFont typeface="Arial"/>
              <a:buChar char="•"/>
              <a:defRPr sz="1800"/>
            </a:lvl8pPr>
            <a:lvl9pPr marL="4114800" lvl="8" indent="-325754" algn="l">
              <a:lnSpc>
                <a:spcPct val="100000"/>
              </a:lnSpc>
              <a:spcBef>
                <a:spcPts val="360"/>
              </a:spcBef>
              <a:spcAft>
                <a:spcPts val="0"/>
              </a:spcAft>
              <a:buSzPts val="1530"/>
              <a:buFont typeface="Arial"/>
              <a:buChar char="•"/>
              <a:defRPr sz="1800"/>
            </a:lvl9pPr>
          </a:lstStyle>
          <a:p>
            <a:endParaRPr/>
          </a:p>
        </p:txBody>
      </p:sp>
      <p:sp>
        <p:nvSpPr>
          <p:cNvPr id="52" name="Google Shape;52;p8"/>
          <p:cNvSpPr txBox="1">
            <a:spLocks noGrp="1"/>
          </p:cNvSpPr>
          <p:nvPr>
            <p:ph type="body" idx="2"/>
          </p:nvPr>
        </p:nvSpPr>
        <p:spPr>
          <a:xfrm>
            <a:off x="4973638" y="1676400"/>
            <a:ext cx="3789362" cy="4648200"/>
          </a:xfrm>
          <a:prstGeom prst="rect">
            <a:avLst/>
          </a:prstGeom>
          <a:noFill/>
          <a:ln>
            <a:noFill/>
          </a:ln>
        </p:spPr>
        <p:txBody>
          <a:bodyPr spcFirstLastPara="1" wrap="square" lIns="91425" tIns="45700" rIns="91425" bIns="45700" anchor="t" anchorCtr="0">
            <a:noAutofit/>
          </a:bodyPr>
          <a:lstStyle>
            <a:lvl1pPr marL="457200" lvl="0" indent="-361950" algn="l">
              <a:lnSpc>
                <a:spcPct val="100000"/>
              </a:lnSpc>
              <a:spcBef>
                <a:spcPts val="560"/>
              </a:spcBef>
              <a:spcAft>
                <a:spcPts val="0"/>
              </a:spcAft>
              <a:buSzPts val="2100"/>
              <a:buChar char="■"/>
              <a:defRPr sz="2800"/>
            </a:lvl1pPr>
            <a:lvl2pPr marL="914400" lvl="1" indent="-335280" algn="l">
              <a:lnSpc>
                <a:spcPct val="100000"/>
              </a:lnSpc>
              <a:spcBef>
                <a:spcPts val="480"/>
              </a:spcBef>
              <a:spcAft>
                <a:spcPts val="0"/>
              </a:spcAft>
              <a:buSzPts val="1680"/>
              <a:buChar char="■"/>
              <a:defRPr sz="2400"/>
            </a:lvl2pPr>
            <a:lvl3pPr marL="1371600" lvl="2" indent="-355600" algn="l">
              <a:lnSpc>
                <a:spcPct val="100000"/>
              </a:lnSpc>
              <a:spcBef>
                <a:spcPts val="400"/>
              </a:spcBef>
              <a:spcAft>
                <a:spcPts val="0"/>
              </a:spcAft>
              <a:buSzPts val="2000"/>
              <a:buFont typeface="Arial"/>
              <a:buChar char="•"/>
              <a:defRPr sz="2000"/>
            </a:lvl3pPr>
            <a:lvl4pPr marL="1828800" lvl="3" indent="-342900" algn="l">
              <a:lnSpc>
                <a:spcPct val="100000"/>
              </a:lnSpc>
              <a:spcBef>
                <a:spcPts val="360"/>
              </a:spcBef>
              <a:spcAft>
                <a:spcPts val="0"/>
              </a:spcAft>
              <a:buSzPts val="1800"/>
              <a:buFont typeface="Arial"/>
              <a:buChar char="•"/>
              <a:defRPr sz="1800"/>
            </a:lvl4pPr>
            <a:lvl5pPr marL="2286000" lvl="4" indent="-325754" algn="l">
              <a:lnSpc>
                <a:spcPct val="100000"/>
              </a:lnSpc>
              <a:spcBef>
                <a:spcPts val="360"/>
              </a:spcBef>
              <a:spcAft>
                <a:spcPts val="0"/>
              </a:spcAft>
              <a:buSzPts val="1530"/>
              <a:buFont typeface="Arial"/>
              <a:buChar char="•"/>
              <a:defRPr sz="1800"/>
            </a:lvl5pPr>
            <a:lvl6pPr marL="2743200" lvl="5" indent="-325754" algn="l">
              <a:lnSpc>
                <a:spcPct val="100000"/>
              </a:lnSpc>
              <a:spcBef>
                <a:spcPts val="360"/>
              </a:spcBef>
              <a:spcAft>
                <a:spcPts val="0"/>
              </a:spcAft>
              <a:buSzPts val="1530"/>
              <a:buFont typeface="Arial"/>
              <a:buChar char="•"/>
              <a:defRPr sz="1800"/>
            </a:lvl6pPr>
            <a:lvl7pPr marL="3200400" lvl="6" indent="-325754" algn="l">
              <a:lnSpc>
                <a:spcPct val="100000"/>
              </a:lnSpc>
              <a:spcBef>
                <a:spcPts val="360"/>
              </a:spcBef>
              <a:spcAft>
                <a:spcPts val="0"/>
              </a:spcAft>
              <a:buSzPts val="1530"/>
              <a:buFont typeface="Arial"/>
              <a:buChar char="•"/>
              <a:defRPr sz="1800"/>
            </a:lvl7pPr>
            <a:lvl8pPr marL="3657600" lvl="7" indent="-325754" algn="l">
              <a:lnSpc>
                <a:spcPct val="100000"/>
              </a:lnSpc>
              <a:spcBef>
                <a:spcPts val="360"/>
              </a:spcBef>
              <a:spcAft>
                <a:spcPts val="0"/>
              </a:spcAft>
              <a:buSzPts val="1530"/>
              <a:buFont typeface="Arial"/>
              <a:buChar char="•"/>
              <a:defRPr sz="1800"/>
            </a:lvl8pPr>
            <a:lvl9pPr marL="4114800" lvl="8" indent="-325754" algn="l">
              <a:lnSpc>
                <a:spcPct val="100000"/>
              </a:lnSpc>
              <a:spcBef>
                <a:spcPts val="360"/>
              </a:spcBef>
              <a:spcAft>
                <a:spcPts val="0"/>
              </a:spcAft>
              <a:buSzPts val="1530"/>
              <a:buFont typeface="Arial"/>
              <a:buChar char="•"/>
              <a:defRPr sz="1800"/>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32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3299492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454107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595277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8689044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96179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898295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32631681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272796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9425" y="533400"/>
            <a:ext cx="1933575"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3938" y="533400"/>
            <a:ext cx="5653087"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5948364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Text Placeholder 2"/>
          <p:cNvSpPr>
            <a:spLocks noGrp="1"/>
          </p:cNvSpPr>
          <p:nvPr>
            <p:ph type="body" sz="half" idx="1"/>
          </p:nvPr>
        </p:nvSpPr>
        <p:spPr>
          <a:xfrm>
            <a:off x="1033463" y="1676400"/>
            <a:ext cx="3787775"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973638" y="1676400"/>
            <a:ext cx="3789362" cy="4648200"/>
          </a:xfrm>
        </p:spPr>
        <p:txBody>
          <a:bodyPr/>
          <a:lstStyle/>
          <a:p>
            <a:pPr lvl="0"/>
            <a:endParaRPr lang="en-US" noProof="0"/>
          </a:p>
        </p:txBody>
      </p:sp>
    </p:spTree>
    <p:extLst>
      <p:ext uri="{BB962C8B-B14F-4D97-AF65-F5344CB8AC3E}">
        <p14:creationId xmlns:p14="http://schemas.microsoft.com/office/powerpoint/2010/main" val="4086605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3"/>
        <p:cNvGrpSpPr/>
        <p:nvPr/>
      </p:nvGrpSpPr>
      <p:grpSpPr>
        <a:xfrm>
          <a:off x="0" y="0"/>
          <a:ext cx="0" cy="0"/>
          <a:chOff x="0" y="0"/>
          <a:chExt cx="0" cy="0"/>
        </a:xfrm>
      </p:grpSpPr>
      <p:pic>
        <p:nvPicPr>
          <p:cNvPr id="54" name="Google Shape;54;p9"/>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55" name="Google Shape;55;p9"/>
          <p:cNvSpPr txBox="1">
            <a:spLocks noGrp="1"/>
          </p:cNvSpPr>
          <p:nvPr>
            <p:ph type="ctrTitle"/>
          </p:nvPr>
        </p:nvSpPr>
        <p:spPr>
          <a:xfrm>
            <a:off x="838200" y="2098675"/>
            <a:ext cx="6248400" cy="14478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9"/>
          <p:cNvSpPr txBox="1">
            <a:spLocks noGrp="1"/>
          </p:cNvSpPr>
          <p:nvPr>
            <p:ph type="subTitle" idx="1"/>
          </p:nvPr>
        </p:nvSpPr>
        <p:spPr>
          <a:xfrm>
            <a:off x="838200" y="3775075"/>
            <a:ext cx="6248400" cy="1101725"/>
          </a:xfrm>
          <a:prstGeom prst="rect">
            <a:avLst/>
          </a:prstGeom>
          <a:noFill/>
          <a:ln>
            <a:noFill/>
          </a:ln>
        </p:spPr>
        <p:txBody>
          <a:bodyPr spcFirstLastPara="1" wrap="square" lIns="91425" tIns="45700" rIns="91425" bIns="45700" anchor="t" anchorCtr="0">
            <a:noAutofit/>
          </a:bodyPr>
          <a:lstStyle>
            <a:lvl1pPr lvl="0" algn="l">
              <a:lnSpc>
                <a:spcPct val="100000"/>
              </a:lnSpc>
              <a:spcBef>
                <a:spcPts val="600"/>
              </a:spcBef>
              <a:spcAft>
                <a:spcPts val="0"/>
              </a:spcAft>
              <a:buSzPts val="2250"/>
              <a:buFont typeface="Noto Sans Symbols"/>
              <a:buNone/>
              <a:defRPr>
                <a:solidFill>
                  <a:srgbClr val="000000"/>
                </a:solidFill>
              </a:defRPr>
            </a:lvl1pPr>
            <a:lvl2pPr lvl="1" algn="l">
              <a:lnSpc>
                <a:spcPct val="100000"/>
              </a:lnSpc>
              <a:spcBef>
                <a:spcPts val="360"/>
              </a:spcBef>
              <a:spcAft>
                <a:spcPts val="0"/>
              </a:spcAft>
              <a:buSzPts val="1260"/>
              <a:buChar char="■"/>
              <a:defRPr/>
            </a:lvl2pPr>
            <a:lvl3pPr lvl="2" algn="l">
              <a:lnSpc>
                <a:spcPct val="100000"/>
              </a:lnSpc>
              <a:spcBef>
                <a:spcPts val="360"/>
              </a:spcBef>
              <a:spcAft>
                <a:spcPts val="0"/>
              </a:spcAft>
              <a:buSzPts val="1800"/>
              <a:buChar char="•"/>
              <a:defRPr/>
            </a:lvl3pPr>
            <a:lvl4pPr lvl="3" algn="l">
              <a:lnSpc>
                <a:spcPct val="100000"/>
              </a:lnSpc>
              <a:spcBef>
                <a:spcPts val="360"/>
              </a:spcBef>
              <a:spcAft>
                <a:spcPts val="0"/>
              </a:spcAft>
              <a:buSzPts val="1800"/>
              <a:buChar char="•"/>
              <a:defRPr/>
            </a:lvl4pPr>
            <a:lvl5pPr lvl="4" algn="l">
              <a:lnSpc>
                <a:spcPct val="100000"/>
              </a:lnSpc>
              <a:spcBef>
                <a:spcPts val="360"/>
              </a:spcBef>
              <a:spcAft>
                <a:spcPts val="0"/>
              </a:spcAft>
              <a:buSzPts val="1530"/>
              <a:buChar char="•"/>
              <a:defRPr/>
            </a:lvl5pPr>
            <a:lvl6pPr lvl="5" algn="l">
              <a:lnSpc>
                <a:spcPct val="100000"/>
              </a:lnSpc>
              <a:spcBef>
                <a:spcPts val="360"/>
              </a:spcBef>
              <a:spcAft>
                <a:spcPts val="0"/>
              </a:spcAft>
              <a:buSzPts val="1530"/>
              <a:buChar char="•"/>
              <a:defRPr/>
            </a:lvl6pPr>
            <a:lvl7pPr lvl="6" algn="l">
              <a:lnSpc>
                <a:spcPct val="100000"/>
              </a:lnSpc>
              <a:spcBef>
                <a:spcPts val="360"/>
              </a:spcBef>
              <a:spcAft>
                <a:spcPts val="0"/>
              </a:spcAft>
              <a:buSzPts val="1530"/>
              <a:buChar char="•"/>
              <a:defRPr/>
            </a:lvl7pPr>
            <a:lvl8pPr lvl="7" algn="l">
              <a:lnSpc>
                <a:spcPct val="100000"/>
              </a:lnSpc>
              <a:spcBef>
                <a:spcPts val="360"/>
              </a:spcBef>
              <a:spcAft>
                <a:spcPts val="0"/>
              </a:spcAft>
              <a:buSzPts val="1530"/>
              <a:buChar char="•"/>
              <a:defRPr/>
            </a:lvl8pPr>
            <a:lvl9pPr lvl="8" algn="l">
              <a:lnSpc>
                <a:spcPct val="100000"/>
              </a:lnSpc>
              <a:spcBef>
                <a:spcPts val="360"/>
              </a:spcBef>
              <a:spcAft>
                <a:spcPts val="0"/>
              </a:spcAft>
              <a:buSzPts val="1530"/>
              <a:buChar char="•"/>
              <a:defRPr/>
            </a:lvl9pPr>
          </a:lstStyle>
          <a:p>
            <a:endParaRPr/>
          </a:p>
        </p:txBody>
      </p:sp>
      <p:sp>
        <p:nvSpPr>
          <p:cNvPr id="57" name="Google Shape;57;p9"/>
          <p:cNvSpPr txBox="1">
            <a:spLocks noGrp="1"/>
          </p:cNvSpPr>
          <p:nvPr>
            <p:ph type="ftr" idx="11"/>
          </p:nvPr>
        </p:nvSpPr>
        <p:spPr>
          <a:xfrm>
            <a:off x="2362200" y="6400800"/>
            <a:ext cx="6324600" cy="4572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400" b="0" i="0" u="none" strike="noStrike" cap="none">
                <a:solidFill>
                  <a:schemeClr val="lt1"/>
                </a:solidFill>
                <a:latin typeface="Arial"/>
                <a:ea typeface="Arial"/>
                <a:cs typeface="Arial"/>
                <a:sym typeface="Arial"/>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Text Placeholder 2"/>
          <p:cNvSpPr>
            <a:spLocks noGrp="1"/>
          </p:cNvSpPr>
          <p:nvPr>
            <p:ph type="body" sz="half" idx="1"/>
          </p:nvPr>
        </p:nvSpPr>
        <p:spPr>
          <a:xfrm>
            <a:off x="1033463" y="1676400"/>
            <a:ext cx="3787775"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5413774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4177210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6" name="Picture 84" descr="titlepagebg_solidblue"/>
          <p:cNvPicPr>
            <a:picLocks noChangeAspect="1" noChangeArrowheads="1"/>
          </p:cNvPicPr>
          <p:nvPr userDrawn="1"/>
        </p:nvPicPr>
        <p:blipFill>
          <a:blip r:embed="rId2"/>
          <a:srcRect/>
          <a:stretch>
            <a:fillRect/>
          </a:stretch>
        </p:blipFill>
        <p:spPr bwMode="auto">
          <a:xfrm>
            <a:off x="0" y="0"/>
            <a:ext cx="9148763" cy="6888163"/>
          </a:xfrm>
          <a:prstGeom prst="rect">
            <a:avLst/>
          </a:prstGeom>
          <a:noFill/>
          <a:ln w="9525">
            <a:noFill/>
            <a:miter lim="800000"/>
            <a:headEnd/>
            <a:tailEnd/>
          </a:ln>
        </p:spPr>
      </p:pic>
      <p:sp>
        <p:nvSpPr>
          <p:cNvPr id="7" name="Rectangle 9"/>
          <p:cNvSpPr/>
          <p:nvPr userDrawn="1"/>
        </p:nvSpPr>
        <p:spPr>
          <a:xfrm>
            <a:off x="3962400" y="5995988"/>
            <a:ext cx="4429125" cy="307975"/>
          </a:xfrm>
          <a:prstGeom prst="rect">
            <a:avLst/>
          </a:prstGeom>
        </p:spPr>
        <p:txBody>
          <a:bodyPr wrap="none">
            <a:spAutoFit/>
          </a:bodyPr>
          <a:lstStyle/>
          <a:p>
            <a:pPr>
              <a:defRPr/>
            </a:pPr>
            <a:r>
              <a:rPr lang="en-US" sz="1400" dirty="0">
                <a:solidFill>
                  <a:schemeClr val="accent1"/>
                </a:solidFill>
              </a:rPr>
              <a:t>POPULATION REFERENCE BUREAU | www.prb.org</a:t>
            </a:r>
          </a:p>
        </p:txBody>
      </p:sp>
      <p:sp>
        <p:nvSpPr>
          <p:cNvPr id="77909" name="Rectangle 85"/>
          <p:cNvSpPr>
            <a:spLocks noGrp="1" noChangeArrowheads="1"/>
          </p:cNvSpPr>
          <p:nvPr>
            <p:ph type="ctrTitle" sz="quarter"/>
          </p:nvPr>
        </p:nvSpPr>
        <p:spPr>
          <a:xfrm>
            <a:off x="838200" y="3378422"/>
            <a:ext cx="6248400" cy="583978"/>
          </a:xfrm>
        </p:spPr>
        <p:txBody>
          <a:bodyPr anchor="b"/>
          <a:lstStyle>
            <a:lvl1pPr>
              <a:defRPr sz="4000" spc="300">
                <a:solidFill>
                  <a:schemeClr val="tx1"/>
                </a:solidFill>
              </a:defRPr>
            </a:lvl1pPr>
          </a:lstStyle>
          <a:p>
            <a:pPr lvl="0"/>
            <a:r>
              <a:rPr lang="fr-FR" noProof="0" dirty="0"/>
              <a:t>Cliquez pour modifier le style du titre</a:t>
            </a:r>
            <a:endParaRPr lang="en-US" noProof="0" dirty="0"/>
          </a:p>
        </p:txBody>
      </p:sp>
      <p:sp>
        <p:nvSpPr>
          <p:cNvPr id="77910" name="Rectangle 86"/>
          <p:cNvSpPr>
            <a:spLocks noGrp="1" noChangeArrowheads="1"/>
          </p:cNvSpPr>
          <p:nvPr>
            <p:ph type="subTitle" sz="quarter" idx="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fr-FR" noProof="0" dirty="0"/>
              <a:t>Cliquez pour modifier le style des sous-titres du masque</a:t>
            </a:r>
            <a:endParaRPr lang="en-US" noProof="0" dirty="0"/>
          </a:p>
        </p:txBody>
      </p:sp>
      <p:sp>
        <p:nvSpPr>
          <p:cNvPr id="8" name="Text Placeholder 7"/>
          <p:cNvSpPr>
            <a:spLocks noGrp="1"/>
          </p:cNvSpPr>
          <p:nvPr>
            <p:ph type="body" sz="quarter" idx="10"/>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9" name="Text Placeholder 7"/>
          <p:cNvSpPr>
            <a:spLocks noGrp="1"/>
          </p:cNvSpPr>
          <p:nvPr>
            <p:ph type="body" sz="quarter" idx="11"/>
          </p:nvPr>
        </p:nvSpPr>
        <p:spPr>
          <a:xfrm>
            <a:off x="838200" y="5996408"/>
            <a:ext cx="3048000" cy="371515"/>
          </a:xfrm>
        </p:spPr>
        <p:txBody>
          <a:bodyPr/>
          <a:lstStyle>
            <a:lvl1pPr marL="0" indent="0" algn="l">
              <a:buNone/>
              <a:defRPr sz="1600" b="1">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Tree>
    <p:extLst>
      <p:ext uri="{BB962C8B-B14F-4D97-AF65-F5344CB8AC3E}">
        <p14:creationId xmlns:p14="http://schemas.microsoft.com/office/powerpoint/2010/main" val="29947329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pic>
        <p:nvPicPr>
          <p:cNvPr id="3" name="Picture 1"/>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4" name="Rectangle 8"/>
          <p:cNvSpPr/>
          <p:nvPr userDrawn="1"/>
        </p:nvSpPr>
        <p:spPr bwMode="auto">
          <a:xfrm flipV="1">
            <a:off x="128588" y="5056188"/>
            <a:ext cx="8874125" cy="1682750"/>
          </a:xfrm>
          <a:prstGeom prst="rect">
            <a:avLst/>
          </a:prstGeom>
          <a:solidFill>
            <a:srgbClr val="717073">
              <a:alpha val="82000"/>
            </a:srgbClr>
          </a:solidFill>
          <a:ln w="9525" cap="flat" cmpd="sng" algn="ctr">
            <a:noFill/>
            <a:prstDash val="solid"/>
            <a:round/>
            <a:headEnd type="none" w="med" len="med"/>
            <a:tailEnd type="none" w="med" len="med"/>
          </a:ln>
          <a:effectLst/>
        </p:spPr>
        <p:txBody>
          <a:bodyPr/>
          <a:lstStyle/>
          <a:p>
            <a:pPr eaLnBrk="0" hangingPunct="0">
              <a:defRPr/>
            </a:pPr>
            <a:endParaRPr lang="en-US" dirty="0">
              <a:ea typeface="ＭＳ Ｐゴシック" charset="-128"/>
            </a:endParaRPr>
          </a:p>
        </p:txBody>
      </p:sp>
      <p:pic>
        <p:nvPicPr>
          <p:cNvPr id="5" name="Picture 10" descr="PRB_LOGO_PowerPoint.png"/>
          <p:cNvPicPr>
            <a:picLocks noChangeAspect="1"/>
          </p:cNvPicPr>
          <p:nvPr userDrawn="1"/>
        </p:nvPicPr>
        <p:blipFill>
          <a:blip r:embed="rId3"/>
          <a:srcRect/>
          <a:stretch>
            <a:fillRect/>
          </a:stretch>
        </p:blipFill>
        <p:spPr bwMode="auto">
          <a:xfrm>
            <a:off x="7854950" y="6153150"/>
            <a:ext cx="950913" cy="457200"/>
          </a:xfrm>
          <a:prstGeom prst="rect">
            <a:avLst/>
          </a:prstGeom>
          <a:noFill/>
          <a:ln w="9525">
            <a:noFill/>
            <a:miter lim="800000"/>
            <a:headEnd/>
            <a:tailEnd/>
          </a:ln>
        </p:spPr>
      </p:pic>
      <p:sp>
        <p:nvSpPr>
          <p:cNvPr id="8" name="Text Placeholder 7"/>
          <p:cNvSpPr>
            <a:spLocks noGrp="1"/>
          </p:cNvSpPr>
          <p:nvPr>
            <p:ph type="body" sz="quarter" idx="10"/>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fr-FR" dirty="0"/>
              <a:t>Cliquez pour modifier les styles du texte du masque</a:t>
            </a:r>
          </a:p>
        </p:txBody>
      </p:sp>
    </p:spTree>
    <p:extLst>
      <p:ext uri="{BB962C8B-B14F-4D97-AF65-F5344CB8AC3E}">
        <p14:creationId xmlns:p14="http://schemas.microsoft.com/office/powerpoint/2010/main" val="363026529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Quote Layout-no photo">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 name="Picture 10" descr="PRB_LOGO_PowerPoint.png"/>
          <p:cNvPicPr>
            <a:picLocks noChangeAspect="1"/>
          </p:cNvPicPr>
          <p:nvPr userDrawn="1"/>
        </p:nvPicPr>
        <p:blipFill>
          <a:blip r:embed="rId3"/>
          <a:srcRect/>
          <a:stretch>
            <a:fillRect/>
          </a:stretch>
        </p:blipFill>
        <p:spPr bwMode="auto">
          <a:xfrm>
            <a:off x="7854950" y="6153150"/>
            <a:ext cx="950913" cy="457200"/>
          </a:xfrm>
          <a:prstGeom prst="rect">
            <a:avLst/>
          </a:prstGeom>
          <a:noFill/>
          <a:ln w="9525">
            <a:noFill/>
            <a:miter lim="800000"/>
            <a:headEnd/>
            <a:tailEnd/>
          </a:ln>
        </p:spPr>
      </p:pic>
      <p:sp>
        <p:nvSpPr>
          <p:cNvPr id="8" name="Text Placeholder 7"/>
          <p:cNvSpPr>
            <a:spLocks noGrp="1"/>
          </p:cNvSpPr>
          <p:nvPr>
            <p:ph type="body" sz="quarter" idx="10"/>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fr-FR" dirty="0"/>
              <a:t>Cliquez pour modifier les styles du texte du masque</a:t>
            </a:r>
          </a:p>
        </p:txBody>
      </p:sp>
    </p:spTree>
    <p:extLst>
      <p:ext uri="{BB962C8B-B14F-4D97-AF65-F5344CB8AC3E}">
        <p14:creationId xmlns:p14="http://schemas.microsoft.com/office/powerpoint/2010/main" val="296735746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2" name="Title 1"/>
          <p:cNvSpPr>
            <a:spLocks noGrp="1"/>
          </p:cNvSpPr>
          <p:nvPr>
            <p:ph type="title"/>
          </p:nvPr>
        </p:nvSpPr>
        <p:spPr>
          <a:xfrm>
            <a:off x="911471" y="533400"/>
            <a:ext cx="4041530" cy="685800"/>
          </a:xfrm>
        </p:spPr>
        <p:txBody>
          <a:bodyPr/>
          <a:lstStyle/>
          <a:p>
            <a:r>
              <a:rPr lang="fr-FR" dirty="0"/>
              <a:t>Cliquez pour modifier le style du titre</a:t>
            </a:r>
            <a:endParaRPr lang="en-US" dirty="0"/>
          </a:p>
        </p:txBody>
      </p:sp>
      <p:sp>
        <p:nvSpPr>
          <p:cNvPr id="5" name="Text Placeholder 4"/>
          <p:cNvSpPr>
            <a:spLocks noGrp="1"/>
          </p:cNvSpPr>
          <p:nvPr>
            <p:ph type="body" sz="quarter" idx="10"/>
          </p:nvPr>
        </p:nvSpPr>
        <p:spPr>
          <a:xfrm>
            <a:off x="911225" y="1600200"/>
            <a:ext cx="731837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32927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w Example Layout">
    <p:spTree>
      <p:nvGrpSpPr>
        <p:cNvPr id="1" name=""/>
        <p:cNvGrpSpPr/>
        <p:nvPr/>
      </p:nvGrpSpPr>
      <p:grpSpPr>
        <a:xfrm>
          <a:off x="0" y="0"/>
          <a:ext cx="0" cy="0"/>
          <a:chOff x="0" y="0"/>
          <a:chExt cx="0" cy="0"/>
        </a:xfrm>
      </p:grpSpPr>
      <p:sp>
        <p:nvSpPr>
          <p:cNvPr id="6" name="Rectangle 2"/>
          <p:cNvSpPr/>
          <p:nvPr userDrawn="1"/>
        </p:nvSpPr>
        <p:spPr bwMode="auto">
          <a:xfrm>
            <a:off x="931863" y="3886200"/>
            <a:ext cx="7297737" cy="2271713"/>
          </a:xfrm>
          <a:prstGeom prst="rect">
            <a:avLst/>
          </a:prstGeom>
          <a:noFill/>
          <a:ln w="9525" cap="flat" cmpd="sng" algn="ctr">
            <a:solidFill>
              <a:srgbClr val="717073"/>
            </a:solidFill>
            <a:prstDash val="solid"/>
            <a:round/>
            <a:headEnd type="none" w="med" len="med"/>
            <a:tailEnd type="none" w="med" len="med"/>
          </a:ln>
          <a:effectLst/>
          <a:extLst>
            <a:ext uri="{AF507438-7753-43e0-B8FC-AC1667EBCBE1}"/>
          </a:extLst>
        </p:spPr>
        <p:txBody>
          <a:bodyPr/>
          <a:lstStyle/>
          <a:p>
            <a:pPr eaLnBrk="0" hangingPunct="0">
              <a:defRPr/>
            </a:pPr>
            <a:endParaRPr lang="en-US">
              <a:ea typeface="ＭＳ Ｐゴシック" charset="-128"/>
            </a:endParaRPr>
          </a:p>
        </p:txBody>
      </p:sp>
      <p:sp>
        <p:nvSpPr>
          <p:cNvPr id="10" name="Title 9"/>
          <p:cNvSpPr>
            <a:spLocks noGrp="1"/>
          </p:cNvSpPr>
          <p:nvPr>
            <p:ph type="title"/>
          </p:nvPr>
        </p:nvSpPr>
        <p:spPr>
          <a:xfrm>
            <a:off x="911471" y="533400"/>
            <a:ext cx="3889130" cy="685800"/>
          </a:xfrm>
        </p:spPr>
        <p:txBody>
          <a:bodyPr/>
          <a:lstStyle/>
          <a:p>
            <a:r>
              <a:rPr lang="fr-FR" dirty="0"/>
              <a:t>Cliquez pour modifier le style du titre</a:t>
            </a:r>
            <a:endParaRPr lang="en-US" dirty="0"/>
          </a:p>
        </p:txBody>
      </p:sp>
      <p:sp>
        <p:nvSpPr>
          <p:cNvPr id="12" name="Text Placeholder 11"/>
          <p:cNvSpPr>
            <a:spLocks noGrp="1"/>
          </p:cNvSpPr>
          <p:nvPr>
            <p:ph type="body" sz="quarter" idx="10"/>
          </p:nvPr>
        </p:nvSpPr>
        <p:spPr>
          <a:xfrm>
            <a:off x="911225" y="1600200"/>
            <a:ext cx="7318375" cy="1600200"/>
          </a:xfrm>
        </p:spPr>
        <p:txBody>
          <a:bodyPr/>
          <a:lstStyle/>
          <a:p>
            <a:pPr lvl="0"/>
            <a:r>
              <a:rPr lang="en-US"/>
              <a:t>Click to edit Master text styles</a:t>
            </a:r>
          </a:p>
          <a:p>
            <a:pPr lvl="1"/>
            <a:r>
              <a:rPr lang="en-US"/>
              <a:t>Second level</a:t>
            </a:r>
          </a:p>
          <a:p>
            <a:pPr lvl="2"/>
            <a:r>
              <a:rPr lang="en-US"/>
              <a:t>Third level</a:t>
            </a:r>
          </a:p>
        </p:txBody>
      </p:sp>
      <p:sp>
        <p:nvSpPr>
          <p:cNvPr id="14" name="Text Placeholder 13"/>
          <p:cNvSpPr>
            <a:spLocks noGrp="1"/>
          </p:cNvSpPr>
          <p:nvPr>
            <p:ph type="body" sz="quarter" idx="11"/>
          </p:nvPr>
        </p:nvSpPr>
        <p:spPr>
          <a:xfrm>
            <a:off x="1066800" y="4019491"/>
            <a:ext cx="7010400" cy="2000310"/>
          </a:xfrm>
        </p:spPr>
        <p:txBody>
          <a:bodyPr/>
          <a:lstStyle>
            <a:lvl1pPr marL="0" indent="0">
              <a:buNone/>
              <a:defRPr sz="2400"/>
            </a:lvl1pPr>
          </a:lstStyle>
          <a:p>
            <a:pPr lvl="0"/>
            <a:r>
              <a:rPr lang="en-US"/>
              <a:t>Click to edit Master text styles</a:t>
            </a:r>
          </a:p>
        </p:txBody>
      </p:sp>
      <p:sp>
        <p:nvSpPr>
          <p:cNvPr id="7" name="Text Placeholder 13"/>
          <p:cNvSpPr>
            <a:spLocks noGrp="1"/>
          </p:cNvSpPr>
          <p:nvPr>
            <p:ph type="body" sz="quarter" idx="12"/>
          </p:nvPr>
        </p:nvSpPr>
        <p:spPr>
          <a:xfrm>
            <a:off x="1066800" y="3454081"/>
            <a:ext cx="1981200" cy="365474"/>
          </a:xfrm>
        </p:spPr>
        <p:txBody>
          <a:bodyPr/>
          <a:lstStyle>
            <a:lvl1pPr marL="0" indent="0">
              <a:buNone/>
              <a:defRPr sz="2000" b="1" spc="300"/>
            </a:lvl1pPr>
          </a:lstStyle>
          <a:p>
            <a:pPr lvl="0"/>
            <a:r>
              <a:rPr lang="fr-FR" dirty="0"/>
              <a:t>Cliquez pour modifier les styles du texte du masque</a:t>
            </a:r>
          </a:p>
        </p:txBody>
      </p:sp>
    </p:spTree>
    <p:extLst>
      <p:ext uri="{BB962C8B-B14F-4D97-AF65-F5344CB8AC3E}">
        <p14:creationId xmlns:p14="http://schemas.microsoft.com/office/powerpoint/2010/main" val="267178347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5" name="Title 3"/>
          <p:cNvSpPr>
            <a:spLocks noGrp="1"/>
          </p:cNvSpPr>
          <p:nvPr>
            <p:ph type="title"/>
          </p:nvPr>
        </p:nvSpPr>
        <p:spPr>
          <a:xfrm>
            <a:off x="911471" y="533400"/>
            <a:ext cx="3965330" cy="685800"/>
          </a:xfrm>
        </p:spPr>
        <p:txBody>
          <a:bodyPr/>
          <a:lstStyle>
            <a:lvl1pPr>
              <a:defRPr baseline="0"/>
            </a:lvl1pPr>
          </a:lstStyle>
          <a:p>
            <a:r>
              <a:rPr lang="fr-FR" dirty="0"/>
              <a:t>Cliquez pour modifier le style du titre</a:t>
            </a:r>
            <a:endParaRPr lang="en-US" dirty="0"/>
          </a:p>
        </p:txBody>
      </p:sp>
      <p:sp>
        <p:nvSpPr>
          <p:cNvPr id="11" name="Content Placeholder 2"/>
          <p:cNvSpPr>
            <a:spLocks noGrp="1"/>
          </p:cNvSpPr>
          <p:nvPr>
            <p:ph idx="10"/>
          </p:nvPr>
        </p:nvSpPr>
        <p:spPr>
          <a:xfrm>
            <a:off x="92394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noProof="0" dirty="0"/>
          </a:p>
        </p:txBody>
      </p:sp>
      <p:sp>
        <p:nvSpPr>
          <p:cNvPr id="12" name="Content Placeholder 2"/>
          <p:cNvSpPr>
            <a:spLocks noGrp="1"/>
          </p:cNvSpPr>
          <p:nvPr>
            <p:ph idx="11"/>
          </p:nvPr>
        </p:nvSpPr>
        <p:spPr>
          <a:xfrm>
            <a:off x="457200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noProof="0" dirty="0"/>
          </a:p>
        </p:txBody>
      </p:sp>
    </p:spTree>
    <p:extLst>
      <p:ext uri="{BB962C8B-B14F-4D97-AF65-F5344CB8AC3E}">
        <p14:creationId xmlns:p14="http://schemas.microsoft.com/office/powerpoint/2010/main" val="331142646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8" name="Rectangle 11"/>
          <p:cNvSpPr/>
          <p:nvPr userDrawn="1"/>
        </p:nvSpPr>
        <p:spPr bwMode="auto">
          <a:xfrm>
            <a:off x="911225" y="1355725"/>
            <a:ext cx="5181600" cy="2574925"/>
          </a:xfrm>
          <a:prstGeom prst="rect">
            <a:avLst/>
          </a:prstGeom>
          <a:solidFill>
            <a:schemeClr val="accent1">
              <a:alpha val="82000"/>
            </a:schemeClr>
          </a:solidFill>
          <a:ln w="9525" cap="flat" cmpd="sng" algn="ctr">
            <a:noFill/>
            <a:prstDash val="solid"/>
            <a:round/>
            <a:headEnd type="none" w="med" len="med"/>
            <a:tailEnd type="none" w="med" len="med"/>
          </a:ln>
          <a:effectLst/>
        </p:spPr>
        <p:txBody>
          <a:bodyPr/>
          <a:lstStyle/>
          <a:p>
            <a:pPr algn="ctr" eaLnBrk="0" hangingPunct="0">
              <a:defRPr/>
            </a:pPr>
            <a:endParaRPr lang="en-US" dirty="0">
              <a:ea typeface="ＭＳ Ｐゴシック" charset="-128"/>
            </a:endParaRPr>
          </a:p>
        </p:txBody>
      </p:sp>
      <p:sp>
        <p:nvSpPr>
          <p:cNvPr id="14" name="Picture Placeholder 13"/>
          <p:cNvSpPr>
            <a:spLocks noGrp="1"/>
          </p:cNvSpPr>
          <p:nvPr>
            <p:ph type="pic" sz="quarter" idx="12"/>
          </p:nvPr>
        </p:nvSpPr>
        <p:spPr>
          <a:xfrm>
            <a:off x="911225" y="1355725"/>
            <a:ext cx="7318375" cy="4816475"/>
          </a:xfrm>
        </p:spPr>
        <p:txBody>
          <a:bodyPr anchor="b"/>
          <a:lstStyle>
            <a:lvl1pPr marL="0" indent="0" algn="ctr">
              <a:buNone/>
              <a:defRPr/>
            </a:lvl1pPr>
          </a:lstStyle>
          <a:p>
            <a:pPr lvl="0"/>
            <a:r>
              <a:rPr lang="fr-FR" noProof="0" dirty="0"/>
              <a:t>Cliquez sur l'icône pour ajouter une image</a:t>
            </a:r>
            <a:endParaRPr lang="en-US" noProof="0" dirty="0"/>
          </a:p>
        </p:txBody>
      </p:sp>
      <p:sp>
        <p:nvSpPr>
          <p:cNvPr id="2" name="Title 1"/>
          <p:cNvSpPr>
            <a:spLocks noGrp="1"/>
          </p:cNvSpPr>
          <p:nvPr>
            <p:ph type="title"/>
          </p:nvPr>
        </p:nvSpPr>
        <p:spPr/>
        <p:txBody>
          <a:bodyPr/>
          <a:lstStyle/>
          <a:p>
            <a:r>
              <a:rPr lang="fr-FR" dirty="0"/>
              <a:t>Cliquez pour modifier le style du titre</a:t>
            </a:r>
            <a:endParaRPr lang="en-US" dirty="0"/>
          </a:p>
        </p:txBody>
      </p:sp>
      <p:sp>
        <p:nvSpPr>
          <p:cNvPr id="19" name="Content Placeholder 18"/>
          <p:cNvSpPr>
            <a:spLocks noGrp="1"/>
          </p:cNvSpPr>
          <p:nvPr>
            <p:ph sz="quarter" idx="13"/>
          </p:nvPr>
        </p:nvSpPr>
        <p:spPr>
          <a:xfrm>
            <a:off x="911225" y="1355725"/>
            <a:ext cx="4727575" cy="2225675"/>
          </a:xfrm>
          <a:solidFill>
            <a:schemeClr val="accent1">
              <a:alpha val="82000"/>
            </a:schemeClr>
          </a:solidFill>
        </p:spPr>
        <p:txBody>
          <a:bodyPr anchor="b"/>
          <a:lstStyle>
            <a:lvl1pPr marL="0" indent="0" algn="ctr">
              <a:buNone/>
              <a:defRPr>
                <a:solidFill>
                  <a:srgbClr val="FFFFFF"/>
                </a:solidFill>
              </a:defRPr>
            </a:lvl1pPr>
          </a:lstStyle>
          <a:p>
            <a:pPr lvl="0"/>
            <a:r>
              <a:rPr lang="fr-FR" dirty="0"/>
              <a:t>Cliquez pour modifier les styles du texte du masque</a:t>
            </a:r>
          </a:p>
        </p:txBody>
      </p:sp>
      <p:sp>
        <p:nvSpPr>
          <p:cNvPr id="7" name="Text Placeholder 6"/>
          <p:cNvSpPr>
            <a:spLocks noGrp="1"/>
          </p:cNvSpPr>
          <p:nvPr>
            <p:ph type="body" sz="quarter" idx="10"/>
          </p:nvPr>
        </p:nvSpPr>
        <p:spPr>
          <a:xfrm>
            <a:off x="1066800" y="1524000"/>
            <a:ext cx="4419600" cy="533400"/>
          </a:xfrm>
        </p:spPr>
        <p:txBody>
          <a:bodyPr/>
          <a:lstStyle>
            <a:lvl1pPr marL="0" indent="0">
              <a:buFont typeface="Arial" panose="020B0604020202020204" pitchFamily="34" charset="0"/>
              <a:buNone/>
              <a:defRPr b="1">
                <a:solidFill>
                  <a:srgbClr val="265E9E"/>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fr-FR" dirty="0"/>
              <a:t>Cliquez pour modifier les styles du texte du masque</a:t>
            </a:r>
          </a:p>
        </p:txBody>
      </p:sp>
      <p:sp>
        <p:nvSpPr>
          <p:cNvPr id="11" name="Text Placeholder 10"/>
          <p:cNvSpPr>
            <a:spLocks noGrp="1"/>
          </p:cNvSpPr>
          <p:nvPr>
            <p:ph type="body" sz="quarter" idx="11"/>
          </p:nvPr>
        </p:nvSpPr>
        <p:spPr>
          <a:xfrm>
            <a:off x="1066800" y="2073442"/>
            <a:ext cx="4419600" cy="1355558"/>
          </a:xfrm>
        </p:spPr>
        <p:txBody>
          <a:bodyPr/>
          <a:lstStyle>
            <a:lvl1pPr>
              <a:defRPr sz="2000"/>
            </a:lvl1pPr>
          </a:lstStyle>
          <a:p>
            <a:pPr lvl="0"/>
            <a:r>
              <a:rPr lang="fr-FR" dirty="0"/>
              <a:t>Cliquez pour modifier les styles du texte du masque</a:t>
            </a:r>
          </a:p>
        </p:txBody>
      </p:sp>
    </p:spTree>
    <p:extLst>
      <p:ext uri="{BB962C8B-B14F-4D97-AF65-F5344CB8AC3E}">
        <p14:creationId xmlns:p14="http://schemas.microsoft.com/office/powerpoint/2010/main" val="227864452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Photo Layout-2">
    <p:spTree>
      <p:nvGrpSpPr>
        <p:cNvPr id="1" name=""/>
        <p:cNvGrpSpPr/>
        <p:nvPr/>
      </p:nvGrpSpPr>
      <p:grpSpPr>
        <a:xfrm>
          <a:off x="0" y="0"/>
          <a:ext cx="0" cy="0"/>
          <a:chOff x="0" y="0"/>
          <a:chExt cx="0" cy="0"/>
        </a:xfrm>
      </p:grpSpPr>
      <p:sp>
        <p:nvSpPr>
          <p:cNvPr id="8" name="Rectangle 11"/>
          <p:cNvSpPr/>
          <p:nvPr userDrawn="1"/>
        </p:nvSpPr>
        <p:spPr bwMode="auto">
          <a:xfrm>
            <a:off x="911225" y="1355725"/>
            <a:ext cx="5181600" cy="2574925"/>
          </a:xfrm>
          <a:prstGeom prst="rect">
            <a:avLst/>
          </a:prstGeom>
          <a:solidFill>
            <a:schemeClr val="accent1">
              <a:alpha val="82000"/>
            </a:schemeClr>
          </a:solidFill>
          <a:ln w="9525" cap="flat" cmpd="sng" algn="ctr">
            <a:noFill/>
            <a:prstDash val="solid"/>
            <a:round/>
            <a:headEnd type="none" w="med" len="med"/>
            <a:tailEnd type="none" w="med" len="med"/>
          </a:ln>
          <a:effectLst/>
        </p:spPr>
        <p:txBody>
          <a:bodyPr/>
          <a:lstStyle/>
          <a:p>
            <a:pPr algn="ctr" eaLnBrk="0" hangingPunct="0">
              <a:defRPr/>
            </a:pPr>
            <a:endParaRPr lang="en-US" dirty="0">
              <a:ea typeface="ＭＳ Ｐゴシック" charset="-128"/>
            </a:endParaRPr>
          </a:p>
        </p:txBody>
      </p:sp>
      <p:sp>
        <p:nvSpPr>
          <p:cNvPr id="14" name="Picture Placeholder 13"/>
          <p:cNvSpPr>
            <a:spLocks noGrp="1"/>
          </p:cNvSpPr>
          <p:nvPr>
            <p:ph type="pic" sz="quarter" idx="12"/>
          </p:nvPr>
        </p:nvSpPr>
        <p:spPr>
          <a:xfrm>
            <a:off x="911225" y="1355725"/>
            <a:ext cx="7318375" cy="4816475"/>
          </a:xfrm>
        </p:spPr>
        <p:txBody>
          <a:bodyPr anchor="b"/>
          <a:lstStyle>
            <a:lvl1pPr marL="0" indent="0" algn="ctr">
              <a:buNone/>
              <a:defRPr/>
            </a:lvl1pPr>
          </a:lstStyle>
          <a:p>
            <a:pPr lvl="0"/>
            <a:r>
              <a:rPr lang="fr-FR" noProof="0" dirty="0"/>
              <a:t>Cliquez sur l'icône pour ajouter une image</a:t>
            </a:r>
            <a:endParaRPr lang="en-US" noProof="0" dirty="0"/>
          </a:p>
        </p:txBody>
      </p:sp>
      <p:sp>
        <p:nvSpPr>
          <p:cNvPr id="2" name="Title 1"/>
          <p:cNvSpPr>
            <a:spLocks noGrp="1"/>
          </p:cNvSpPr>
          <p:nvPr>
            <p:ph type="title"/>
          </p:nvPr>
        </p:nvSpPr>
        <p:spPr/>
        <p:txBody>
          <a:bodyPr/>
          <a:lstStyle/>
          <a:p>
            <a:r>
              <a:rPr lang="fr-FR" dirty="0"/>
              <a:t>Cliquez pour modifier le style du titre</a:t>
            </a:r>
            <a:endParaRPr lang="en-US" dirty="0"/>
          </a:p>
        </p:txBody>
      </p:sp>
      <p:sp>
        <p:nvSpPr>
          <p:cNvPr id="19" name="Content Placeholder 18"/>
          <p:cNvSpPr>
            <a:spLocks noGrp="1"/>
          </p:cNvSpPr>
          <p:nvPr>
            <p:ph sz="quarter" idx="13"/>
          </p:nvPr>
        </p:nvSpPr>
        <p:spPr>
          <a:xfrm>
            <a:off x="911225" y="1355725"/>
            <a:ext cx="4727575" cy="2225675"/>
          </a:xfrm>
          <a:solidFill>
            <a:srgbClr val="007BC0"/>
          </a:solidFill>
        </p:spPr>
        <p:txBody>
          <a:bodyPr anchor="b"/>
          <a:lstStyle>
            <a:lvl1pPr marL="0" indent="0" algn="ctr">
              <a:buNone/>
              <a:defRPr>
                <a:solidFill>
                  <a:srgbClr val="007BC0"/>
                </a:solidFill>
              </a:defRPr>
            </a:lvl1pPr>
          </a:lstStyle>
          <a:p>
            <a:pPr lvl="0"/>
            <a:r>
              <a:rPr lang="fr-FR" dirty="0"/>
              <a:t>Cliquez pour modifier les styles du texte du masque</a:t>
            </a:r>
          </a:p>
        </p:txBody>
      </p:sp>
      <p:sp>
        <p:nvSpPr>
          <p:cNvPr id="7" name="Text Placeholder 6"/>
          <p:cNvSpPr>
            <a:spLocks noGrp="1"/>
          </p:cNvSpPr>
          <p:nvPr>
            <p:ph type="body" sz="quarter" idx="10"/>
          </p:nvPr>
        </p:nvSpPr>
        <p:spPr>
          <a:xfrm>
            <a:off x="1066800" y="1524000"/>
            <a:ext cx="4419600" cy="533400"/>
          </a:xfrm>
        </p:spPr>
        <p:txBody>
          <a:bodyPr/>
          <a:lstStyle>
            <a:lvl1pPr marL="0" indent="0">
              <a:buFont typeface="Arial" panose="020B0604020202020204" pitchFamily="34" charset="0"/>
              <a:buNone/>
              <a:defRPr b="1">
                <a:solidFill>
                  <a:srgbClr val="FFFFFF"/>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fr-FR" dirty="0"/>
              <a:t>Cliquez pour modifier les styles du texte du masque</a:t>
            </a:r>
          </a:p>
        </p:txBody>
      </p:sp>
      <p:sp>
        <p:nvSpPr>
          <p:cNvPr id="11" name="Text Placeholder 10"/>
          <p:cNvSpPr>
            <a:spLocks noGrp="1"/>
          </p:cNvSpPr>
          <p:nvPr>
            <p:ph type="body" sz="quarter" idx="11"/>
          </p:nvPr>
        </p:nvSpPr>
        <p:spPr>
          <a:xfrm>
            <a:off x="1066800" y="2073442"/>
            <a:ext cx="4419600" cy="1355558"/>
          </a:xfrm>
        </p:spPr>
        <p:txBody>
          <a:bodyPr/>
          <a:lstStyle>
            <a:lvl1pPr>
              <a:buClr>
                <a:srgbClr val="6DCBFF"/>
              </a:buClr>
              <a:defRPr sz="2000">
                <a:solidFill>
                  <a:srgbClr val="FFFFFF"/>
                </a:solidFill>
              </a:defRPr>
            </a:lvl1pPr>
          </a:lstStyle>
          <a:p>
            <a:pPr lvl="0"/>
            <a:r>
              <a:rPr lang="fr-FR" dirty="0"/>
              <a:t>Cliquez pour modifier les styles du texte du masque</a:t>
            </a:r>
          </a:p>
        </p:txBody>
      </p:sp>
    </p:spTree>
    <p:extLst>
      <p:ext uri="{BB962C8B-B14F-4D97-AF65-F5344CB8AC3E}">
        <p14:creationId xmlns:p14="http://schemas.microsoft.com/office/powerpoint/2010/main" val="42899525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Google Shape;59;p10"/>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3200" b="1"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0"/>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00"/>
              </a:spcBef>
              <a:spcAft>
                <a:spcPts val="0"/>
              </a:spcAft>
              <a:buSzPts val="1500"/>
              <a:buNone/>
              <a:defRPr sz="2000"/>
            </a:lvl1pPr>
            <a:lvl2pPr marL="914400" lvl="1" indent="-228600" algn="l">
              <a:lnSpc>
                <a:spcPct val="100000"/>
              </a:lnSpc>
              <a:spcBef>
                <a:spcPts val="360"/>
              </a:spcBef>
              <a:spcAft>
                <a:spcPts val="0"/>
              </a:spcAft>
              <a:buSzPts val="1260"/>
              <a:buNone/>
              <a:defRPr sz="1800"/>
            </a:lvl2pPr>
            <a:lvl3pPr marL="1371600" lvl="2" indent="-228600" algn="l">
              <a:lnSpc>
                <a:spcPct val="100000"/>
              </a:lnSpc>
              <a:spcBef>
                <a:spcPts val="320"/>
              </a:spcBef>
              <a:spcAft>
                <a:spcPts val="0"/>
              </a:spcAft>
              <a:buSzPts val="1600"/>
              <a:buFont typeface="Arial"/>
              <a:buNone/>
              <a:defRPr sz="1600"/>
            </a:lvl3pPr>
            <a:lvl4pPr marL="1828800" lvl="3" indent="-228600" algn="l">
              <a:lnSpc>
                <a:spcPct val="100000"/>
              </a:lnSpc>
              <a:spcBef>
                <a:spcPts val="280"/>
              </a:spcBef>
              <a:spcAft>
                <a:spcPts val="0"/>
              </a:spcAft>
              <a:buSzPts val="1400"/>
              <a:buFont typeface="Arial"/>
              <a:buNone/>
              <a:defRPr sz="1400"/>
            </a:lvl4pPr>
            <a:lvl5pPr marL="2286000" lvl="4" indent="-228600" algn="l">
              <a:lnSpc>
                <a:spcPct val="100000"/>
              </a:lnSpc>
              <a:spcBef>
                <a:spcPts val="280"/>
              </a:spcBef>
              <a:spcAft>
                <a:spcPts val="0"/>
              </a:spcAft>
              <a:buSzPts val="1190"/>
              <a:buFont typeface="Arial"/>
              <a:buNone/>
              <a:defRPr sz="1400"/>
            </a:lvl5pPr>
            <a:lvl6pPr marL="2743200" lvl="5" indent="-228600" algn="l">
              <a:lnSpc>
                <a:spcPct val="100000"/>
              </a:lnSpc>
              <a:spcBef>
                <a:spcPts val="280"/>
              </a:spcBef>
              <a:spcAft>
                <a:spcPts val="0"/>
              </a:spcAft>
              <a:buSzPts val="1190"/>
              <a:buFont typeface="Arial"/>
              <a:buNone/>
              <a:defRPr sz="1400"/>
            </a:lvl6pPr>
            <a:lvl7pPr marL="3200400" lvl="6" indent="-228600" algn="l">
              <a:lnSpc>
                <a:spcPct val="100000"/>
              </a:lnSpc>
              <a:spcBef>
                <a:spcPts val="280"/>
              </a:spcBef>
              <a:spcAft>
                <a:spcPts val="0"/>
              </a:spcAft>
              <a:buSzPts val="1190"/>
              <a:buFont typeface="Arial"/>
              <a:buNone/>
              <a:defRPr sz="1400"/>
            </a:lvl7pPr>
            <a:lvl8pPr marL="3657600" lvl="7" indent="-228600" algn="l">
              <a:lnSpc>
                <a:spcPct val="100000"/>
              </a:lnSpc>
              <a:spcBef>
                <a:spcPts val="280"/>
              </a:spcBef>
              <a:spcAft>
                <a:spcPts val="0"/>
              </a:spcAft>
              <a:buSzPts val="1190"/>
              <a:buFont typeface="Arial"/>
              <a:buNone/>
              <a:defRPr sz="1400"/>
            </a:lvl8pPr>
            <a:lvl9pPr marL="4114800" lvl="8" indent="-228600" algn="l">
              <a:lnSpc>
                <a:spcPct val="100000"/>
              </a:lnSpc>
              <a:spcBef>
                <a:spcPts val="280"/>
              </a:spcBef>
              <a:spcAft>
                <a:spcPts val="0"/>
              </a:spcAft>
              <a:buSzPts val="1190"/>
              <a:buFont typeface="Arial"/>
              <a:buNone/>
              <a:defRPr sz="1400"/>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939773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Divider Layout-photo">
    <p:spTree>
      <p:nvGrpSpPr>
        <p:cNvPr id="1" name=""/>
        <p:cNvGrpSpPr/>
        <p:nvPr/>
      </p:nvGrpSpPr>
      <p:grpSpPr>
        <a:xfrm>
          <a:off x="0" y="0"/>
          <a:ext cx="0" cy="0"/>
          <a:chOff x="0" y="0"/>
          <a:chExt cx="0" cy="0"/>
        </a:xfrm>
      </p:grpSpPr>
      <p:sp>
        <p:nvSpPr>
          <p:cNvPr id="5" name="Rectangle 6"/>
          <p:cNvSpPr/>
          <p:nvPr userDrawn="1"/>
        </p:nvSpPr>
        <p:spPr bwMode="auto">
          <a:xfrm>
            <a:off x="914400" y="1585913"/>
            <a:ext cx="7315200" cy="3686175"/>
          </a:xfrm>
          <a:prstGeom prst="rect">
            <a:avLst/>
          </a:prstGeom>
          <a:solidFill>
            <a:srgbClr val="007BC0">
              <a:alpha val="40000"/>
            </a:srgbClr>
          </a:solidFill>
          <a:ln w="9525" cap="flat" cmpd="sng" algn="ctr">
            <a:noFill/>
            <a:prstDash val="solid"/>
            <a:round/>
            <a:headEnd type="none" w="med" len="med"/>
            <a:tailEnd type="none" w="med" len="med"/>
          </a:ln>
          <a:effectLst/>
        </p:spPr>
        <p:txBody>
          <a:bodyPr/>
          <a:lstStyle/>
          <a:p>
            <a:pPr eaLnBrk="0" hangingPunct="0">
              <a:defRPr/>
            </a:pPr>
            <a:endParaRPr lang="en-US" dirty="0">
              <a:ea typeface="ＭＳ Ｐゴシック" charset="-128"/>
            </a:endParaRPr>
          </a:p>
        </p:txBody>
      </p:sp>
      <p:sp>
        <p:nvSpPr>
          <p:cNvPr id="7"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a:lstStyle/>
          <a:p>
            <a:pPr eaLnBrk="0" hangingPunct="0">
              <a:defRPr/>
            </a:pPr>
            <a:endParaRPr lang="en-US">
              <a:ea typeface="ＭＳ Ｐゴシック" charset="-128"/>
            </a:endParaRPr>
          </a:p>
        </p:txBody>
      </p:sp>
      <p:pic>
        <p:nvPicPr>
          <p:cNvPr id="8" name="Picture 7" descr="PRB_LOGO_PowerPoint.png"/>
          <p:cNvPicPr>
            <a:picLocks noChangeAspect="1"/>
          </p:cNvPicPr>
          <p:nvPr userDrawn="1"/>
        </p:nvPicPr>
        <p:blipFill>
          <a:blip r:embed="rId2"/>
          <a:srcRect/>
          <a:stretch>
            <a:fillRect/>
          </a:stretch>
        </p:blipFill>
        <p:spPr bwMode="auto">
          <a:xfrm>
            <a:off x="7854950" y="6153150"/>
            <a:ext cx="950913" cy="457200"/>
          </a:xfrm>
          <a:prstGeom prst="rect">
            <a:avLst/>
          </a:prstGeom>
          <a:noFill/>
          <a:ln w="9525">
            <a:noFill/>
            <a:miter lim="800000"/>
            <a:headEnd/>
            <a:tailEnd/>
          </a:ln>
        </p:spPr>
      </p:pic>
      <p:sp>
        <p:nvSpPr>
          <p:cNvPr id="6" name="Picture Placeholder 5"/>
          <p:cNvSpPr>
            <a:spLocks noGrp="1"/>
          </p:cNvSpPr>
          <p:nvPr>
            <p:ph type="pic" sz="quarter" idx="12"/>
          </p:nvPr>
        </p:nvSpPr>
        <p:spPr>
          <a:xfrm>
            <a:off x="0" y="-81"/>
            <a:ext cx="9144000" cy="6858082"/>
          </a:xfrm>
        </p:spPr>
        <p:txBody>
          <a:bodyPr/>
          <a:lstStyle>
            <a:lvl1pPr marL="0" indent="0" algn="ctr">
              <a:buNone/>
              <a:defRPr baseline="0"/>
            </a:lvl1pPr>
          </a:lstStyle>
          <a:p>
            <a:pPr lvl="0"/>
            <a:r>
              <a:rPr lang="fr-FR" noProof="0" dirty="0"/>
              <a:t>Cliquez sur l'icône pour ajouter une image</a:t>
            </a:r>
            <a:endParaRPr lang="en-US" noProof="0" dirty="0"/>
          </a:p>
        </p:txBody>
      </p:sp>
      <p:sp>
        <p:nvSpPr>
          <p:cNvPr id="10" name="Text Placeholder 7"/>
          <p:cNvSpPr>
            <a:spLocks noGrp="1"/>
          </p:cNvSpPr>
          <p:nvPr>
            <p:ph type="body" sz="quarter" idx="10"/>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11" name="Text Placeholder 7"/>
          <p:cNvSpPr>
            <a:spLocks noGrp="1"/>
          </p:cNvSpPr>
          <p:nvPr>
            <p:ph type="body" sz="quarter" idx="1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Tree>
    <p:extLst>
      <p:ext uri="{BB962C8B-B14F-4D97-AF65-F5344CB8AC3E}">
        <p14:creationId xmlns:p14="http://schemas.microsoft.com/office/powerpoint/2010/main" val="17657534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Section Divider Layout-2">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srcRect l="11565"/>
          <a:stretch>
            <a:fillRect/>
          </a:stretch>
        </p:blipFill>
        <p:spPr bwMode="auto">
          <a:xfrm>
            <a:off x="-1588" y="0"/>
            <a:ext cx="9145588" cy="6894513"/>
          </a:xfrm>
          <a:prstGeom prst="rect">
            <a:avLst/>
          </a:prstGeom>
          <a:noFill/>
          <a:ln w="9525">
            <a:noFill/>
            <a:miter lim="800000"/>
            <a:headEnd/>
            <a:tailEnd/>
          </a:ln>
        </p:spPr>
      </p:pic>
      <p:sp>
        <p:nvSpPr>
          <p:cNvPr id="5" name="Rectangle 3"/>
          <p:cNvSpPr/>
          <p:nvPr userDrawn="1"/>
        </p:nvSpPr>
        <p:spPr bwMode="auto">
          <a:xfrm>
            <a:off x="0" y="0"/>
            <a:ext cx="9148763" cy="6894513"/>
          </a:xfrm>
          <a:prstGeom prst="rect">
            <a:avLst/>
          </a:prstGeom>
          <a:solidFill>
            <a:srgbClr val="605F61">
              <a:alpha val="65000"/>
            </a:srgbClr>
          </a:solidFill>
          <a:ln w="9525" cap="flat" cmpd="sng" algn="ctr">
            <a:noFill/>
            <a:prstDash val="solid"/>
            <a:round/>
            <a:headEnd type="none" w="med" len="med"/>
            <a:tailEnd type="none" w="med" len="med"/>
          </a:ln>
          <a:effectLst/>
        </p:spPr>
        <p:txBody>
          <a:bodyPr/>
          <a:lstStyle/>
          <a:p>
            <a:pPr eaLnBrk="0" hangingPunct="0">
              <a:defRPr/>
            </a:pPr>
            <a:endParaRPr lang="en-US">
              <a:ea typeface="ＭＳ Ｐゴシック" charset="-128"/>
            </a:endParaRPr>
          </a:p>
        </p:txBody>
      </p:sp>
      <p:sp>
        <p:nvSpPr>
          <p:cNvPr id="6" name="Rectangle 6"/>
          <p:cNvSpPr/>
          <p:nvPr userDrawn="1"/>
        </p:nvSpPr>
        <p:spPr bwMode="auto">
          <a:xfrm>
            <a:off x="914400" y="1585913"/>
            <a:ext cx="7315200" cy="3686175"/>
          </a:xfrm>
          <a:prstGeom prst="rect">
            <a:avLst/>
          </a:prstGeom>
          <a:solidFill>
            <a:srgbClr val="007BC0">
              <a:alpha val="40000"/>
            </a:srgbClr>
          </a:solidFill>
          <a:ln w="9525" cap="flat" cmpd="sng" algn="ctr">
            <a:noFill/>
            <a:prstDash val="solid"/>
            <a:round/>
            <a:headEnd type="none" w="med" len="med"/>
            <a:tailEnd type="none" w="med" len="med"/>
          </a:ln>
          <a:effectLst/>
        </p:spPr>
        <p:txBody>
          <a:bodyPr/>
          <a:lstStyle/>
          <a:p>
            <a:pPr eaLnBrk="0" hangingPunct="0">
              <a:defRPr/>
            </a:pPr>
            <a:endParaRPr lang="en-US" dirty="0">
              <a:ea typeface="ＭＳ Ｐゴシック" charset="-128"/>
            </a:endParaRPr>
          </a:p>
        </p:txBody>
      </p:sp>
      <p:sp>
        <p:nvSpPr>
          <p:cNvPr id="7"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a:lstStyle/>
          <a:p>
            <a:pPr eaLnBrk="0" hangingPunct="0">
              <a:defRPr/>
            </a:pPr>
            <a:endParaRPr lang="en-US">
              <a:ea typeface="ＭＳ Ｐゴシック" charset="-128"/>
            </a:endParaRPr>
          </a:p>
        </p:txBody>
      </p:sp>
      <p:pic>
        <p:nvPicPr>
          <p:cNvPr id="8" name="Picture 7" descr="PRB_LOGO_PowerPoint.png"/>
          <p:cNvPicPr>
            <a:picLocks noChangeAspect="1"/>
          </p:cNvPicPr>
          <p:nvPr userDrawn="1"/>
        </p:nvPicPr>
        <p:blipFill>
          <a:blip r:embed="rId3"/>
          <a:srcRect/>
          <a:stretch>
            <a:fillRect/>
          </a:stretch>
        </p:blipFill>
        <p:spPr bwMode="auto">
          <a:xfrm>
            <a:off x="7854950" y="6153150"/>
            <a:ext cx="950913" cy="457200"/>
          </a:xfrm>
          <a:prstGeom prst="rect">
            <a:avLst/>
          </a:prstGeom>
          <a:noFill/>
          <a:ln w="9525">
            <a:noFill/>
            <a:miter lim="800000"/>
            <a:headEnd/>
            <a:tailEnd/>
          </a:ln>
        </p:spPr>
      </p:pic>
      <p:sp>
        <p:nvSpPr>
          <p:cNvPr id="9" name="Text Placeholder 7"/>
          <p:cNvSpPr>
            <a:spLocks noGrp="1"/>
          </p:cNvSpPr>
          <p:nvPr>
            <p:ph type="body" sz="quarter" idx="10"/>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10" name="Text Placeholder 7"/>
          <p:cNvSpPr>
            <a:spLocks noGrp="1"/>
          </p:cNvSpPr>
          <p:nvPr>
            <p:ph type="body" sz="quarter" idx="1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Tree>
    <p:extLst>
      <p:ext uri="{BB962C8B-B14F-4D97-AF65-F5344CB8AC3E}">
        <p14:creationId xmlns:p14="http://schemas.microsoft.com/office/powerpoint/2010/main" val="122688049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Divider Layout">
    <p:spTree>
      <p:nvGrpSpPr>
        <p:cNvPr id="1" name=""/>
        <p:cNvGrpSpPr/>
        <p:nvPr/>
      </p:nvGrpSpPr>
      <p:grpSpPr>
        <a:xfrm>
          <a:off x="0" y="0"/>
          <a:ext cx="0" cy="0"/>
          <a:chOff x="0" y="0"/>
          <a:chExt cx="0" cy="0"/>
        </a:xfrm>
      </p:grpSpPr>
      <p:pic>
        <p:nvPicPr>
          <p:cNvPr id="4" name="Picture 2"/>
          <p:cNvPicPr>
            <a:picLocks noChangeAspect="1"/>
          </p:cNvPicPr>
          <p:nvPr userDrawn="1"/>
        </p:nvPicPr>
        <p:blipFill>
          <a:blip r:embed="rId2"/>
          <a:srcRect l="7385" r="3984"/>
          <a:stretch>
            <a:fillRect/>
          </a:stretch>
        </p:blipFill>
        <p:spPr bwMode="auto">
          <a:xfrm>
            <a:off x="0" y="0"/>
            <a:ext cx="9144000" cy="6878638"/>
          </a:xfrm>
          <a:prstGeom prst="rect">
            <a:avLst/>
          </a:prstGeom>
          <a:noFill/>
          <a:ln w="9525">
            <a:noFill/>
            <a:miter lim="800000"/>
            <a:headEnd/>
            <a:tailEnd/>
          </a:ln>
        </p:spPr>
      </p:pic>
      <p:sp>
        <p:nvSpPr>
          <p:cNvPr id="5" name="Rectangle 3"/>
          <p:cNvSpPr/>
          <p:nvPr userDrawn="1"/>
        </p:nvSpPr>
        <p:spPr bwMode="auto">
          <a:xfrm>
            <a:off x="-7938" y="-9525"/>
            <a:ext cx="9151938" cy="6888163"/>
          </a:xfrm>
          <a:prstGeom prst="rect">
            <a:avLst/>
          </a:prstGeom>
          <a:solidFill>
            <a:srgbClr val="605F61">
              <a:alpha val="65000"/>
            </a:srgbClr>
          </a:solidFill>
          <a:ln w="9525" cap="flat" cmpd="sng" algn="ctr">
            <a:noFill/>
            <a:prstDash val="solid"/>
            <a:round/>
            <a:headEnd type="none" w="med" len="med"/>
            <a:tailEnd type="none" w="med" len="med"/>
          </a:ln>
          <a:effectLst/>
        </p:spPr>
        <p:txBody>
          <a:bodyPr/>
          <a:lstStyle/>
          <a:p>
            <a:pPr eaLnBrk="0" hangingPunct="0">
              <a:defRPr/>
            </a:pPr>
            <a:endParaRPr lang="en-US">
              <a:ea typeface="ＭＳ Ｐゴシック" charset="-128"/>
            </a:endParaRPr>
          </a:p>
        </p:txBody>
      </p:sp>
      <p:sp>
        <p:nvSpPr>
          <p:cNvPr id="6" name="Rectangle 6"/>
          <p:cNvSpPr/>
          <p:nvPr userDrawn="1"/>
        </p:nvSpPr>
        <p:spPr bwMode="auto">
          <a:xfrm>
            <a:off x="914400" y="1585913"/>
            <a:ext cx="7315200" cy="3686175"/>
          </a:xfrm>
          <a:prstGeom prst="rect">
            <a:avLst/>
          </a:prstGeom>
          <a:solidFill>
            <a:srgbClr val="007BC0">
              <a:alpha val="40000"/>
            </a:srgbClr>
          </a:solidFill>
          <a:ln w="9525" cap="flat" cmpd="sng" algn="ctr">
            <a:noFill/>
            <a:prstDash val="solid"/>
            <a:round/>
            <a:headEnd type="none" w="med" len="med"/>
            <a:tailEnd type="none" w="med" len="med"/>
          </a:ln>
          <a:effectLst/>
        </p:spPr>
        <p:txBody>
          <a:bodyPr/>
          <a:lstStyle/>
          <a:p>
            <a:pPr eaLnBrk="0" hangingPunct="0">
              <a:defRPr/>
            </a:pPr>
            <a:endParaRPr lang="en-US" dirty="0">
              <a:ea typeface="ＭＳ Ｐゴシック" charset="-128"/>
            </a:endParaRPr>
          </a:p>
        </p:txBody>
      </p:sp>
      <p:sp>
        <p:nvSpPr>
          <p:cNvPr id="7"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a:lstStyle/>
          <a:p>
            <a:pPr eaLnBrk="0" hangingPunct="0">
              <a:defRPr/>
            </a:pPr>
            <a:endParaRPr lang="en-US">
              <a:ea typeface="ＭＳ Ｐゴシック" charset="-128"/>
            </a:endParaRPr>
          </a:p>
        </p:txBody>
      </p:sp>
      <p:pic>
        <p:nvPicPr>
          <p:cNvPr id="8" name="Picture 7" descr="PRB_LOGO_PowerPoint.png"/>
          <p:cNvPicPr>
            <a:picLocks noChangeAspect="1"/>
          </p:cNvPicPr>
          <p:nvPr userDrawn="1"/>
        </p:nvPicPr>
        <p:blipFill>
          <a:blip r:embed="rId3"/>
          <a:srcRect/>
          <a:stretch>
            <a:fillRect/>
          </a:stretch>
        </p:blipFill>
        <p:spPr bwMode="auto">
          <a:xfrm>
            <a:off x="7854950" y="6153150"/>
            <a:ext cx="950913" cy="457200"/>
          </a:xfrm>
          <a:prstGeom prst="rect">
            <a:avLst/>
          </a:prstGeom>
          <a:noFill/>
          <a:ln w="9525">
            <a:noFill/>
            <a:miter lim="800000"/>
            <a:headEnd/>
            <a:tailEnd/>
          </a:ln>
        </p:spPr>
      </p:pic>
      <p:sp>
        <p:nvSpPr>
          <p:cNvPr id="10" name="Text Placeholder 7"/>
          <p:cNvSpPr>
            <a:spLocks noGrp="1"/>
          </p:cNvSpPr>
          <p:nvPr>
            <p:ph type="body" sz="quarter" idx="10"/>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11" name="Text Placeholder 7"/>
          <p:cNvSpPr>
            <a:spLocks noGrp="1"/>
          </p:cNvSpPr>
          <p:nvPr>
            <p:ph type="body" sz="quarter" idx="1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Tree>
    <p:extLst>
      <p:ext uri="{BB962C8B-B14F-4D97-AF65-F5344CB8AC3E}">
        <p14:creationId xmlns:p14="http://schemas.microsoft.com/office/powerpoint/2010/main" val="196525273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Divider Layout-2">
    <p:spTree>
      <p:nvGrpSpPr>
        <p:cNvPr id="1" name=""/>
        <p:cNvGrpSpPr/>
        <p:nvPr/>
      </p:nvGrpSpPr>
      <p:grpSpPr>
        <a:xfrm>
          <a:off x="0" y="0"/>
          <a:ext cx="0" cy="0"/>
          <a:chOff x="0" y="0"/>
          <a:chExt cx="0" cy="0"/>
        </a:xfrm>
      </p:grpSpPr>
      <p:pic>
        <p:nvPicPr>
          <p:cNvPr id="4" name="Picture 1"/>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Rectangle 3"/>
          <p:cNvSpPr/>
          <p:nvPr userDrawn="1"/>
        </p:nvSpPr>
        <p:spPr bwMode="auto">
          <a:xfrm>
            <a:off x="-1588" y="0"/>
            <a:ext cx="9147176" cy="6858000"/>
          </a:xfrm>
          <a:prstGeom prst="rect">
            <a:avLst/>
          </a:prstGeom>
          <a:solidFill>
            <a:srgbClr val="605F61">
              <a:alpha val="65000"/>
            </a:srgbClr>
          </a:solidFill>
          <a:ln w="9525" cap="flat" cmpd="sng" algn="ctr">
            <a:noFill/>
            <a:prstDash val="solid"/>
            <a:round/>
            <a:headEnd type="none" w="med" len="med"/>
            <a:tailEnd type="none" w="med" len="med"/>
          </a:ln>
          <a:effectLst/>
        </p:spPr>
        <p:txBody>
          <a:bodyPr/>
          <a:lstStyle/>
          <a:p>
            <a:pPr eaLnBrk="0" hangingPunct="0">
              <a:defRPr/>
            </a:pPr>
            <a:endParaRPr lang="en-US">
              <a:ea typeface="ＭＳ Ｐゴシック" charset="-128"/>
            </a:endParaRPr>
          </a:p>
        </p:txBody>
      </p:sp>
      <p:sp>
        <p:nvSpPr>
          <p:cNvPr id="6" name="Rectangle 6"/>
          <p:cNvSpPr/>
          <p:nvPr userDrawn="1"/>
        </p:nvSpPr>
        <p:spPr bwMode="auto">
          <a:xfrm>
            <a:off x="914400" y="1585913"/>
            <a:ext cx="7315200" cy="3686175"/>
          </a:xfrm>
          <a:prstGeom prst="rect">
            <a:avLst/>
          </a:prstGeom>
          <a:solidFill>
            <a:srgbClr val="007BC0">
              <a:alpha val="40000"/>
            </a:srgbClr>
          </a:solidFill>
          <a:ln w="9525" cap="flat" cmpd="sng" algn="ctr">
            <a:noFill/>
            <a:prstDash val="solid"/>
            <a:round/>
            <a:headEnd type="none" w="med" len="med"/>
            <a:tailEnd type="none" w="med" len="med"/>
          </a:ln>
          <a:effectLst/>
        </p:spPr>
        <p:txBody>
          <a:bodyPr/>
          <a:lstStyle/>
          <a:p>
            <a:pPr eaLnBrk="0" hangingPunct="0">
              <a:defRPr/>
            </a:pPr>
            <a:endParaRPr lang="en-US" dirty="0">
              <a:ea typeface="ＭＳ Ｐゴシック" charset="-128"/>
            </a:endParaRPr>
          </a:p>
        </p:txBody>
      </p:sp>
      <p:sp>
        <p:nvSpPr>
          <p:cNvPr id="7"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a:lstStyle/>
          <a:p>
            <a:pPr eaLnBrk="0" hangingPunct="0">
              <a:defRPr/>
            </a:pPr>
            <a:endParaRPr lang="en-US">
              <a:ea typeface="ＭＳ Ｐゴシック" charset="-128"/>
            </a:endParaRPr>
          </a:p>
        </p:txBody>
      </p:sp>
      <p:pic>
        <p:nvPicPr>
          <p:cNvPr id="8" name="Picture 7" descr="PRB_LOGO_PowerPoint.png"/>
          <p:cNvPicPr>
            <a:picLocks noChangeAspect="1"/>
          </p:cNvPicPr>
          <p:nvPr userDrawn="1"/>
        </p:nvPicPr>
        <p:blipFill>
          <a:blip r:embed="rId3"/>
          <a:srcRect/>
          <a:stretch>
            <a:fillRect/>
          </a:stretch>
        </p:blipFill>
        <p:spPr bwMode="auto">
          <a:xfrm>
            <a:off x="7854950" y="6153150"/>
            <a:ext cx="950913" cy="457200"/>
          </a:xfrm>
          <a:prstGeom prst="rect">
            <a:avLst/>
          </a:prstGeom>
          <a:noFill/>
          <a:ln w="9525">
            <a:noFill/>
            <a:miter lim="800000"/>
            <a:headEnd/>
            <a:tailEnd/>
          </a:ln>
        </p:spPr>
      </p:pic>
      <p:sp>
        <p:nvSpPr>
          <p:cNvPr id="9" name="Text Placeholder 7"/>
          <p:cNvSpPr>
            <a:spLocks noGrp="1"/>
          </p:cNvSpPr>
          <p:nvPr>
            <p:ph type="body" sz="quarter" idx="10"/>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10" name="Text Placeholder 7"/>
          <p:cNvSpPr>
            <a:spLocks noGrp="1"/>
          </p:cNvSpPr>
          <p:nvPr>
            <p:ph type="body" sz="quarter" idx="1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Tree>
    <p:extLst>
      <p:ext uri="{BB962C8B-B14F-4D97-AF65-F5344CB8AC3E}">
        <p14:creationId xmlns:p14="http://schemas.microsoft.com/office/powerpoint/2010/main" val="110182710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ction Divider Layout-3">
    <p:spTree>
      <p:nvGrpSpPr>
        <p:cNvPr id="1" name=""/>
        <p:cNvGrpSpPr/>
        <p:nvPr/>
      </p:nvGrpSpPr>
      <p:grpSpPr>
        <a:xfrm>
          <a:off x="0" y="0"/>
          <a:ext cx="0" cy="0"/>
          <a:chOff x="0" y="0"/>
          <a:chExt cx="0" cy="0"/>
        </a:xfrm>
      </p:grpSpPr>
      <p:pic>
        <p:nvPicPr>
          <p:cNvPr id="4" name="Picture 2"/>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Rectangle 3"/>
          <p:cNvSpPr/>
          <p:nvPr userDrawn="1"/>
        </p:nvSpPr>
        <p:spPr bwMode="auto">
          <a:xfrm>
            <a:off x="0" y="0"/>
            <a:ext cx="9148763" cy="6858000"/>
          </a:xfrm>
          <a:prstGeom prst="rect">
            <a:avLst/>
          </a:prstGeom>
          <a:solidFill>
            <a:srgbClr val="605F61">
              <a:alpha val="65000"/>
            </a:srgbClr>
          </a:solidFill>
          <a:ln w="9525" cap="flat" cmpd="sng" algn="ctr">
            <a:noFill/>
            <a:prstDash val="solid"/>
            <a:round/>
            <a:headEnd type="none" w="med" len="med"/>
            <a:tailEnd type="none" w="med" len="med"/>
          </a:ln>
          <a:effectLst/>
        </p:spPr>
        <p:txBody>
          <a:bodyPr/>
          <a:lstStyle/>
          <a:p>
            <a:pPr eaLnBrk="0" hangingPunct="0">
              <a:defRPr/>
            </a:pPr>
            <a:endParaRPr lang="en-US">
              <a:ea typeface="ＭＳ Ｐゴシック" charset="-128"/>
            </a:endParaRPr>
          </a:p>
        </p:txBody>
      </p:sp>
      <p:sp>
        <p:nvSpPr>
          <p:cNvPr id="6" name="Rectangle 6"/>
          <p:cNvSpPr/>
          <p:nvPr userDrawn="1"/>
        </p:nvSpPr>
        <p:spPr bwMode="auto">
          <a:xfrm>
            <a:off x="914400" y="1585913"/>
            <a:ext cx="7315200" cy="3686175"/>
          </a:xfrm>
          <a:prstGeom prst="rect">
            <a:avLst/>
          </a:prstGeom>
          <a:solidFill>
            <a:srgbClr val="007BC0">
              <a:alpha val="40000"/>
            </a:srgbClr>
          </a:solidFill>
          <a:ln w="9525" cap="flat" cmpd="sng" algn="ctr">
            <a:noFill/>
            <a:prstDash val="solid"/>
            <a:round/>
            <a:headEnd type="none" w="med" len="med"/>
            <a:tailEnd type="none" w="med" len="med"/>
          </a:ln>
          <a:effectLst/>
        </p:spPr>
        <p:txBody>
          <a:bodyPr/>
          <a:lstStyle/>
          <a:p>
            <a:pPr eaLnBrk="0" hangingPunct="0">
              <a:defRPr/>
            </a:pPr>
            <a:endParaRPr lang="en-US" dirty="0">
              <a:ea typeface="ＭＳ Ｐゴシック" charset="-128"/>
            </a:endParaRPr>
          </a:p>
        </p:txBody>
      </p:sp>
      <p:sp>
        <p:nvSpPr>
          <p:cNvPr id="7"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a:lstStyle/>
          <a:p>
            <a:pPr eaLnBrk="0" hangingPunct="0">
              <a:defRPr/>
            </a:pPr>
            <a:endParaRPr lang="en-US">
              <a:ea typeface="ＭＳ Ｐゴシック" charset="-128"/>
            </a:endParaRPr>
          </a:p>
        </p:txBody>
      </p:sp>
      <p:pic>
        <p:nvPicPr>
          <p:cNvPr id="8" name="Picture 7" descr="PRB_LOGO_PowerPoint.png"/>
          <p:cNvPicPr>
            <a:picLocks noChangeAspect="1"/>
          </p:cNvPicPr>
          <p:nvPr userDrawn="1"/>
        </p:nvPicPr>
        <p:blipFill>
          <a:blip r:embed="rId3"/>
          <a:srcRect/>
          <a:stretch>
            <a:fillRect/>
          </a:stretch>
        </p:blipFill>
        <p:spPr bwMode="auto">
          <a:xfrm>
            <a:off x="7854950" y="6153150"/>
            <a:ext cx="950913" cy="457200"/>
          </a:xfrm>
          <a:prstGeom prst="rect">
            <a:avLst/>
          </a:prstGeom>
          <a:noFill/>
          <a:ln w="9525">
            <a:noFill/>
            <a:miter lim="800000"/>
            <a:headEnd/>
            <a:tailEnd/>
          </a:ln>
        </p:spPr>
      </p:pic>
      <p:sp>
        <p:nvSpPr>
          <p:cNvPr id="9" name="Text Placeholder 7"/>
          <p:cNvSpPr>
            <a:spLocks noGrp="1"/>
          </p:cNvSpPr>
          <p:nvPr>
            <p:ph type="body" sz="quarter" idx="10"/>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10" name="Text Placeholder 7"/>
          <p:cNvSpPr>
            <a:spLocks noGrp="1"/>
          </p:cNvSpPr>
          <p:nvPr>
            <p:ph type="body" sz="quarter" idx="1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Tree>
    <p:extLst>
      <p:ext uri="{BB962C8B-B14F-4D97-AF65-F5344CB8AC3E}">
        <p14:creationId xmlns:p14="http://schemas.microsoft.com/office/powerpoint/2010/main" val="16803537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Divider Layout-4">
    <p:spTree>
      <p:nvGrpSpPr>
        <p:cNvPr id="1" name=""/>
        <p:cNvGrpSpPr/>
        <p:nvPr/>
      </p:nvGrpSpPr>
      <p:grpSpPr>
        <a:xfrm>
          <a:off x="0" y="0"/>
          <a:ext cx="0" cy="0"/>
          <a:chOff x="0" y="0"/>
          <a:chExt cx="0" cy="0"/>
        </a:xfrm>
      </p:grpSpPr>
      <p:pic>
        <p:nvPicPr>
          <p:cNvPr id="4" name="Picture 1"/>
          <p:cNvPicPr>
            <a:picLocks noChangeAspect="1"/>
          </p:cNvPicPr>
          <p:nvPr userDrawn="1"/>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Rectangle 3"/>
          <p:cNvSpPr/>
          <p:nvPr userDrawn="1"/>
        </p:nvSpPr>
        <p:spPr bwMode="auto">
          <a:xfrm>
            <a:off x="-4763" y="0"/>
            <a:ext cx="9148763" cy="6858000"/>
          </a:xfrm>
          <a:prstGeom prst="rect">
            <a:avLst/>
          </a:prstGeom>
          <a:solidFill>
            <a:srgbClr val="605F61">
              <a:alpha val="65000"/>
            </a:srgbClr>
          </a:solidFill>
          <a:ln w="9525" cap="flat" cmpd="sng" algn="ctr">
            <a:noFill/>
            <a:prstDash val="solid"/>
            <a:round/>
            <a:headEnd type="none" w="med" len="med"/>
            <a:tailEnd type="none" w="med" len="med"/>
          </a:ln>
          <a:effectLst/>
        </p:spPr>
        <p:txBody>
          <a:bodyPr/>
          <a:lstStyle/>
          <a:p>
            <a:pPr eaLnBrk="0" hangingPunct="0">
              <a:defRPr/>
            </a:pPr>
            <a:endParaRPr lang="en-US">
              <a:ea typeface="ＭＳ Ｐゴシック" charset="-128"/>
            </a:endParaRPr>
          </a:p>
        </p:txBody>
      </p:sp>
      <p:sp>
        <p:nvSpPr>
          <p:cNvPr id="6" name="Rectangle 6"/>
          <p:cNvSpPr/>
          <p:nvPr userDrawn="1"/>
        </p:nvSpPr>
        <p:spPr bwMode="auto">
          <a:xfrm>
            <a:off x="914400" y="1585913"/>
            <a:ext cx="7315200" cy="3686175"/>
          </a:xfrm>
          <a:prstGeom prst="rect">
            <a:avLst/>
          </a:prstGeom>
          <a:solidFill>
            <a:srgbClr val="007BC0">
              <a:alpha val="40000"/>
            </a:srgbClr>
          </a:solidFill>
          <a:ln w="9525" cap="flat" cmpd="sng" algn="ctr">
            <a:noFill/>
            <a:prstDash val="solid"/>
            <a:round/>
            <a:headEnd type="none" w="med" len="med"/>
            <a:tailEnd type="none" w="med" len="med"/>
          </a:ln>
          <a:effectLst/>
        </p:spPr>
        <p:txBody>
          <a:bodyPr/>
          <a:lstStyle/>
          <a:p>
            <a:pPr eaLnBrk="0" hangingPunct="0">
              <a:defRPr/>
            </a:pPr>
            <a:endParaRPr lang="en-US" dirty="0">
              <a:ea typeface="ＭＳ Ｐゴシック" charset="-128"/>
            </a:endParaRPr>
          </a:p>
        </p:txBody>
      </p:sp>
      <p:sp>
        <p:nvSpPr>
          <p:cNvPr id="7"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a:lstStyle/>
          <a:p>
            <a:pPr eaLnBrk="0" hangingPunct="0">
              <a:defRPr/>
            </a:pPr>
            <a:endParaRPr lang="en-US">
              <a:ea typeface="ＭＳ Ｐゴシック" charset="-128"/>
            </a:endParaRPr>
          </a:p>
        </p:txBody>
      </p:sp>
      <p:pic>
        <p:nvPicPr>
          <p:cNvPr id="8" name="Picture 7" descr="PRB_LOGO_PowerPoint.png"/>
          <p:cNvPicPr>
            <a:picLocks noChangeAspect="1"/>
          </p:cNvPicPr>
          <p:nvPr userDrawn="1"/>
        </p:nvPicPr>
        <p:blipFill>
          <a:blip r:embed="rId3"/>
          <a:srcRect/>
          <a:stretch>
            <a:fillRect/>
          </a:stretch>
        </p:blipFill>
        <p:spPr bwMode="auto">
          <a:xfrm>
            <a:off x="7854950" y="6153150"/>
            <a:ext cx="950913" cy="457200"/>
          </a:xfrm>
          <a:prstGeom prst="rect">
            <a:avLst/>
          </a:prstGeom>
          <a:noFill/>
          <a:ln w="9525">
            <a:noFill/>
            <a:miter lim="800000"/>
            <a:headEnd/>
            <a:tailEnd/>
          </a:ln>
        </p:spPr>
      </p:pic>
      <p:sp>
        <p:nvSpPr>
          <p:cNvPr id="9" name="Text Placeholder 7"/>
          <p:cNvSpPr>
            <a:spLocks noGrp="1"/>
          </p:cNvSpPr>
          <p:nvPr>
            <p:ph type="body" sz="quarter" idx="10"/>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10" name="Text Placeholder 7"/>
          <p:cNvSpPr>
            <a:spLocks noGrp="1"/>
          </p:cNvSpPr>
          <p:nvPr>
            <p:ph type="body" sz="quarter" idx="1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Tree>
    <p:extLst>
      <p:ext uri="{BB962C8B-B14F-4D97-AF65-F5344CB8AC3E}">
        <p14:creationId xmlns:p14="http://schemas.microsoft.com/office/powerpoint/2010/main" val="316568703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ction Divider Layout-5">
    <p:spTree>
      <p:nvGrpSpPr>
        <p:cNvPr id="1" name=""/>
        <p:cNvGrpSpPr/>
        <p:nvPr/>
      </p:nvGrpSpPr>
      <p:grpSpPr>
        <a:xfrm>
          <a:off x="0" y="0"/>
          <a:ext cx="0" cy="0"/>
          <a:chOff x="0" y="0"/>
          <a:chExt cx="0" cy="0"/>
        </a:xfrm>
      </p:grpSpPr>
      <p:pic>
        <p:nvPicPr>
          <p:cNvPr id="4" name="Picture 2"/>
          <p:cNvPicPr>
            <a:picLocks noChangeAspect="1"/>
          </p:cNvPicPr>
          <p:nvPr userDrawn="1"/>
        </p:nvPicPr>
        <p:blipFill>
          <a:blip r:embed="rId2"/>
          <a:srcRect r="10596"/>
          <a:stretch>
            <a:fillRect/>
          </a:stretch>
        </p:blipFill>
        <p:spPr bwMode="auto">
          <a:xfrm>
            <a:off x="-26988" y="0"/>
            <a:ext cx="9220201" cy="6875463"/>
          </a:xfrm>
          <a:prstGeom prst="rect">
            <a:avLst/>
          </a:prstGeom>
          <a:noFill/>
          <a:ln w="9525">
            <a:noFill/>
            <a:miter lim="800000"/>
            <a:headEnd/>
            <a:tailEnd/>
          </a:ln>
        </p:spPr>
      </p:pic>
      <p:sp>
        <p:nvSpPr>
          <p:cNvPr id="5" name="Rectangle 3"/>
          <p:cNvSpPr/>
          <p:nvPr userDrawn="1"/>
        </p:nvSpPr>
        <p:spPr bwMode="auto">
          <a:xfrm>
            <a:off x="-28575" y="0"/>
            <a:ext cx="9221788" cy="6875463"/>
          </a:xfrm>
          <a:prstGeom prst="rect">
            <a:avLst/>
          </a:prstGeom>
          <a:solidFill>
            <a:srgbClr val="605F61">
              <a:alpha val="65000"/>
            </a:srgbClr>
          </a:solidFill>
          <a:ln w="9525" cap="flat" cmpd="sng" algn="ctr">
            <a:noFill/>
            <a:prstDash val="solid"/>
            <a:round/>
            <a:headEnd type="none" w="med" len="med"/>
            <a:tailEnd type="none" w="med" len="med"/>
          </a:ln>
          <a:effectLst/>
        </p:spPr>
        <p:txBody>
          <a:bodyPr/>
          <a:lstStyle/>
          <a:p>
            <a:pPr eaLnBrk="0" hangingPunct="0">
              <a:defRPr/>
            </a:pPr>
            <a:endParaRPr lang="en-US">
              <a:ea typeface="ＭＳ Ｐゴシック" charset="-128"/>
            </a:endParaRPr>
          </a:p>
        </p:txBody>
      </p:sp>
      <p:sp>
        <p:nvSpPr>
          <p:cNvPr id="6" name="Rectangle 6"/>
          <p:cNvSpPr/>
          <p:nvPr userDrawn="1"/>
        </p:nvSpPr>
        <p:spPr bwMode="auto">
          <a:xfrm>
            <a:off x="914400" y="1585913"/>
            <a:ext cx="7315200" cy="3686175"/>
          </a:xfrm>
          <a:prstGeom prst="rect">
            <a:avLst/>
          </a:prstGeom>
          <a:solidFill>
            <a:srgbClr val="007BC0">
              <a:alpha val="40000"/>
            </a:srgbClr>
          </a:solidFill>
          <a:ln w="9525" cap="flat" cmpd="sng" algn="ctr">
            <a:noFill/>
            <a:prstDash val="solid"/>
            <a:round/>
            <a:headEnd type="none" w="med" len="med"/>
            <a:tailEnd type="none" w="med" len="med"/>
          </a:ln>
          <a:effectLst/>
        </p:spPr>
        <p:txBody>
          <a:bodyPr/>
          <a:lstStyle/>
          <a:p>
            <a:pPr eaLnBrk="0" hangingPunct="0">
              <a:defRPr/>
            </a:pPr>
            <a:endParaRPr lang="en-US" dirty="0">
              <a:ea typeface="ＭＳ Ｐゴシック" charset="-128"/>
            </a:endParaRPr>
          </a:p>
        </p:txBody>
      </p:sp>
      <p:sp>
        <p:nvSpPr>
          <p:cNvPr id="7"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a:lstStyle/>
          <a:p>
            <a:pPr eaLnBrk="0" hangingPunct="0">
              <a:defRPr/>
            </a:pPr>
            <a:endParaRPr lang="en-US">
              <a:ea typeface="ＭＳ Ｐゴシック" charset="-128"/>
            </a:endParaRPr>
          </a:p>
        </p:txBody>
      </p:sp>
      <p:pic>
        <p:nvPicPr>
          <p:cNvPr id="8" name="Picture 7" descr="PRB_LOGO_PowerPoint.png"/>
          <p:cNvPicPr>
            <a:picLocks noChangeAspect="1"/>
          </p:cNvPicPr>
          <p:nvPr userDrawn="1"/>
        </p:nvPicPr>
        <p:blipFill>
          <a:blip r:embed="rId3"/>
          <a:srcRect/>
          <a:stretch>
            <a:fillRect/>
          </a:stretch>
        </p:blipFill>
        <p:spPr bwMode="auto">
          <a:xfrm>
            <a:off x="7854950" y="6153150"/>
            <a:ext cx="950913" cy="457200"/>
          </a:xfrm>
          <a:prstGeom prst="rect">
            <a:avLst/>
          </a:prstGeom>
          <a:noFill/>
          <a:ln w="9525">
            <a:noFill/>
            <a:miter lim="800000"/>
            <a:headEnd/>
            <a:tailEnd/>
          </a:ln>
        </p:spPr>
      </p:pic>
      <p:sp>
        <p:nvSpPr>
          <p:cNvPr id="9" name="Text Placeholder 7"/>
          <p:cNvSpPr>
            <a:spLocks noGrp="1"/>
          </p:cNvSpPr>
          <p:nvPr>
            <p:ph type="body" sz="quarter" idx="10"/>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10" name="Text Placeholder 7"/>
          <p:cNvSpPr>
            <a:spLocks noGrp="1"/>
          </p:cNvSpPr>
          <p:nvPr>
            <p:ph type="body" sz="quarter" idx="1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Tree>
    <p:extLst>
      <p:ext uri="{BB962C8B-B14F-4D97-AF65-F5344CB8AC3E}">
        <p14:creationId xmlns:p14="http://schemas.microsoft.com/office/powerpoint/2010/main" val="339061846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ction Divider Layout-6">
    <p:spTree>
      <p:nvGrpSpPr>
        <p:cNvPr id="1" name=""/>
        <p:cNvGrpSpPr/>
        <p:nvPr/>
      </p:nvGrpSpPr>
      <p:grpSpPr>
        <a:xfrm>
          <a:off x="0" y="0"/>
          <a:ext cx="0" cy="0"/>
          <a:chOff x="0" y="0"/>
          <a:chExt cx="0" cy="0"/>
        </a:xfrm>
      </p:grpSpPr>
      <p:pic>
        <p:nvPicPr>
          <p:cNvPr id="4" name="Picture 1"/>
          <p:cNvPicPr>
            <a:picLocks noChangeAspect="1"/>
          </p:cNvPicPr>
          <p:nvPr userDrawn="1"/>
        </p:nvPicPr>
        <p:blipFill>
          <a:blip r:embed="rId2"/>
          <a:srcRect l="4622"/>
          <a:stretch>
            <a:fillRect/>
          </a:stretch>
        </p:blipFill>
        <p:spPr bwMode="auto">
          <a:xfrm>
            <a:off x="0" y="0"/>
            <a:ext cx="9144000" cy="6858000"/>
          </a:xfrm>
          <a:prstGeom prst="rect">
            <a:avLst/>
          </a:prstGeom>
          <a:noFill/>
          <a:ln w="9525">
            <a:noFill/>
            <a:miter lim="800000"/>
            <a:headEnd/>
            <a:tailEnd/>
          </a:ln>
        </p:spPr>
      </p:pic>
      <p:sp>
        <p:nvSpPr>
          <p:cNvPr id="5" name="Rectangle 3"/>
          <p:cNvSpPr/>
          <p:nvPr userDrawn="1"/>
        </p:nvSpPr>
        <p:spPr bwMode="auto">
          <a:xfrm>
            <a:off x="0" y="0"/>
            <a:ext cx="9144000" cy="6858000"/>
          </a:xfrm>
          <a:prstGeom prst="rect">
            <a:avLst/>
          </a:prstGeom>
          <a:solidFill>
            <a:srgbClr val="605F61">
              <a:alpha val="65000"/>
            </a:srgbClr>
          </a:solidFill>
          <a:ln w="9525" cap="flat" cmpd="sng" algn="ctr">
            <a:noFill/>
            <a:prstDash val="solid"/>
            <a:round/>
            <a:headEnd type="none" w="med" len="med"/>
            <a:tailEnd type="none" w="med" len="med"/>
          </a:ln>
          <a:effectLst/>
        </p:spPr>
        <p:txBody>
          <a:bodyPr/>
          <a:lstStyle/>
          <a:p>
            <a:pPr eaLnBrk="0" hangingPunct="0">
              <a:defRPr/>
            </a:pPr>
            <a:endParaRPr lang="en-US">
              <a:ea typeface="ＭＳ Ｐゴシック" charset="-128"/>
            </a:endParaRPr>
          </a:p>
        </p:txBody>
      </p:sp>
      <p:sp>
        <p:nvSpPr>
          <p:cNvPr id="6" name="Rectangle 6"/>
          <p:cNvSpPr/>
          <p:nvPr userDrawn="1"/>
        </p:nvSpPr>
        <p:spPr bwMode="auto">
          <a:xfrm>
            <a:off x="914400" y="1585913"/>
            <a:ext cx="7315200" cy="3686175"/>
          </a:xfrm>
          <a:prstGeom prst="rect">
            <a:avLst/>
          </a:prstGeom>
          <a:solidFill>
            <a:srgbClr val="007BC0">
              <a:alpha val="40000"/>
            </a:srgbClr>
          </a:solidFill>
          <a:ln w="9525" cap="flat" cmpd="sng" algn="ctr">
            <a:noFill/>
            <a:prstDash val="solid"/>
            <a:round/>
            <a:headEnd type="none" w="med" len="med"/>
            <a:tailEnd type="none" w="med" len="med"/>
          </a:ln>
          <a:effectLst/>
        </p:spPr>
        <p:txBody>
          <a:bodyPr/>
          <a:lstStyle/>
          <a:p>
            <a:pPr eaLnBrk="0" hangingPunct="0">
              <a:defRPr/>
            </a:pPr>
            <a:endParaRPr lang="en-US" dirty="0">
              <a:ea typeface="ＭＳ Ｐゴシック" charset="-128"/>
            </a:endParaRPr>
          </a:p>
        </p:txBody>
      </p:sp>
      <p:sp>
        <p:nvSpPr>
          <p:cNvPr id="7"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p:spPr>
        <p:txBody>
          <a:bodyPr/>
          <a:lstStyle/>
          <a:p>
            <a:pPr eaLnBrk="0" hangingPunct="0">
              <a:defRPr/>
            </a:pPr>
            <a:endParaRPr lang="en-US">
              <a:ea typeface="ＭＳ Ｐゴシック" charset="-128"/>
            </a:endParaRPr>
          </a:p>
        </p:txBody>
      </p:sp>
      <p:pic>
        <p:nvPicPr>
          <p:cNvPr id="8" name="Picture 7" descr="PRB_LOGO_PowerPoint.png"/>
          <p:cNvPicPr>
            <a:picLocks noChangeAspect="1"/>
          </p:cNvPicPr>
          <p:nvPr userDrawn="1"/>
        </p:nvPicPr>
        <p:blipFill>
          <a:blip r:embed="rId3"/>
          <a:srcRect/>
          <a:stretch>
            <a:fillRect/>
          </a:stretch>
        </p:blipFill>
        <p:spPr bwMode="auto">
          <a:xfrm>
            <a:off x="7854950" y="6153150"/>
            <a:ext cx="950913" cy="457200"/>
          </a:xfrm>
          <a:prstGeom prst="rect">
            <a:avLst/>
          </a:prstGeom>
          <a:noFill/>
          <a:ln w="9525">
            <a:noFill/>
            <a:miter lim="800000"/>
            <a:headEnd/>
            <a:tailEnd/>
          </a:ln>
        </p:spPr>
      </p:pic>
      <p:sp>
        <p:nvSpPr>
          <p:cNvPr id="9" name="Text Placeholder 7"/>
          <p:cNvSpPr>
            <a:spLocks noGrp="1"/>
          </p:cNvSpPr>
          <p:nvPr>
            <p:ph type="body" sz="quarter" idx="10"/>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10" name="Text Placeholder 7"/>
          <p:cNvSpPr>
            <a:spLocks noGrp="1"/>
          </p:cNvSpPr>
          <p:nvPr>
            <p:ph type="body" sz="quarter" idx="1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Tree>
    <p:extLst>
      <p:ext uri="{BB962C8B-B14F-4D97-AF65-F5344CB8AC3E}">
        <p14:creationId xmlns:p14="http://schemas.microsoft.com/office/powerpoint/2010/main" val="7289112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hoto w Box Layout">
    <p:spTree>
      <p:nvGrpSpPr>
        <p:cNvPr id="1" name=""/>
        <p:cNvGrpSpPr/>
        <p:nvPr/>
      </p:nvGrpSpPr>
      <p:grpSpPr>
        <a:xfrm>
          <a:off x="0" y="0"/>
          <a:ext cx="0" cy="0"/>
          <a:chOff x="0" y="0"/>
          <a:chExt cx="0" cy="0"/>
        </a:xfrm>
      </p:grpSpPr>
      <p:pic>
        <p:nvPicPr>
          <p:cNvPr id="5" name="Picture 2"/>
          <p:cNvPicPr>
            <a:picLocks noChangeAspect="1"/>
          </p:cNvPicPr>
          <p:nvPr userDrawn="1"/>
        </p:nvPicPr>
        <p:blipFill>
          <a:blip r:embed="rId2"/>
          <a:srcRect l="6667" r="4443"/>
          <a:stretch>
            <a:fillRect/>
          </a:stretch>
        </p:blipFill>
        <p:spPr bwMode="auto">
          <a:xfrm>
            <a:off x="0" y="0"/>
            <a:ext cx="9144000" cy="6858000"/>
          </a:xfrm>
          <a:prstGeom prst="rect">
            <a:avLst/>
          </a:prstGeom>
          <a:noFill/>
          <a:ln w="9525">
            <a:noFill/>
            <a:miter lim="800000"/>
            <a:headEnd/>
            <a:tailEnd/>
          </a:ln>
        </p:spPr>
      </p:pic>
      <p:sp>
        <p:nvSpPr>
          <p:cNvPr id="6" name="Rectangle 3"/>
          <p:cNvSpPr/>
          <p:nvPr userDrawn="1"/>
        </p:nvSpPr>
        <p:spPr bwMode="auto">
          <a:xfrm>
            <a:off x="0" y="-6350"/>
            <a:ext cx="9144000" cy="6858000"/>
          </a:xfrm>
          <a:prstGeom prst="rect">
            <a:avLst/>
          </a:prstGeom>
          <a:solidFill>
            <a:srgbClr val="605F61">
              <a:alpha val="65000"/>
            </a:srgbClr>
          </a:solidFill>
          <a:ln w="9525" cap="flat" cmpd="sng" algn="ctr">
            <a:noFill/>
            <a:prstDash val="solid"/>
            <a:round/>
            <a:headEnd type="none" w="med" len="med"/>
            <a:tailEnd type="none" w="med" len="med"/>
          </a:ln>
          <a:effectLst/>
        </p:spPr>
        <p:txBody>
          <a:bodyPr/>
          <a:lstStyle/>
          <a:p>
            <a:pPr eaLnBrk="0" hangingPunct="0">
              <a:defRPr/>
            </a:pPr>
            <a:endParaRPr lang="en-US">
              <a:ea typeface="ＭＳ Ｐゴシック" charset="-128"/>
            </a:endParaRPr>
          </a:p>
        </p:txBody>
      </p:sp>
      <p:sp>
        <p:nvSpPr>
          <p:cNvPr id="7" name="Rectangle 7"/>
          <p:cNvSpPr/>
          <p:nvPr userDrawn="1"/>
        </p:nvSpPr>
        <p:spPr bwMode="auto">
          <a:xfrm>
            <a:off x="914400" y="1600200"/>
            <a:ext cx="5181600" cy="4572000"/>
          </a:xfrm>
          <a:prstGeom prst="rect">
            <a:avLst/>
          </a:prstGeom>
          <a:solidFill>
            <a:srgbClr val="007BC0">
              <a:alpha val="40000"/>
            </a:srgbClr>
          </a:solidFill>
          <a:ln w="9525" cap="flat" cmpd="sng" algn="ctr">
            <a:noFill/>
            <a:prstDash val="solid"/>
            <a:round/>
            <a:headEnd type="none" w="med" len="med"/>
            <a:tailEnd type="none" w="med" len="med"/>
          </a:ln>
          <a:effectLst/>
        </p:spPr>
        <p:txBody>
          <a:bodyPr/>
          <a:lstStyle/>
          <a:p>
            <a:pPr algn="ctr" eaLnBrk="0" hangingPunct="0">
              <a:defRPr/>
            </a:pPr>
            <a:endParaRPr lang="en-US" dirty="0">
              <a:ea typeface="ＭＳ Ｐゴシック" charset="-128"/>
            </a:endParaRPr>
          </a:p>
        </p:txBody>
      </p:sp>
      <p:sp>
        <p:nvSpPr>
          <p:cNvPr id="8"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p:spPr>
        <p:txBody>
          <a:bodyPr/>
          <a:lstStyle/>
          <a:p>
            <a:pPr eaLnBrk="0" hangingPunct="0">
              <a:defRPr/>
            </a:pPr>
            <a:endParaRPr lang="en-US">
              <a:ea typeface="ＭＳ Ｐゴシック" charset="-128"/>
            </a:endParaRPr>
          </a:p>
        </p:txBody>
      </p:sp>
      <p:pic>
        <p:nvPicPr>
          <p:cNvPr id="9" name="Picture 9" descr="PRB_LOGO_PowerPoint.png"/>
          <p:cNvPicPr>
            <a:picLocks noChangeAspect="1"/>
          </p:cNvPicPr>
          <p:nvPr userDrawn="1"/>
        </p:nvPicPr>
        <p:blipFill>
          <a:blip r:embed="rId3"/>
          <a:srcRect/>
          <a:stretch>
            <a:fillRect/>
          </a:stretch>
        </p:blipFill>
        <p:spPr bwMode="auto">
          <a:xfrm>
            <a:off x="7854950" y="6153150"/>
            <a:ext cx="950913" cy="457200"/>
          </a:xfrm>
          <a:prstGeom prst="rect">
            <a:avLst/>
          </a:prstGeom>
          <a:noFill/>
          <a:ln w="9525">
            <a:noFill/>
            <a:miter lim="800000"/>
            <a:headEnd/>
            <a:tailEnd/>
          </a:ln>
        </p:spPr>
      </p:pic>
      <p:sp>
        <p:nvSpPr>
          <p:cNvPr id="20" name="Text Placeholder 19"/>
          <p:cNvSpPr>
            <a:spLocks noGrp="1"/>
          </p:cNvSpPr>
          <p:nvPr>
            <p:ph type="body" sz="quarter" idx="12"/>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fr-FR" dirty="0"/>
              <a:t>Cliquez pour modifier les styles du texte du masque</a:t>
            </a:r>
          </a:p>
        </p:txBody>
      </p:sp>
      <p:sp>
        <p:nvSpPr>
          <p:cNvPr id="26" name="Text Placeholder 19"/>
          <p:cNvSpPr>
            <a:spLocks noGrp="1"/>
          </p:cNvSpPr>
          <p:nvPr>
            <p:ph type="body" sz="quarter" idx="13"/>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fr-FR" dirty="0"/>
              <a:t>Cliquez pour modifier les styles du texte du masque</a:t>
            </a:r>
          </a:p>
        </p:txBody>
      </p:sp>
      <p:sp>
        <p:nvSpPr>
          <p:cNvPr id="27" name="Text Placeholder 19"/>
          <p:cNvSpPr>
            <a:spLocks noGrp="1"/>
          </p:cNvSpPr>
          <p:nvPr>
            <p:ph type="body" sz="quarter" idx="14"/>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fr-FR" dirty="0"/>
              <a:t>Cliquez pour modifier les styles du texte du masque</a:t>
            </a:r>
          </a:p>
        </p:txBody>
      </p:sp>
    </p:spTree>
    <p:extLst>
      <p:ext uri="{BB962C8B-B14F-4D97-AF65-F5344CB8AC3E}">
        <p14:creationId xmlns:p14="http://schemas.microsoft.com/office/powerpoint/2010/main" val="38719352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1"/>
        <p:cNvGrpSpPr/>
        <p:nvPr/>
      </p:nvGrpSpPr>
      <p:grpSpPr>
        <a:xfrm>
          <a:off x="0" y="0"/>
          <a:ext cx="0" cy="0"/>
          <a:chOff x="0" y="0"/>
          <a:chExt cx="0" cy="0"/>
        </a:xfrm>
      </p:grpSpPr>
      <p:sp>
        <p:nvSpPr>
          <p:cNvPr id="62" name="Google Shape;62;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1"/>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SzPts val="1800"/>
              <a:buNone/>
              <a:defRPr sz="2400" b="1"/>
            </a:lvl1pPr>
            <a:lvl2pPr marL="914400" lvl="1" indent="-228600" algn="l">
              <a:lnSpc>
                <a:spcPct val="100000"/>
              </a:lnSpc>
              <a:spcBef>
                <a:spcPts val="400"/>
              </a:spcBef>
              <a:spcAft>
                <a:spcPts val="0"/>
              </a:spcAft>
              <a:buSzPts val="1400"/>
              <a:buNone/>
              <a:defRPr sz="2000" b="1"/>
            </a:lvl2pPr>
            <a:lvl3pPr marL="1371600" lvl="2" indent="-228600" algn="l">
              <a:lnSpc>
                <a:spcPct val="100000"/>
              </a:lnSpc>
              <a:spcBef>
                <a:spcPts val="360"/>
              </a:spcBef>
              <a:spcAft>
                <a:spcPts val="0"/>
              </a:spcAft>
              <a:buSzPts val="1800"/>
              <a:buFont typeface="Arial"/>
              <a:buNone/>
              <a:defRPr sz="1800" b="1"/>
            </a:lvl3pPr>
            <a:lvl4pPr marL="1828800" lvl="3" indent="-228600" algn="l">
              <a:lnSpc>
                <a:spcPct val="100000"/>
              </a:lnSpc>
              <a:spcBef>
                <a:spcPts val="320"/>
              </a:spcBef>
              <a:spcAft>
                <a:spcPts val="0"/>
              </a:spcAft>
              <a:buSzPts val="1600"/>
              <a:buFont typeface="Arial"/>
              <a:buNone/>
              <a:defRPr sz="1600" b="1"/>
            </a:lvl4pPr>
            <a:lvl5pPr marL="2286000" lvl="4" indent="-228600" algn="l">
              <a:lnSpc>
                <a:spcPct val="100000"/>
              </a:lnSpc>
              <a:spcBef>
                <a:spcPts val="320"/>
              </a:spcBef>
              <a:spcAft>
                <a:spcPts val="0"/>
              </a:spcAft>
              <a:buSzPts val="1360"/>
              <a:buFont typeface="Arial"/>
              <a:buNone/>
              <a:defRPr sz="1600" b="1"/>
            </a:lvl5pPr>
            <a:lvl6pPr marL="2743200" lvl="5" indent="-228600" algn="l">
              <a:lnSpc>
                <a:spcPct val="100000"/>
              </a:lnSpc>
              <a:spcBef>
                <a:spcPts val="320"/>
              </a:spcBef>
              <a:spcAft>
                <a:spcPts val="0"/>
              </a:spcAft>
              <a:buSzPts val="1360"/>
              <a:buFont typeface="Arial"/>
              <a:buNone/>
              <a:defRPr sz="1600" b="1"/>
            </a:lvl6pPr>
            <a:lvl7pPr marL="3200400" lvl="6" indent="-228600" algn="l">
              <a:lnSpc>
                <a:spcPct val="100000"/>
              </a:lnSpc>
              <a:spcBef>
                <a:spcPts val="320"/>
              </a:spcBef>
              <a:spcAft>
                <a:spcPts val="0"/>
              </a:spcAft>
              <a:buSzPts val="1360"/>
              <a:buFont typeface="Arial"/>
              <a:buNone/>
              <a:defRPr sz="1600" b="1"/>
            </a:lvl7pPr>
            <a:lvl8pPr marL="3657600" lvl="7" indent="-228600" algn="l">
              <a:lnSpc>
                <a:spcPct val="100000"/>
              </a:lnSpc>
              <a:spcBef>
                <a:spcPts val="320"/>
              </a:spcBef>
              <a:spcAft>
                <a:spcPts val="0"/>
              </a:spcAft>
              <a:buSzPts val="1360"/>
              <a:buFont typeface="Arial"/>
              <a:buNone/>
              <a:defRPr sz="1600" b="1"/>
            </a:lvl8pPr>
            <a:lvl9pPr marL="4114800" lvl="8" indent="-228600" algn="l">
              <a:lnSpc>
                <a:spcPct val="100000"/>
              </a:lnSpc>
              <a:spcBef>
                <a:spcPts val="320"/>
              </a:spcBef>
              <a:spcAft>
                <a:spcPts val="0"/>
              </a:spcAft>
              <a:buSzPts val="1360"/>
              <a:buFont typeface="Arial"/>
              <a:buNone/>
              <a:defRPr sz="1600" b="1"/>
            </a:lvl9pPr>
          </a:lstStyle>
          <a:p>
            <a:endParaRPr/>
          </a:p>
        </p:txBody>
      </p:sp>
      <p:sp>
        <p:nvSpPr>
          <p:cNvPr id="64" name="Google Shape;64;p11"/>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480"/>
              </a:spcBef>
              <a:spcAft>
                <a:spcPts val="0"/>
              </a:spcAft>
              <a:buSzPts val="1800"/>
              <a:buChar char="■"/>
              <a:defRPr sz="2400"/>
            </a:lvl1pPr>
            <a:lvl2pPr marL="914400" lvl="1" indent="-317500" algn="l">
              <a:lnSpc>
                <a:spcPct val="100000"/>
              </a:lnSpc>
              <a:spcBef>
                <a:spcPts val="400"/>
              </a:spcBef>
              <a:spcAft>
                <a:spcPts val="0"/>
              </a:spcAft>
              <a:buSzPts val="1400"/>
              <a:buChar char="■"/>
              <a:defRPr sz="2000"/>
            </a:lvl2pPr>
            <a:lvl3pPr marL="1371600" lvl="2" indent="-342900" algn="l">
              <a:lnSpc>
                <a:spcPct val="100000"/>
              </a:lnSpc>
              <a:spcBef>
                <a:spcPts val="360"/>
              </a:spcBef>
              <a:spcAft>
                <a:spcPts val="0"/>
              </a:spcAft>
              <a:buSzPts val="1800"/>
              <a:buFont typeface="Arial"/>
              <a:buChar char="•"/>
              <a:defRPr sz="1800"/>
            </a:lvl3pPr>
            <a:lvl4pPr marL="1828800" lvl="3" indent="-330200" algn="l">
              <a:lnSpc>
                <a:spcPct val="100000"/>
              </a:lnSpc>
              <a:spcBef>
                <a:spcPts val="320"/>
              </a:spcBef>
              <a:spcAft>
                <a:spcPts val="0"/>
              </a:spcAft>
              <a:buSzPts val="1600"/>
              <a:buFont typeface="Arial"/>
              <a:buChar char="•"/>
              <a:defRPr sz="1600"/>
            </a:lvl4pPr>
            <a:lvl5pPr marL="2286000" lvl="4" indent="-314960" algn="l">
              <a:lnSpc>
                <a:spcPct val="100000"/>
              </a:lnSpc>
              <a:spcBef>
                <a:spcPts val="320"/>
              </a:spcBef>
              <a:spcAft>
                <a:spcPts val="0"/>
              </a:spcAft>
              <a:buSzPts val="1360"/>
              <a:buFont typeface="Arial"/>
              <a:buChar char="•"/>
              <a:defRPr sz="1600"/>
            </a:lvl5pPr>
            <a:lvl6pPr marL="2743200" lvl="5" indent="-314960" algn="l">
              <a:lnSpc>
                <a:spcPct val="100000"/>
              </a:lnSpc>
              <a:spcBef>
                <a:spcPts val="320"/>
              </a:spcBef>
              <a:spcAft>
                <a:spcPts val="0"/>
              </a:spcAft>
              <a:buSzPts val="1360"/>
              <a:buFont typeface="Arial"/>
              <a:buChar char="•"/>
              <a:defRPr sz="1600"/>
            </a:lvl6pPr>
            <a:lvl7pPr marL="3200400" lvl="6" indent="-314960" algn="l">
              <a:lnSpc>
                <a:spcPct val="100000"/>
              </a:lnSpc>
              <a:spcBef>
                <a:spcPts val="320"/>
              </a:spcBef>
              <a:spcAft>
                <a:spcPts val="0"/>
              </a:spcAft>
              <a:buSzPts val="1360"/>
              <a:buFont typeface="Arial"/>
              <a:buChar char="•"/>
              <a:defRPr sz="1600"/>
            </a:lvl7pPr>
            <a:lvl8pPr marL="3657600" lvl="7" indent="-314959" algn="l">
              <a:lnSpc>
                <a:spcPct val="100000"/>
              </a:lnSpc>
              <a:spcBef>
                <a:spcPts val="320"/>
              </a:spcBef>
              <a:spcAft>
                <a:spcPts val="0"/>
              </a:spcAft>
              <a:buSzPts val="1360"/>
              <a:buFont typeface="Arial"/>
              <a:buChar char="•"/>
              <a:defRPr sz="1600"/>
            </a:lvl8pPr>
            <a:lvl9pPr marL="4114800" lvl="8" indent="-314959" algn="l">
              <a:lnSpc>
                <a:spcPct val="100000"/>
              </a:lnSpc>
              <a:spcBef>
                <a:spcPts val="320"/>
              </a:spcBef>
              <a:spcAft>
                <a:spcPts val="0"/>
              </a:spcAft>
              <a:buSzPts val="1360"/>
              <a:buFont typeface="Arial"/>
              <a:buChar char="•"/>
              <a:defRPr sz="1600"/>
            </a:lvl9pPr>
          </a:lstStyle>
          <a:p>
            <a:endParaRPr/>
          </a:p>
        </p:txBody>
      </p:sp>
      <p:sp>
        <p:nvSpPr>
          <p:cNvPr id="65" name="Google Shape;65;p11"/>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480"/>
              </a:spcBef>
              <a:spcAft>
                <a:spcPts val="0"/>
              </a:spcAft>
              <a:buSzPts val="1800"/>
              <a:buNone/>
              <a:defRPr sz="2400" b="1"/>
            </a:lvl1pPr>
            <a:lvl2pPr marL="914400" lvl="1" indent="-228600" algn="l">
              <a:lnSpc>
                <a:spcPct val="100000"/>
              </a:lnSpc>
              <a:spcBef>
                <a:spcPts val="400"/>
              </a:spcBef>
              <a:spcAft>
                <a:spcPts val="0"/>
              </a:spcAft>
              <a:buSzPts val="1400"/>
              <a:buNone/>
              <a:defRPr sz="2000" b="1"/>
            </a:lvl2pPr>
            <a:lvl3pPr marL="1371600" lvl="2" indent="-228600" algn="l">
              <a:lnSpc>
                <a:spcPct val="100000"/>
              </a:lnSpc>
              <a:spcBef>
                <a:spcPts val="360"/>
              </a:spcBef>
              <a:spcAft>
                <a:spcPts val="0"/>
              </a:spcAft>
              <a:buSzPts val="1800"/>
              <a:buFont typeface="Arial"/>
              <a:buNone/>
              <a:defRPr sz="1800" b="1"/>
            </a:lvl3pPr>
            <a:lvl4pPr marL="1828800" lvl="3" indent="-228600" algn="l">
              <a:lnSpc>
                <a:spcPct val="100000"/>
              </a:lnSpc>
              <a:spcBef>
                <a:spcPts val="320"/>
              </a:spcBef>
              <a:spcAft>
                <a:spcPts val="0"/>
              </a:spcAft>
              <a:buSzPts val="1600"/>
              <a:buFont typeface="Arial"/>
              <a:buNone/>
              <a:defRPr sz="1600" b="1"/>
            </a:lvl4pPr>
            <a:lvl5pPr marL="2286000" lvl="4" indent="-228600" algn="l">
              <a:lnSpc>
                <a:spcPct val="100000"/>
              </a:lnSpc>
              <a:spcBef>
                <a:spcPts val="320"/>
              </a:spcBef>
              <a:spcAft>
                <a:spcPts val="0"/>
              </a:spcAft>
              <a:buSzPts val="1360"/>
              <a:buFont typeface="Arial"/>
              <a:buNone/>
              <a:defRPr sz="1600" b="1"/>
            </a:lvl5pPr>
            <a:lvl6pPr marL="2743200" lvl="5" indent="-228600" algn="l">
              <a:lnSpc>
                <a:spcPct val="100000"/>
              </a:lnSpc>
              <a:spcBef>
                <a:spcPts val="320"/>
              </a:spcBef>
              <a:spcAft>
                <a:spcPts val="0"/>
              </a:spcAft>
              <a:buSzPts val="1360"/>
              <a:buFont typeface="Arial"/>
              <a:buNone/>
              <a:defRPr sz="1600" b="1"/>
            </a:lvl6pPr>
            <a:lvl7pPr marL="3200400" lvl="6" indent="-228600" algn="l">
              <a:lnSpc>
                <a:spcPct val="100000"/>
              </a:lnSpc>
              <a:spcBef>
                <a:spcPts val="320"/>
              </a:spcBef>
              <a:spcAft>
                <a:spcPts val="0"/>
              </a:spcAft>
              <a:buSzPts val="1360"/>
              <a:buFont typeface="Arial"/>
              <a:buNone/>
              <a:defRPr sz="1600" b="1"/>
            </a:lvl7pPr>
            <a:lvl8pPr marL="3657600" lvl="7" indent="-228600" algn="l">
              <a:lnSpc>
                <a:spcPct val="100000"/>
              </a:lnSpc>
              <a:spcBef>
                <a:spcPts val="320"/>
              </a:spcBef>
              <a:spcAft>
                <a:spcPts val="0"/>
              </a:spcAft>
              <a:buSzPts val="1360"/>
              <a:buFont typeface="Arial"/>
              <a:buNone/>
              <a:defRPr sz="1600" b="1"/>
            </a:lvl8pPr>
            <a:lvl9pPr marL="4114800" lvl="8" indent="-228600" algn="l">
              <a:lnSpc>
                <a:spcPct val="100000"/>
              </a:lnSpc>
              <a:spcBef>
                <a:spcPts val="320"/>
              </a:spcBef>
              <a:spcAft>
                <a:spcPts val="0"/>
              </a:spcAft>
              <a:buSzPts val="1360"/>
              <a:buFont typeface="Arial"/>
              <a:buNone/>
              <a:defRPr sz="1600" b="1"/>
            </a:lvl9pPr>
          </a:lstStyle>
          <a:p>
            <a:endParaRPr/>
          </a:p>
        </p:txBody>
      </p:sp>
      <p:sp>
        <p:nvSpPr>
          <p:cNvPr id="66" name="Google Shape;66;p11"/>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42900" algn="l">
              <a:lnSpc>
                <a:spcPct val="100000"/>
              </a:lnSpc>
              <a:spcBef>
                <a:spcPts val="480"/>
              </a:spcBef>
              <a:spcAft>
                <a:spcPts val="0"/>
              </a:spcAft>
              <a:buSzPts val="1800"/>
              <a:buChar char="■"/>
              <a:defRPr sz="2400"/>
            </a:lvl1pPr>
            <a:lvl2pPr marL="914400" lvl="1" indent="-317500" algn="l">
              <a:lnSpc>
                <a:spcPct val="100000"/>
              </a:lnSpc>
              <a:spcBef>
                <a:spcPts val="400"/>
              </a:spcBef>
              <a:spcAft>
                <a:spcPts val="0"/>
              </a:spcAft>
              <a:buSzPts val="1400"/>
              <a:buChar char="■"/>
              <a:defRPr sz="2000"/>
            </a:lvl2pPr>
            <a:lvl3pPr marL="1371600" lvl="2" indent="-342900" algn="l">
              <a:lnSpc>
                <a:spcPct val="100000"/>
              </a:lnSpc>
              <a:spcBef>
                <a:spcPts val="360"/>
              </a:spcBef>
              <a:spcAft>
                <a:spcPts val="0"/>
              </a:spcAft>
              <a:buSzPts val="1800"/>
              <a:buFont typeface="Arial"/>
              <a:buChar char="•"/>
              <a:defRPr sz="1800"/>
            </a:lvl3pPr>
            <a:lvl4pPr marL="1828800" lvl="3" indent="-330200" algn="l">
              <a:lnSpc>
                <a:spcPct val="100000"/>
              </a:lnSpc>
              <a:spcBef>
                <a:spcPts val="320"/>
              </a:spcBef>
              <a:spcAft>
                <a:spcPts val="0"/>
              </a:spcAft>
              <a:buSzPts val="1600"/>
              <a:buFont typeface="Arial"/>
              <a:buChar char="•"/>
              <a:defRPr sz="1600"/>
            </a:lvl4pPr>
            <a:lvl5pPr marL="2286000" lvl="4" indent="-314960" algn="l">
              <a:lnSpc>
                <a:spcPct val="100000"/>
              </a:lnSpc>
              <a:spcBef>
                <a:spcPts val="320"/>
              </a:spcBef>
              <a:spcAft>
                <a:spcPts val="0"/>
              </a:spcAft>
              <a:buSzPts val="1360"/>
              <a:buFont typeface="Arial"/>
              <a:buChar char="•"/>
              <a:defRPr sz="1600"/>
            </a:lvl5pPr>
            <a:lvl6pPr marL="2743200" lvl="5" indent="-314960" algn="l">
              <a:lnSpc>
                <a:spcPct val="100000"/>
              </a:lnSpc>
              <a:spcBef>
                <a:spcPts val="320"/>
              </a:spcBef>
              <a:spcAft>
                <a:spcPts val="0"/>
              </a:spcAft>
              <a:buSzPts val="1360"/>
              <a:buFont typeface="Arial"/>
              <a:buChar char="•"/>
              <a:defRPr sz="1600"/>
            </a:lvl6pPr>
            <a:lvl7pPr marL="3200400" lvl="6" indent="-314960" algn="l">
              <a:lnSpc>
                <a:spcPct val="100000"/>
              </a:lnSpc>
              <a:spcBef>
                <a:spcPts val="320"/>
              </a:spcBef>
              <a:spcAft>
                <a:spcPts val="0"/>
              </a:spcAft>
              <a:buSzPts val="1360"/>
              <a:buFont typeface="Arial"/>
              <a:buChar char="•"/>
              <a:defRPr sz="1600"/>
            </a:lvl7pPr>
            <a:lvl8pPr marL="3657600" lvl="7" indent="-314959" algn="l">
              <a:lnSpc>
                <a:spcPct val="100000"/>
              </a:lnSpc>
              <a:spcBef>
                <a:spcPts val="320"/>
              </a:spcBef>
              <a:spcAft>
                <a:spcPts val="0"/>
              </a:spcAft>
              <a:buSzPts val="1360"/>
              <a:buFont typeface="Arial"/>
              <a:buChar char="•"/>
              <a:defRPr sz="1600"/>
            </a:lvl8pPr>
            <a:lvl9pPr marL="4114800" lvl="8" indent="-314959" algn="l">
              <a:lnSpc>
                <a:spcPct val="100000"/>
              </a:lnSpc>
              <a:spcBef>
                <a:spcPts val="320"/>
              </a:spcBef>
              <a:spcAft>
                <a:spcPts val="0"/>
              </a:spcAft>
              <a:buSzPts val="1360"/>
              <a:buFont typeface="Arial"/>
              <a:buChar char="•"/>
              <a:defRPr sz="1600"/>
            </a:lvl9pPr>
          </a:lstStyle>
          <a:p>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hoto w Box Layout-2">
    <p:spTree>
      <p:nvGrpSpPr>
        <p:cNvPr id="1" name=""/>
        <p:cNvGrpSpPr/>
        <p:nvPr/>
      </p:nvGrpSpPr>
      <p:grpSpPr>
        <a:xfrm>
          <a:off x="0" y="0"/>
          <a:ext cx="0" cy="0"/>
          <a:chOff x="0" y="0"/>
          <a:chExt cx="0" cy="0"/>
        </a:xfrm>
      </p:grpSpPr>
      <p:sp>
        <p:nvSpPr>
          <p:cNvPr id="6"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p:spPr>
        <p:txBody>
          <a:bodyPr/>
          <a:lstStyle/>
          <a:p>
            <a:pPr eaLnBrk="0" hangingPunct="0">
              <a:defRPr/>
            </a:pPr>
            <a:endParaRPr lang="en-US">
              <a:ea typeface="ＭＳ Ｐゴシック" charset="-128"/>
            </a:endParaRPr>
          </a:p>
        </p:txBody>
      </p:sp>
      <p:pic>
        <p:nvPicPr>
          <p:cNvPr id="7" name="Picture 9" descr="PRB_LOGO_PowerPoint.png"/>
          <p:cNvPicPr>
            <a:picLocks noChangeAspect="1"/>
          </p:cNvPicPr>
          <p:nvPr userDrawn="1"/>
        </p:nvPicPr>
        <p:blipFill>
          <a:blip r:embed="rId2"/>
          <a:srcRect/>
          <a:stretch>
            <a:fillRect/>
          </a:stretch>
        </p:blipFill>
        <p:spPr bwMode="auto">
          <a:xfrm>
            <a:off x="7854950" y="6153150"/>
            <a:ext cx="950913" cy="457200"/>
          </a:xfrm>
          <a:prstGeom prst="rect">
            <a:avLst/>
          </a:prstGeom>
          <a:noFill/>
          <a:ln w="9525">
            <a:noFill/>
            <a:miter lim="800000"/>
            <a:headEnd/>
            <a:tailEnd/>
          </a:ln>
        </p:spPr>
      </p:pic>
      <p:sp>
        <p:nvSpPr>
          <p:cNvPr id="5" name="Picture Placeholder 4"/>
          <p:cNvSpPr>
            <a:spLocks noGrp="1"/>
          </p:cNvSpPr>
          <p:nvPr>
            <p:ph type="pic" sz="quarter" idx="15"/>
          </p:nvPr>
        </p:nvSpPr>
        <p:spPr>
          <a:xfrm>
            <a:off x="0" y="2931"/>
            <a:ext cx="9144000" cy="6858000"/>
          </a:xfrm>
        </p:spPr>
        <p:txBody>
          <a:bodyPr/>
          <a:lstStyle>
            <a:lvl1pPr marL="0" indent="0" algn="ctr">
              <a:buNone/>
              <a:defRPr/>
            </a:lvl1pPr>
          </a:lstStyle>
          <a:p>
            <a:pPr lvl="0"/>
            <a:r>
              <a:rPr lang="fr-FR" noProof="0" dirty="0"/>
              <a:t>Cliquez sur l'icône pour ajouter une image</a:t>
            </a:r>
            <a:endParaRPr lang="en-US" noProof="0" dirty="0"/>
          </a:p>
        </p:txBody>
      </p:sp>
      <p:sp>
        <p:nvSpPr>
          <p:cNvPr id="20" name="Text Placeholder 19"/>
          <p:cNvSpPr>
            <a:spLocks noGrp="1"/>
          </p:cNvSpPr>
          <p:nvPr>
            <p:ph type="body" sz="quarter" idx="12"/>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fr-FR" dirty="0"/>
              <a:t>Cliquez pour modifier les styles du texte du masque</a:t>
            </a:r>
          </a:p>
        </p:txBody>
      </p:sp>
      <p:sp>
        <p:nvSpPr>
          <p:cNvPr id="26" name="Text Placeholder 19"/>
          <p:cNvSpPr>
            <a:spLocks noGrp="1"/>
          </p:cNvSpPr>
          <p:nvPr>
            <p:ph type="body" sz="quarter" idx="13"/>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fr-FR" dirty="0"/>
              <a:t>Cliquez pour modifier les styles du texte du masque</a:t>
            </a:r>
          </a:p>
        </p:txBody>
      </p:sp>
      <p:sp>
        <p:nvSpPr>
          <p:cNvPr id="27" name="Text Placeholder 19"/>
          <p:cNvSpPr>
            <a:spLocks noGrp="1"/>
          </p:cNvSpPr>
          <p:nvPr>
            <p:ph type="body" sz="quarter" idx="14"/>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fr-FR" dirty="0"/>
              <a:t>Cliquez pour modifier les styles du texte du masque</a:t>
            </a:r>
          </a:p>
        </p:txBody>
      </p:sp>
    </p:spTree>
    <p:extLst>
      <p:ext uri="{BB962C8B-B14F-4D97-AF65-F5344CB8AC3E}">
        <p14:creationId xmlns:p14="http://schemas.microsoft.com/office/powerpoint/2010/main" val="238433770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E96D1F"/>
                </a:solidFill>
              </a:defRPr>
            </a:lvl1pPr>
          </a:lstStyle>
          <a:p>
            <a:r>
              <a:rPr lang="fr-FR" dirty="0"/>
              <a:t>Cliquez pour modifier le style du titre</a:t>
            </a:r>
            <a:endParaRPr lang="en-US" dirty="0"/>
          </a:p>
        </p:txBody>
      </p:sp>
      <p:sp>
        <p:nvSpPr>
          <p:cNvPr id="3" name="Content Placeholder 2"/>
          <p:cNvSpPr>
            <a:spLocks noGrp="1"/>
          </p:cNvSpPr>
          <p:nvPr>
            <p:ph idx="1"/>
          </p:nvPr>
        </p:nvSpPr>
        <p:spPr>
          <a:xfrm>
            <a:off x="1033463" y="1600200"/>
            <a:ext cx="7729537" cy="472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7717198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estion Layout">
    <p:spTree>
      <p:nvGrpSpPr>
        <p:cNvPr id="1" name=""/>
        <p:cNvGrpSpPr/>
        <p:nvPr/>
      </p:nvGrpSpPr>
      <p:grpSpPr>
        <a:xfrm>
          <a:off x="0" y="0"/>
          <a:ext cx="0" cy="0"/>
          <a:chOff x="0" y="0"/>
          <a:chExt cx="0" cy="0"/>
        </a:xfrm>
      </p:grpSpPr>
      <p:sp>
        <p:nvSpPr>
          <p:cNvPr id="4" name="Rectangle 3"/>
          <p:cNvSpPr/>
          <p:nvPr userDrawn="1"/>
        </p:nvSpPr>
        <p:spPr bwMode="auto">
          <a:xfrm>
            <a:off x="0" y="0"/>
            <a:ext cx="9144000" cy="6858000"/>
          </a:xfrm>
          <a:prstGeom prst="rect">
            <a:avLst/>
          </a:prstGeom>
          <a:solidFill>
            <a:srgbClr val="1E65A1"/>
          </a:solidFill>
          <a:ln w="9525" cap="flat" cmpd="sng" algn="ctr">
            <a:noFill/>
            <a:prstDash val="solid"/>
            <a:round/>
            <a:headEnd type="none" w="med" len="med"/>
            <a:tailEnd type="none" w="med" len="med"/>
          </a:ln>
          <a:effectLst/>
        </p:spPr>
        <p:txBody>
          <a:bodyPr/>
          <a:lstStyle/>
          <a:p>
            <a:pPr eaLnBrk="0" hangingPunct="0">
              <a:defRPr/>
            </a:pPr>
            <a:endParaRPr lang="en-US">
              <a:ea typeface="ＭＳ Ｐゴシック" charset="-128"/>
            </a:endParaRPr>
          </a:p>
        </p:txBody>
      </p:sp>
      <p:pic>
        <p:nvPicPr>
          <p:cNvPr id="5" name="Picture 5" descr="PRB_LOGO_PowerPoint.png"/>
          <p:cNvPicPr>
            <a:picLocks noChangeAspect="1"/>
          </p:cNvPicPr>
          <p:nvPr userDrawn="1"/>
        </p:nvPicPr>
        <p:blipFill>
          <a:blip r:embed="rId2"/>
          <a:srcRect/>
          <a:stretch>
            <a:fillRect/>
          </a:stretch>
        </p:blipFill>
        <p:spPr bwMode="auto">
          <a:xfrm>
            <a:off x="7546975" y="5927725"/>
            <a:ext cx="1139825" cy="549275"/>
          </a:xfrm>
          <a:prstGeom prst="rect">
            <a:avLst/>
          </a:prstGeom>
          <a:noFill/>
          <a:ln w="9525">
            <a:noFill/>
            <a:miter lim="800000"/>
            <a:headEnd/>
            <a:tailEnd/>
          </a:ln>
        </p:spPr>
      </p:pic>
      <p:sp>
        <p:nvSpPr>
          <p:cNvPr id="6"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p:spPr>
        <p:txBody>
          <a:bodyPr/>
          <a:lstStyle/>
          <a:p>
            <a:pPr eaLnBrk="0" hangingPunct="0">
              <a:defRPr/>
            </a:pPr>
            <a:endParaRPr lang="en-US">
              <a:ea typeface="ＭＳ Ｐゴシック" charset="-128"/>
            </a:endParaRPr>
          </a:p>
        </p:txBody>
      </p:sp>
      <p:sp>
        <p:nvSpPr>
          <p:cNvPr id="8" name="Text Placeholder 7"/>
          <p:cNvSpPr>
            <a:spLocks noGrp="1"/>
          </p:cNvSpPr>
          <p:nvPr>
            <p:ph type="body" sz="quarter" idx="1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9" name="Text Placeholder 7"/>
          <p:cNvSpPr>
            <a:spLocks noGrp="1"/>
          </p:cNvSpPr>
          <p:nvPr>
            <p:ph type="body" sz="quarter" idx="12"/>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Tree>
    <p:extLst>
      <p:ext uri="{BB962C8B-B14F-4D97-AF65-F5344CB8AC3E}">
        <p14:creationId xmlns:p14="http://schemas.microsoft.com/office/powerpoint/2010/main" val="316930373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estion Layout-need photo">
    <p:spTree>
      <p:nvGrpSpPr>
        <p:cNvPr id="1" name=""/>
        <p:cNvGrpSpPr/>
        <p:nvPr/>
      </p:nvGrpSpPr>
      <p:grpSpPr>
        <a:xfrm>
          <a:off x="0" y="0"/>
          <a:ext cx="0" cy="0"/>
          <a:chOff x="0" y="0"/>
          <a:chExt cx="0" cy="0"/>
        </a:xfrm>
      </p:grpSpPr>
      <p:pic>
        <p:nvPicPr>
          <p:cNvPr id="5" name="Picture 5" descr="PRB_LOGO_PowerPoint.png"/>
          <p:cNvPicPr>
            <a:picLocks noChangeAspect="1"/>
          </p:cNvPicPr>
          <p:nvPr userDrawn="1"/>
        </p:nvPicPr>
        <p:blipFill>
          <a:blip r:embed="rId2"/>
          <a:srcRect/>
          <a:stretch>
            <a:fillRect/>
          </a:stretch>
        </p:blipFill>
        <p:spPr bwMode="auto">
          <a:xfrm>
            <a:off x="7546975" y="5927725"/>
            <a:ext cx="1139825" cy="549275"/>
          </a:xfrm>
          <a:prstGeom prst="rect">
            <a:avLst/>
          </a:prstGeom>
          <a:noFill/>
          <a:ln w="9525">
            <a:noFill/>
            <a:miter lim="800000"/>
            <a:headEnd/>
            <a:tailEnd/>
          </a:ln>
        </p:spPr>
      </p:pic>
      <p:sp>
        <p:nvSpPr>
          <p:cNvPr id="6"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p:spPr>
        <p:txBody>
          <a:bodyPr/>
          <a:lstStyle/>
          <a:p>
            <a:pPr eaLnBrk="0" hangingPunct="0">
              <a:defRPr/>
            </a:pPr>
            <a:endParaRPr lang="en-US">
              <a:ea typeface="ＭＳ Ｐゴシック" charset="-128"/>
            </a:endParaRPr>
          </a:p>
        </p:txBody>
      </p:sp>
      <p:sp>
        <p:nvSpPr>
          <p:cNvPr id="8" name="Text Placeholder 7"/>
          <p:cNvSpPr>
            <a:spLocks noGrp="1"/>
          </p:cNvSpPr>
          <p:nvPr>
            <p:ph type="body" sz="quarter" idx="1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9" name="Text Placeholder 7"/>
          <p:cNvSpPr>
            <a:spLocks noGrp="1"/>
          </p:cNvSpPr>
          <p:nvPr>
            <p:ph type="body" sz="quarter" idx="12"/>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3" name="Picture Placeholder 2"/>
          <p:cNvSpPr>
            <a:spLocks noGrp="1"/>
          </p:cNvSpPr>
          <p:nvPr>
            <p:ph type="pic" sz="quarter" idx="13"/>
          </p:nvPr>
        </p:nvSpPr>
        <p:spPr>
          <a:xfrm>
            <a:off x="0" y="0"/>
            <a:ext cx="9144000" cy="6858000"/>
          </a:xfrm>
        </p:spPr>
        <p:txBody>
          <a:bodyPr/>
          <a:lstStyle>
            <a:lvl1pPr marL="0" indent="0" algn="ctr">
              <a:buNone/>
              <a:defRPr/>
            </a:lvl1pPr>
          </a:lstStyle>
          <a:p>
            <a:pPr lvl="0"/>
            <a:r>
              <a:rPr lang="fr-FR" noProof="0" dirty="0"/>
              <a:t>Cliquez sur l'icône pour ajouter une image</a:t>
            </a:r>
            <a:endParaRPr lang="en-US" noProof="0" dirty="0"/>
          </a:p>
        </p:txBody>
      </p:sp>
    </p:spTree>
    <p:extLst>
      <p:ext uri="{BB962C8B-B14F-4D97-AF65-F5344CB8AC3E}">
        <p14:creationId xmlns:p14="http://schemas.microsoft.com/office/powerpoint/2010/main" val="342459856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estion Layout-Photo">
    <p:spTree>
      <p:nvGrpSpPr>
        <p:cNvPr id="1" name=""/>
        <p:cNvGrpSpPr/>
        <p:nvPr/>
      </p:nvGrpSpPr>
      <p:grpSpPr>
        <a:xfrm>
          <a:off x="0" y="0"/>
          <a:ext cx="0" cy="0"/>
          <a:chOff x="0" y="0"/>
          <a:chExt cx="0" cy="0"/>
        </a:xfrm>
      </p:grpSpPr>
      <p:pic>
        <p:nvPicPr>
          <p:cNvPr id="4" name="Picture 2" descr="US_What_If_Final_Digital (2).jpg"/>
          <p:cNvPicPr>
            <a:picLocks noChangeAspect="1"/>
          </p:cNvPicPr>
          <p:nvPr userDrawn="1"/>
        </p:nvPicPr>
        <p:blipFill>
          <a:blip r:embed="rId2"/>
          <a:srcRect r="6522" b="2014"/>
          <a:stretch>
            <a:fillRect/>
          </a:stretch>
        </p:blipFill>
        <p:spPr bwMode="auto">
          <a:xfrm>
            <a:off x="0" y="0"/>
            <a:ext cx="9144000" cy="6856413"/>
          </a:xfrm>
          <a:prstGeom prst="rect">
            <a:avLst/>
          </a:prstGeom>
          <a:noFill/>
          <a:ln w="9525">
            <a:noFill/>
            <a:miter lim="800000"/>
            <a:headEnd/>
            <a:tailEnd/>
          </a:ln>
        </p:spPr>
      </p:pic>
      <p:sp>
        <p:nvSpPr>
          <p:cNvPr id="5" name="Rectangle 3"/>
          <p:cNvSpPr/>
          <p:nvPr userDrawn="1"/>
        </p:nvSpPr>
        <p:spPr bwMode="auto">
          <a:xfrm>
            <a:off x="0" y="0"/>
            <a:ext cx="9144000" cy="6858000"/>
          </a:xfrm>
          <a:prstGeom prst="rect">
            <a:avLst/>
          </a:prstGeom>
          <a:solidFill>
            <a:srgbClr val="1E65A1">
              <a:alpha val="80000"/>
            </a:srgbClr>
          </a:solidFill>
          <a:ln w="9525" cap="flat" cmpd="sng" algn="ctr">
            <a:noFill/>
            <a:prstDash val="solid"/>
            <a:round/>
            <a:headEnd type="none" w="med" len="med"/>
            <a:tailEnd type="none" w="med" len="med"/>
          </a:ln>
          <a:effectLst/>
        </p:spPr>
        <p:txBody>
          <a:bodyPr/>
          <a:lstStyle/>
          <a:p>
            <a:pPr eaLnBrk="0" hangingPunct="0">
              <a:defRPr/>
            </a:pPr>
            <a:endParaRPr lang="en-US">
              <a:ea typeface="ＭＳ Ｐゴシック" charset="-128"/>
            </a:endParaRPr>
          </a:p>
        </p:txBody>
      </p:sp>
      <p:pic>
        <p:nvPicPr>
          <p:cNvPr id="6" name="Picture 5" descr="PRB_LOGO_PowerPoint.png"/>
          <p:cNvPicPr>
            <a:picLocks noChangeAspect="1"/>
          </p:cNvPicPr>
          <p:nvPr userDrawn="1"/>
        </p:nvPicPr>
        <p:blipFill>
          <a:blip r:embed="rId3"/>
          <a:srcRect/>
          <a:stretch>
            <a:fillRect/>
          </a:stretch>
        </p:blipFill>
        <p:spPr bwMode="auto">
          <a:xfrm>
            <a:off x="7546975" y="5927725"/>
            <a:ext cx="1139825" cy="549275"/>
          </a:xfrm>
          <a:prstGeom prst="rect">
            <a:avLst/>
          </a:prstGeom>
          <a:noFill/>
          <a:ln w="9525">
            <a:noFill/>
            <a:miter lim="800000"/>
            <a:headEnd/>
            <a:tailEnd/>
          </a:ln>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p:spPr>
        <p:txBody>
          <a:bodyPr/>
          <a:lstStyle/>
          <a:p>
            <a:pPr eaLnBrk="0" hangingPunct="0">
              <a:defRPr/>
            </a:pPr>
            <a:endParaRPr lang="en-US">
              <a:ea typeface="ＭＳ Ｐゴシック" charset="-128"/>
            </a:endParaRPr>
          </a:p>
        </p:txBody>
      </p:sp>
      <p:sp>
        <p:nvSpPr>
          <p:cNvPr id="8" name="Text Placeholder 7"/>
          <p:cNvSpPr>
            <a:spLocks noGrp="1"/>
          </p:cNvSpPr>
          <p:nvPr>
            <p:ph type="body" sz="quarter" idx="11"/>
          </p:nvPr>
        </p:nvSpPr>
        <p:spPr>
          <a:xfrm>
            <a:off x="1002728" y="2514600"/>
            <a:ext cx="7138543" cy="990600"/>
          </a:xfrm>
        </p:spPr>
        <p:txBody>
          <a:bodyPr/>
          <a:lstStyle>
            <a:lvl1pPr marL="0" indent="0" algn="ctr">
              <a:buNone/>
              <a:defRPr sz="5000" b="0" spc="3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9" name="Text Placeholder 7"/>
          <p:cNvSpPr>
            <a:spLocks noGrp="1"/>
          </p:cNvSpPr>
          <p:nvPr>
            <p:ph type="body" sz="quarter" idx="12"/>
          </p:nvPr>
        </p:nvSpPr>
        <p:spPr>
          <a:xfrm>
            <a:off x="1002728" y="3505200"/>
            <a:ext cx="7138543" cy="990600"/>
          </a:xfrm>
        </p:spPr>
        <p:txBody>
          <a:bodyPr/>
          <a:lstStyle>
            <a:lvl1pPr marL="0" indent="0" algn="ctr">
              <a:buNone/>
              <a:defRPr sz="5500" b="1" spc="300"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Tree>
    <p:extLst>
      <p:ext uri="{BB962C8B-B14F-4D97-AF65-F5344CB8AC3E}">
        <p14:creationId xmlns:p14="http://schemas.microsoft.com/office/powerpoint/2010/main" val="131870347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5" name="Picture 84" descr="titlepagebg_solidblue"/>
          <p:cNvPicPr>
            <a:picLocks noChangeAspect="1" noChangeArrowheads="1"/>
          </p:cNvPicPr>
          <p:nvPr userDrawn="1"/>
        </p:nvPicPr>
        <p:blipFill>
          <a:blip r:embed="rId2"/>
          <a:srcRect/>
          <a:stretch>
            <a:fillRect/>
          </a:stretch>
        </p:blipFill>
        <p:spPr bwMode="auto">
          <a:xfrm>
            <a:off x="0" y="0"/>
            <a:ext cx="9148763" cy="6888163"/>
          </a:xfrm>
          <a:prstGeom prst="rect">
            <a:avLst/>
          </a:prstGeom>
          <a:noFill/>
          <a:ln w="9525">
            <a:noFill/>
            <a:miter lim="800000"/>
            <a:headEnd/>
            <a:tailEnd/>
          </a:ln>
        </p:spPr>
      </p:pic>
      <p:sp>
        <p:nvSpPr>
          <p:cNvPr id="6" name="Rectangle 9"/>
          <p:cNvSpPr/>
          <p:nvPr userDrawn="1"/>
        </p:nvSpPr>
        <p:spPr>
          <a:xfrm>
            <a:off x="3962400" y="5995988"/>
            <a:ext cx="4429125" cy="307975"/>
          </a:xfrm>
          <a:prstGeom prst="rect">
            <a:avLst/>
          </a:prstGeom>
        </p:spPr>
        <p:txBody>
          <a:bodyPr wrap="none">
            <a:spAutoFit/>
          </a:bodyPr>
          <a:lstStyle/>
          <a:p>
            <a:pPr>
              <a:defRPr/>
            </a:pPr>
            <a:r>
              <a:rPr lang="en-US" sz="1400" dirty="0">
                <a:solidFill>
                  <a:schemeClr val="accent1"/>
                </a:solidFill>
              </a:rPr>
              <a:t>POPULATION REFERENCE BUREAU | www.prb.org</a:t>
            </a:r>
          </a:p>
        </p:txBody>
      </p:sp>
      <p:sp>
        <p:nvSpPr>
          <p:cNvPr id="77910" name="Rectangle 86"/>
          <p:cNvSpPr>
            <a:spLocks noGrp="1" noChangeArrowheads="1"/>
          </p:cNvSpPr>
          <p:nvPr>
            <p:ph type="subTitle" sz="quarter" idx="1"/>
          </p:nvPr>
        </p:nvSpPr>
        <p:spPr>
          <a:xfrm>
            <a:off x="838200" y="3886200"/>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fr-FR" noProof="0" dirty="0"/>
              <a:t>Cliquez pour modifier le style des sous-titres du masque</a:t>
            </a:r>
            <a:endParaRPr lang="en-US" noProof="0" dirty="0"/>
          </a:p>
        </p:txBody>
      </p:sp>
      <p:sp>
        <p:nvSpPr>
          <p:cNvPr id="8" name="Text Placeholder 7"/>
          <p:cNvSpPr>
            <a:spLocks noGrp="1"/>
          </p:cNvSpPr>
          <p:nvPr>
            <p:ph type="body" sz="quarter" idx="10"/>
          </p:nvPr>
        </p:nvSpPr>
        <p:spPr>
          <a:xfrm>
            <a:off x="838200" y="5412430"/>
            <a:ext cx="4724400" cy="457200"/>
          </a:xfrm>
        </p:spPr>
        <p:txBody>
          <a:bodyPr/>
          <a:lstStyle>
            <a:lvl1pPr marL="0" indent="0" algn="l">
              <a:buNone/>
              <a:defRPr sz="2400" b="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9" name="Text Placeholder 7"/>
          <p:cNvSpPr>
            <a:spLocks noGrp="1"/>
          </p:cNvSpPr>
          <p:nvPr>
            <p:ph type="body" sz="quarter" idx="11"/>
          </p:nvPr>
        </p:nvSpPr>
        <p:spPr>
          <a:xfrm>
            <a:off x="838200" y="5996408"/>
            <a:ext cx="3048000" cy="371515"/>
          </a:xfrm>
        </p:spPr>
        <p:txBody>
          <a:bodyPr/>
          <a:lstStyle>
            <a:lvl1pPr marL="0" indent="0" algn="l">
              <a:buNone/>
              <a:defRPr sz="1600" b="1" baseline="0">
                <a:solidFill>
                  <a:srgbClr val="FFFFFF"/>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Tree>
    <p:extLst>
      <p:ext uri="{BB962C8B-B14F-4D97-AF65-F5344CB8AC3E}">
        <p14:creationId xmlns:p14="http://schemas.microsoft.com/office/powerpoint/2010/main" val="1222951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7"/>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8"/>
        <p:cNvGrpSpPr/>
        <p:nvPr/>
      </p:nvGrpSpPr>
      <p:grpSpPr>
        <a:xfrm>
          <a:off x="0" y="0"/>
          <a:ext cx="0" cy="0"/>
          <a:chOff x="0" y="0"/>
          <a:chExt cx="0" cy="0"/>
        </a:xfrm>
      </p:grpSpPr>
      <p:sp>
        <p:nvSpPr>
          <p:cNvPr id="69" name="Google Shape;69;p13"/>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2000" b="1"/>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3"/>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381000" algn="l">
              <a:lnSpc>
                <a:spcPct val="100000"/>
              </a:lnSpc>
              <a:spcBef>
                <a:spcPts val="640"/>
              </a:spcBef>
              <a:spcAft>
                <a:spcPts val="0"/>
              </a:spcAft>
              <a:buSzPts val="2400"/>
              <a:buChar char="■"/>
              <a:defRPr sz="3200"/>
            </a:lvl1pPr>
            <a:lvl2pPr marL="914400" lvl="1" indent="-353060" algn="l">
              <a:lnSpc>
                <a:spcPct val="100000"/>
              </a:lnSpc>
              <a:spcBef>
                <a:spcPts val="560"/>
              </a:spcBef>
              <a:spcAft>
                <a:spcPts val="0"/>
              </a:spcAft>
              <a:buSzPts val="1960"/>
              <a:buChar char="■"/>
              <a:defRPr sz="2800"/>
            </a:lvl2pPr>
            <a:lvl3pPr marL="1371600" lvl="2" indent="-381000" algn="l">
              <a:lnSpc>
                <a:spcPct val="100000"/>
              </a:lnSpc>
              <a:spcBef>
                <a:spcPts val="480"/>
              </a:spcBef>
              <a:spcAft>
                <a:spcPts val="0"/>
              </a:spcAft>
              <a:buSzPts val="2400"/>
              <a:buFont typeface="Arial"/>
              <a:buChar char="•"/>
              <a:defRPr sz="2400"/>
            </a:lvl3pPr>
            <a:lvl4pPr marL="1828800" lvl="3" indent="-355600" algn="l">
              <a:lnSpc>
                <a:spcPct val="100000"/>
              </a:lnSpc>
              <a:spcBef>
                <a:spcPts val="400"/>
              </a:spcBef>
              <a:spcAft>
                <a:spcPts val="0"/>
              </a:spcAft>
              <a:buSzPts val="2000"/>
              <a:buFont typeface="Arial"/>
              <a:buChar char="•"/>
              <a:defRPr sz="2000"/>
            </a:lvl4pPr>
            <a:lvl5pPr marL="2286000" lvl="4" indent="-336550" algn="l">
              <a:lnSpc>
                <a:spcPct val="100000"/>
              </a:lnSpc>
              <a:spcBef>
                <a:spcPts val="400"/>
              </a:spcBef>
              <a:spcAft>
                <a:spcPts val="0"/>
              </a:spcAft>
              <a:buSzPts val="1700"/>
              <a:buFont typeface="Arial"/>
              <a:buChar char="•"/>
              <a:defRPr sz="2000"/>
            </a:lvl5pPr>
            <a:lvl6pPr marL="2743200" lvl="5" indent="-336550" algn="l">
              <a:lnSpc>
                <a:spcPct val="100000"/>
              </a:lnSpc>
              <a:spcBef>
                <a:spcPts val="400"/>
              </a:spcBef>
              <a:spcAft>
                <a:spcPts val="0"/>
              </a:spcAft>
              <a:buSzPts val="1700"/>
              <a:buFont typeface="Arial"/>
              <a:buChar char="•"/>
              <a:defRPr sz="2000"/>
            </a:lvl6pPr>
            <a:lvl7pPr marL="3200400" lvl="6" indent="-336550" algn="l">
              <a:lnSpc>
                <a:spcPct val="100000"/>
              </a:lnSpc>
              <a:spcBef>
                <a:spcPts val="400"/>
              </a:spcBef>
              <a:spcAft>
                <a:spcPts val="0"/>
              </a:spcAft>
              <a:buSzPts val="1700"/>
              <a:buFont typeface="Arial"/>
              <a:buChar char="•"/>
              <a:defRPr sz="2000"/>
            </a:lvl7pPr>
            <a:lvl8pPr marL="3657600" lvl="7" indent="-336550" algn="l">
              <a:lnSpc>
                <a:spcPct val="100000"/>
              </a:lnSpc>
              <a:spcBef>
                <a:spcPts val="400"/>
              </a:spcBef>
              <a:spcAft>
                <a:spcPts val="0"/>
              </a:spcAft>
              <a:buSzPts val="1700"/>
              <a:buFont typeface="Arial"/>
              <a:buChar char="•"/>
              <a:defRPr sz="2000"/>
            </a:lvl8pPr>
            <a:lvl9pPr marL="4114800" lvl="8" indent="-336550" algn="l">
              <a:lnSpc>
                <a:spcPct val="100000"/>
              </a:lnSpc>
              <a:spcBef>
                <a:spcPts val="400"/>
              </a:spcBef>
              <a:spcAft>
                <a:spcPts val="0"/>
              </a:spcAft>
              <a:buSzPts val="1700"/>
              <a:buFont typeface="Arial"/>
              <a:buChar char="•"/>
              <a:defRPr sz="2000"/>
            </a:lvl9pPr>
          </a:lstStyle>
          <a:p>
            <a:endParaRPr/>
          </a:p>
        </p:txBody>
      </p:sp>
      <p:sp>
        <p:nvSpPr>
          <p:cNvPr id="71" name="Google Shape;71;p13"/>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280"/>
              </a:spcBef>
              <a:spcAft>
                <a:spcPts val="0"/>
              </a:spcAft>
              <a:buSzPts val="1050"/>
              <a:buNone/>
              <a:defRPr sz="1400"/>
            </a:lvl1pPr>
            <a:lvl2pPr marL="914400" lvl="1" indent="-228600" algn="l">
              <a:lnSpc>
                <a:spcPct val="100000"/>
              </a:lnSpc>
              <a:spcBef>
                <a:spcPts val="240"/>
              </a:spcBef>
              <a:spcAft>
                <a:spcPts val="0"/>
              </a:spcAft>
              <a:buSzPts val="840"/>
              <a:buNone/>
              <a:defRPr sz="1200"/>
            </a:lvl2pPr>
            <a:lvl3pPr marL="1371600" lvl="2" indent="-228600" algn="l">
              <a:lnSpc>
                <a:spcPct val="100000"/>
              </a:lnSpc>
              <a:spcBef>
                <a:spcPts val="200"/>
              </a:spcBef>
              <a:spcAft>
                <a:spcPts val="0"/>
              </a:spcAft>
              <a:buSzPts val="1000"/>
              <a:buFont typeface="Arial"/>
              <a:buNone/>
              <a:defRPr sz="1000"/>
            </a:lvl3pPr>
            <a:lvl4pPr marL="1828800" lvl="3" indent="-228600" algn="l">
              <a:lnSpc>
                <a:spcPct val="100000"/>
              </a:lnSpc>
              <a:spcBef>
                <a:spcPts val="180"/>
              </a:spcBef>
              <a:spcAft>
                <a:spcPts val="0"/>
              </a:spcAft>
              <a:buSzPts val="900"/>
              <a:buFont typeface="Arial"/>
              <a:buNone/>
              <a:defRPr sz="900"/>
            </a:lvl4pPr>
            <a:lvl5pPr marL="2286000" lvl="4" indent="-228600" algn="l">
              <a:lnSpc>
                <a:spcPct val="100000"/>
              </a:lnSpc>
              <a:spcBef>
                <a:spcPts val="180"/>
              </a:spcBef>
              <a:spcAft>
                <a:spcPts val="0"/>
              </a:spcAft>
              <a:buSzPts val="765"/>
              <a:buFont typeface="Arial"/>
              <a:buNone/>
              <a:defRPr sz="900"/>
            </a:lvl5pPr>
            <a:lvl6pPr marL="2743200" lvl="5" indent="-228600" algn="l">
              <a:lnSpc>
                <a:spcPct val="100000"/>
              </a:lnSpc>
              <a:spcBef>
                <a:spcPts val="180"/>
              </a:spcBef>
              <a:spcAft>
                <a:spcPts val="0"/>
              </a:spcAft>
              <a:buSzPts val="765"/>
              <a:buFont typeface="Arial"/>
              <a:buNone/>
              <a:defRPr sz="900"/>
            </a:lvl6pPr>
            <a:lvl7pPr marL="3200400" lvl="6" indent="-228600" algn="l">
              <a:lnSpc>
                <a:spcPct val="100000"/>
              </a:lnSpc>
              <a:spcBef>
                <a:spcPts val="180"/>
              </a:spcBef>
              <a:spcAft>
                <a:spcPts val="0"/>
              </a:spcAft>
              <a:buSzPts val="765"/>
              <a:buFont typeface="Arial"/>
              <a:buNone/>
              <a:defRPr sz="900"/>
            </a:lvl7pPr>
            <a:lvl8pPr marL="3657600" lvl="7" indent="-228600" algn="l">
              <a:lnSpc>
                <a:spcPct val="100000"/>
              </a:lnSpc>
              <a:spcBef>
                <a:spcPts val="180"/>
              </a:spcBef>
              <a:spcAft>
                <a:spcPts val="0"/>
              </a:spcAft>
              <a:buSzPts val="765"/>
              <a:buFont typeface="Arial"/>
              <a:buNone/>
              <a:defRPr sz="900"/>
            </a:lvl8pPr>
            <a:lvl9pPr marL="4114800" lvl="8" indent="-228600" algn="l">
              <a:lnSpc>
                <a:spcPct val="100000"/>
              </a:lnSpc>
              <a:spcBef>
                <a:spcPts val="180"/>
              </a:spcBef>
              <a:spcAft>
                <a:spcPts val="0"/>
              </a:spcAft>
              <a:buSzPts val="765"/>
              <a:buFont typeface="Arial"/>
              <a:buNone/>
              <a:defRPr sz="9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26" Type="http://schemas.openxmlformats.org/officeDocument/2006/relationships/slideLayout" Target="../slideLayouts/slideLayout63.xml"/><Relationship Id="rId39" Type="http://schemas.openxmlformats.org/officeDocument/2006/relationships/theme" Target="../theme/theme2.xml"/><Relationship Id="rId3" Type="http://schemas.openxmlformats.org/officeDocument/2006/relationships/slideLayout" Target="../slideLayouts/slideLayout40.xml"/><Relationship Id="rId21" Type="http://schemas.openxmlformats.org/officeDocument/2006/relationships/slideLayout" Target="../slideLayouts/slideLayout58.xml"/><Relationship Id="rId34" Type="http://schemas.openxmlformats.org/officeDocument/2006/relationships/slideLayout" Target="../slideLayouts/slideLayout71.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5" Type="http://schemas.openxmlformats.org/officeDocument/2006/relationships/slideLayout" Target="../slideLayouts/slideLayout62.xml"/><Relationship Id="rId33" Type="http://schemas.openxmlformats.org/officeDocument/2006/relationships/slideLayout" Target="../slideLayouts/slideLayout70.xml"/><Relationship Id="rId38" Type="http://schemas.openxmlformats.org/officeDocument/2006/relationships/slideLayout" Target="../slideLayouts/slideLayout75.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29" Type="http://schemas.openxmlformats.org/officeDocument/2006/relationships/slideLayout" Target="../slideLayouts/slideLayout66.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24" Type="http://schemas.openxmlformats.org/officeDocument/2006/relationships/slideLayout" Target="../slideLayouts/slideLayout61.xml"/><Relationship Id="rId32" Type="http://schemas.openxmlformats.org/officeDocument/2006/relationships/slideLayout" Target="../slideLayouts/slideLayout69.xml"/><Relationship Id="rId37" Type="http://schemas.openxmlformats.org/officeDocument/2006/relationships/slideLayout" Target="../slideLayouts/slideLayout74.xml"/><Relationship Id="rId40" Type="http://schemas.openxmlformats.org/officeDocument/2006/relationships/image" Target="../media/image16.wmf"/><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slideLayout" Target="../slideLayouts/slideLayout60.xml"/><Relationship Id="rId28" Type="http://schemas.openxmlformats.org/officeDocument/2006/relationships/slideLayout" Target="../slideLayouts/slideLayout65.xml"/><Relationship Id="rId36" Type="http://schemas.openxmlformats.org/officeDocument/2006/relationships/slideLayout" Target="../slideLayouts/slideLayout73.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31" Type="http://schemas.openxmlformats.org/officeDocument/2006/relationships/slideLayout" Target="../slideLayouts/slideLayout68.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 Id="rId27" Type="http://schemas.openxmlformats.org/officeDocument/2006/relationships/slideLayout" Target="../slideLayouts/slideLayout64.xml"/><Relationship Id="rId30" Type="http://schemas.openxmlformats.org/officeDocument/2006/relationships/slideLayout" Target="../slideLayouts/slideLayout67.xml"/><Relationship Id="rId35"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1023938" y="533400"/>
            <a:ext cx="7739062" cy="9906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3600" b="0" i="0" u="none" strike="noStrike" cap="none">
                <a:solidFill>
                  <a:schemeClr val="dk2"/>
                </a:solidFill>
                <a:latin typeface="Arial"/>
                <a:ea typeface="Arial"/>
                <a:cs typeface="Arial"/>
                <a:sym typeface="Arial"/>
              </a:defRPr>
            </a:lvl9pPr>
          </a:lstStyle>
          <a:p>
            <a:endParaRPr/>
          </a:p>
        </p:txBody>
      </p:sp>
      <p:sp>
        <p:nvSpPr>
          <p:cNvPr id="23" name="Google Shape;23;p3"/>
          <p:cNvSpPr txBox="1">
            <a:spLocks noGrp="1"/>
          </p:cNvSpPr>
          <p:nvPr>
            <p:ph type="body" idx="1"/>
          </p:nvPr>
        </p:nvSpPr>
        <p:spPr>
          <a:xfrm>
            <a:off x="1033463" y="1676400"/>
            <a:ext cx="7729537" cy="4648200"/>
          </a:xfrm>
          <a:prstGeom prst="rect">
            <a:avLst/>
          </a:prstGeom>
          <a:noFill/>
          <a:ln>
            <a:noFill/>
          </a:ln>
        </p:spPr>
        <p:txBody>
          <a:bodyPr spcFirstLastPara="1" wrap="square" lIns="91425" tIns="45700" rIns="91425" bIns="45700" anchor="t" anchorCtr="0">
            <a:noAutofit/>
          </a:bodyPr>
          <a:lstStyle>
            <a:lvl1pPr marL="457200" marR="0" lvl="0" indent="-371475" algn="l" rtl="0">
              <a:lnSpc>
                <a:spcPct val="100000"/>
              </a:lnSpc>
              <a:spcBef>
                <a:spcPts val="600"/>
              </a:spcBef>
              <a:spcAft>
                <a:spcPts val="0"/>
              </a:spcAft>
              <a:buClr>
                <a:schemeClr val="folHlink"/>
              </a:buClr>
              <a:buSzPts val="2250"/>
              <a:buFont typeface="Noto Sans Symbols"/>
              <a:buChar char="■"/>
              <a:defRPr sz="3000" b="0" i="0" u="none" strike="noStrike" cap="none">
                <a:solidFill>
                  <a:schemeClr val="dk1"/>
                </a:solidFill>
                <a:latin typeface="Arial"/>
                <a:ea typeface="Arial"/>
                <a:cs typeface="Arial"/>
                <a:sym typeface="Arial"/>
              </a:defRPr>
            </a:lvl1pPr>
            <a:lvl2pPr marL="914400" marR="0" lvl="1" indent="-344169" algn="l" rtl="0">
              <a:lnSpc>
                <a:spcPct val="100000"/>
              </a:lnSpc>
              <a:spcBef>
                <a:spcPts val="520"/>
              </a:spcBef>
              <a:spcAft>
                <a:spcPts val="0"/>
              </a:spcAft>
              <a:buClr>
                <a:schemeClr val="folHlink"/>
              </a:buClr>
              <a:buSzPts val="1820"/>
              <a:buFont typeface="Noto Sans Symbols"/>
              <a:buChar char="■"/>
              <a:defRPr sz="2600" b="0" i="0" u="none" strike="noStrike" cap="none">
                <a:solidFill>
                  <a:schemeClr val="dk1"/>
                </a:solidFill>
                <a:latin typeface="Arial"/>
                <a:ea typeface="Arial"/>
                <a:cs typeface="Arial"/>
                <a:sym typeface="Arial"/>
              </a:defRPr>
            </a:lvl2pPr>
            <a:lvl3pPr marL="1371600" marR="0" lvl="2" indent="-368300" algn="l" rtl="0">
              <a:lnSpc>
                <a:spcPct val="100000"/>
              </a:lnSpc>
              <a:spcBef>
                <a:spcPts val="440"/>
              </a:spcBef>
              <a:spcAft>
                <a:spcPts val="0"/>
              </a:spcAft>
              <a:buClr>
                <a:schemeClr val="dk2"/>
              </a:buClr>
              <a:buSzPts val="2200"/>
              <a:buFont typeface="Arial"/>
              <a:buChar char="•"/>
              <a:defRPr sz="22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hlink"/>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36550" algn="l" rtl="0">
              <a:lnSpc>
                <a:spcPct val="100000"/>
              </a:lnSpc>
              <a:spcBef>
                <a:spcPts val="400"/>
              </a:spcBef>
              <a:spcAft>
                <a:spcPts val="0"/>
              </a:spcAft>
              <a:buClr>
                <a:schemeClr val="dk1"/>
              </a:buClr>
              <a:buSzPts val="1700"/>
              <a:buFont typeface="Arial"/>
              <a:buChar char="•"/>
              <a:defRPr sz="2000" b="0" i="0" u="none" strike="noStrike" cap="none">
                <a:solidFill>
                  <a:schemeClr val="dk1"/>
                </a:solidFill>
                <a:latin typeface="Arial"/>
                <a:ea typeface="Arial"/>
                <a:cs typeface="Arial"/>
                <a:sym typeface="Arial"/>
              </a:defRPr>
            </a:lvl5pPr>
            <a:lvl6pPr marL="2743200" marR="0" lvl="5"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6pPr>
            <a:lvl7pPr marL="3200400" marR="0" lvl="6"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7pPr>
            <a:lvl8pPr marL="3657600" marR="0" lvl="7"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8pPr>
            <a:lvl9pPr marL="4114800" marR="0" lvl="8" indent="-325754" algn="l" rtl="0">
              <a:lnSpc>
                <a:spcPct val="100000"/>
              </a:lnSpc>
              <a:spcBef>
                <a:spcPts val="360"/>
              </a:spcBef>
              <a:spcAft>
                <a:spcPts val="0"/>
              </a:spcAft>
              <a:buClr>
                <a:schemeClr val="dk1"/>
              </a:buClr>
              <a:buSzPts val="1530"/>
              <a:buFont typeface="Arial"/>
              <a:buChar char="•"/>
              <a:defRPr sz="1800" b="0" i="0" u="none" strike="noStrike" cap="none">
                <a:solidFill>
                  <a:schemeClr val="dk1"/>
                </a:solidFill>
                <a:latin typeface="Arial"/>
                <a:ea typeface="Arial"/>
                <a:cs typeface="Arial"/>
                <a:sym typeface="Arial"/>
              </a:defRPr>
            </a:lvl9pPr>
          </a:lstStyle>
          <a:p>
            <a:endParaRPr/>
          </a:p>
        </p:txBody>
      </p:sp>
      <p:cxnSp>
        <p:nvCxnSpPr>
          <p:cNvPr id="24" name="Google Shape;24;p3"/>
          <p:cNvCxnSpPr/>
          <p:nvPr/>
        </p:nvCxnSpPr>
        <p:spPr>
          <a:xfrm>
            <a:off x="152400" y="533400"/>
            <a:ext cx="0" cy="6324600"/>
          </a:xfrm>
          <a:prstGeom prst="straightConnector1">
            <a:avLst/>
          </a:prstGeom>
          <a:noFill/>
          <a:ln w="317500" cap="flat" cmpd="sng">
            <a:solidFill>
              <a:schemeClr val="dk2"/>
            </a:solidFill>
            <a:prstDash val="solid"/>
            <a:round/>
            <a:headEnd type="none" w="sm" len="sm"/>
            <a:tailEnd type="none" w="sm" len="sm"/>
          </a:ln>
        </p:spPr>
      </p:cxnSp>
      <p:sp>
        <p:nvSpPr>
          <p:cNvPr id="25" name="Google Shape;25;p3"/>
          <p:cNvSpPr txBox="1"/>
          <p:nvPr/>
        </p:nvSpPr>
        <p:spPr>
          <a:xfrm>
            <a:off x="3886200" y="6507163"/>
            <a:ext cx="4953000" cy="198437"/>
          </a:xfrm>
          <a:prstGeom prst="rect">
            <a:avLst/>
          </a:prstGeom>
          <a:noFill/>
          <a:ln>
            <a:noFill/>
          </a:ln>
        </p:spPr>
        <p:txBody>
          <a:bodyPr spcFirstLastPara="1" wrap="square" lIns="91425" tIns="45700" rIns="91425" bIns="45700" anchor="t" anchorCtr="0">
            <a:noAutofit/>
          </a:bodyPr>
          <a:lstStyle/>
          <a:p>
            <a:pPr marL="0" marR="0" lvl="0" indent="0" algn="r" rtl="0">
              <a:lnSpc>
                <a:spcPct val="100000"/>
              </a:lnSpc>
              <a:spcBef>
                <a:spcPts val="0"/>
              </a:spcBef>
              <a:spcAft>
                <a:spcPts val="0"/>
              </a:spcAft>
              <a:buClr>
                <a:srgbClr val="000000"/>
              </a:buClr>
              <a:buSzPts val="700"/>
              <a:buFont typeface="Arial"/>
              <a:buNone/>
            </a:pPr>
            <a:r>
              <a:rPr lang="fr-FR" sz="700" b="0" i="0" u="none" strike="noStrike" cap="none">
                <a:solidFill>
                  <a:schemeClr val="dk1"/>
                </a:solidFill>
                <a:latin typeface="Arial"/>
                <a:ea typeface="Arial"/>
                <a:cs typeface="Arial"/>
                <a:sym typeface="Arial"/>
              </a:rPr>
              <a:t>© </a:t>
            </a:r>
            <a:r>
              <a:rPr lang="fr-FR" sz="700" b="0" i="0" u="none" strike="noStrike" cap="none">
                <a:solidFill>
                  <a:srgbClr val="333333"/>
                </a:solidFill>
                <a:latin typeface="Arial"/>
                <a:ea typeface="Arial"/>
                <a:cs typeface="Arial"/>
                <a:sym typeface="Arial"/>
              </a:rPr>
              <a:t>2015 Population Reference Bureau. All rights reserved. www.prb.org</a:t>
            </a:r>
            <a:endParaRPr sz="700" b="0" i="0" u="none" strike="noStrike" cap="none">
              <a:solidFill>
                <a:srgbClr val="333333"/>
              </a:solidFill>
              <a:latin typeface="Arial"/>
              <a:ea typeface="Arial"/>
              <a:cs typeface="Arial"/>
              <a:sym typeface="Arial"/>
            </a:endParaRPr>
          </a:p>
        </p:txBody>
      </p:sp>
      <p:pic>
        <p:nvPicPr>
          <p:cNvPr id="26" name="Google Shape;26;p3" descr="ppt-logo"/>
          <p:cNvPicPr preferRelativeResize="0"/>
          <p:nvPr/>
        </p:nvPicPr>
        <p:blipFill rotWithShape="1">
          <a:blip r:embed="rId39">
            <a:alphaModFix/>
          </a:blip>
          <a:srcRect/>
          <a:stretch/>
        </p:blipFill>
        <p:spPr>
          <a:xfrm>
            <a:off x="990600" y="6507163"/>
            <a:ext cx="2311400" cy="152400"/>
          </a:xfrm>
          <a:prstGeom prst="rect">
            <a:avLst/>
          </a:prstGeom>
          <a:noFill/>
          <a:ln>
            <a:noFill/>
          </a:ln>
        </p:spPr>
      </p:pic>
      <p:cxnSp>
        <p:nvCxnSpPr>
          <p:cNvPr id="27" name="Google Shape;27;p3"/>
          <p:cNvCxnSpPr/>
          <p:nvPr/>
        </p:nvCxnSpPr>
        <p:spPr>
          <a:xfrm rot="10800000">
            <a:off x="990600" y="6477000"/>
            <a:ext cx="7772400" cy="0"/>
          </a:xfrm>
          <a:prstGeom prst="straightConnector1">
            <a:avLst/>
          </a:prstGeom>
          <a:noFill/>
          <a:ln w="9525" cap="flat" cmpd="sng">
            <a:solidFill>
              <a:schemeClr val="dk1"/>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 id="2147483681" r:id="rId32"/>
    <p:sldLayoutId id="2147483682" r:id="rId33"/>
    <p:sldLayoutId id="2147483683" r:id="rId34"/>
    <p:sldLayoutId id="2147483684" r:id="rId35"/>
    <p:sldLayoutId id="2147483685" r:id="rId36"/>
    <p:sldLayoutId id="2147483686" r:id="rId3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1023938" y="533400"/>
            <a:ext cx="7739062" cy="99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66"/>
          <p:cNvSpPr>
            <a:spLocks noGrp="1" noChangeArrowheads="1"/>
          </p:cNvSpPr>
          <p:nvPr>
            <p:ph type="body" idx="1"/>
          </p:nvPr>
        </p:nvSpPr>
        <p:spPr bwMode="auto">
          <a:xfrm>
            <a:off x="1033463" y="1676400"/>
            <a:ext cx="7729537"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p:spPr>
        <p:txBody>
          <a:bodyPr wrap="none" anchor="ctr"/>
          <a:lstStyle/>
          <a:p>
            <a:pPr eaLnBrk="0" hangingPunct="0">
              <a:defRPr/>
            </a:pPr>
            <a:endParaRPr lang="en-US">
              <a:ea typeface="ＭＳ Ｐゴシック" pitchFamily="34" charset="-128"/>
              <a:cs typeface="+mn-cs"/>
            </a:endParaRPr>
          </a:p>
        </p:txBody>
      </p:sp>
      <p:sp>
        <p:nvSpPr>
          <p:cNvPr id="1029" name="Text Box 85"/>
          <p:cNvSpPr txBox="1">
            <a:spLocks noChangeArrowheads="1"/>
          </p:cNvSpPr>
          <p:nvPr userDrawn="1"/>
        </p:nvSpPr>
        <p:spPr bwMode="auto">
          <a:xfrm>
            <a:off x="3886200" y="6507163"/>
            <a:ext cx="4953000" cy="198437"/>
          </a:xfrm>
          <a:prstGeom prst="rect">
            <a:avLst/>
          </a:prstGeom>
          <a:noFill/>
          <a:ln>
            <a:noFill/>
          </a:ln>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eaLnBrk="0" hangingPunct="0">
              <a:defRPr/>
            </a:pPr>
            <a:r>
              <a:rPr lang="en-US" sz="700" dirty="0">
                <a:cs typeface="+mn-cs"/>
              </a:rPr>
              <a:t>© </a:t>
            </a:r>
            <a:r>
              <a:rPr lang="en-US" sz="700" dirty="0">
                <a:solidFill>
                  <a:srgbClr val="333333"/>
                </a:solidFill>
                <a:cs typeface="+mn-cs"/>
              </a:rPr>
              <a:t>2015 Population Reference Bureau. All rights reserved. </a:t>
            </a:r>
            <a:r>
              <a:rPr lang="en-US" sz="700" dirty="0" err="1">
                <a:solidFill>
                  <a:srgbClr val="333333"/>
                </a:solidFill>
                <a:cs typeface="+mn-cs"/>
              </a:rPr>
              <a:t>www.prb.org</a:t>
            </a:r>
            <a:endParaRPr lang="en-US" sz="700" dirty="0">
              <a:solidFill>
                <a:srgbClr val="333333"/>
              </a:solidFill>
              <a:cs typeface="+mn-cs"/>
            </a:endParaRPr>
          </a:p>
        </p:txBody>
      </p:sp>
      <p:pic>
        <p:nvPicPr>
          <p:cNvPr id="1030" name="Picture 86" descr="ppt-logo"/>
          <p:cNvPicPr>
            <a:picLocks noChangeAspect="1" noChangeArrowheads="1"/>
          </p:cNvPicPr>
          <p:nvPr userDrawn="1"/>
        </p:nvPicPr>
        <p:blipFill>
          <a:blip r:embed="rId40"/>
          <a:srcRect/>
          <a:stretch>
            <a:fillRect/>
          </a:stretch>
        </p:blipFill>
        <p:spPr bwMode="auto">
          <a:xfrm>
            <a:off x="990600" y="6507163"/>
            <a:ext cx="2311400" cy="152400"/>
          </a:xfrm>
          <a:prstGeom prst="rect">
            <a:avLst/>
          </a:prstGeom>
          <a:noFill/>
          <a:ln w="9525">
            <a:noFill/>
            <a:miter lim="800000"/>
            <a:headEnd/>
            <a:tailEnd/>
          </a:ln>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p:spPr>
        <p:txBody>
          <a:bodyPr wrap="none" anchor="ctr"/>
          <a:lstStyle/>
          <a:p>
            <a:pPr eaLnBrk="0" hangingPunct="0">
              <a:defRPr/>
            </a:pPr>
            <a:endParaRPr lang="en-US">
              <a:ea typeface="ＭＳ Ｐゴシック" pitchFamily="34" charset="-128"/>
              <a:cs typeface="+mn-cs"/>
            </a:endParaRPr>
          </a:p>
        </p:txBody>
      </p:sp>
    </p:spTree>
    <p:extLst>
      <p:ext uri="{BB962C8B-B14F-4D97-AF65-F5344CB8AC3E}">
        <p14:creationId xmlns:p14="http://schemas.microsoft.com/office/powerpoint/2010/main" val="1320605679"/>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 id="2147483708" r:id="rId18"/>
    <p:sldLayoutId id="2147483709" r:id="rId19"/>
    <p:sldLayoutId id="2147483710" r:id="rId20"/>
    <p:sldLayoutId id="2147483711" r:id="rId21"/>
    <p:sldLayoutId id="2147483712" r:id="rId22"/>
    <p:sldLayoutId id="2147483713" r:id="rId23"/>
    <p:sldLayoutId id="2147483714" r:id="rId24"/>
    <p:sldLayoutId id="2147483715" r:id="rId25"/>
    <p:sldLayoutId id="2147483716" r:id="rId26"/>
    <p:sldLayoutId id="2147483717" r:id="rId27"/>
    <p:sldLayoutId id="2147483718" r:id="rId28"/>
    <p:sldLayoutId id="2147483719" r:id="rId29"/>
    <p:sldLayoutId id="2147483720" r:id="rId30"/>
    <p:sldLayoutId id="2147483721" r:id="rId31"/>
    <p:sldLayoutId id="2147483722" r:id="rId32"/>
    <p:sldLayoutId id="2147483723" r:id="rId33"/>
    <p:sldLayoutId id="2147483724" r:id="rId34"/>
    <p:sldLayoutId id="2147483725" r:id="rId35"/>
    <p:sldLayoutId id="2147483726" r:id="rId36"/>
    <p:sldLayoutId id="2147483727" r:id="rId37"/>
    <p:sldLayoutId id="2147483728" r:id="rId38"/>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lr>
          <a:schemeClr val="folHlink"/>
        </a:buClr>
        <a:buSzPct val="75000"/>
        <a:buFont typeface="Wingdings" pitchFamily="2" charset="2"/>
        <a:buChar char="n"/>
        <a:defRPr sz="30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SzPct val="70000"/>
        <a:buFont typeface="Wingdings" pitchFamily="2" charset="2"/>
        <a:buChar char="n"/>
        <a:defRPr sz="2600">
          <a:solidFill>
            <a:schemeClr val="tx1"/>
          </a:solidFill>
          <a:latin typeface="+mn-lt"/>
        </a:defRPr>
      </a:lvl2pPr>
      <a:lvl3pPr marL="1143000" indent="-228600" algn="l" rtl="0" eaLnBrk="0" fontAlgn="base" hangingPunct="0">
        <a:spcBef>
          <a:spcPct val="20000"/>
        </a:spcBef>
        <a:spcAft>
          <a:spcPct val="0"/>
        </a:spcAft>
        <a:buClr>
          <a:schemeClr val="tx2"/>
        </a:buClr>
        <a:buChar char="•"/>
        <a:defRPr sz="2200">
          <a:solidFill>
            <a:schemeClr val="tx1"/>
          </a:solidFill>
          <a:latin typeface="+mn-lt"/>
        </a:defRPr>
      </a:lvl3pPr>
      <a:lvl4pPr marL="1600200" indent="-228600" algn="l" rtl="0" eaLnBrk="0" fontAlgn="base" hangingPunct="0">
        <a:spcBef>
          <a:spcPct val="20000"/>
        </a:spcBef>
        <a:spcAft>
          <a:spcPct val="0"/>
        </a:spcAft>
        <a:buClr>
          <a:schemeClr val="hlink"/>
        </a:buClr>
        <a:buChar char="•"/>
        <a:defRPr sz="2000">
          <a:solidFill>
            <a:schemeClr val="tx1"/>
          </a:solidFill>
          <a:latin typeface="+mn-lt"/>
        </a:defRPr>
      </a:lvl4pPr>
      <a:lvl5pPr marL="2057400" indent="-228600" algn="l" rtl="0" eaLnBrk="0" fontAlgn="base" hangingPunct="0">
        <a:spcBef>
          <a:spcPct val="20000"/>
        </a:spcBef>
        <a:spcAft>
          <a:spcPct val="0"/>
        </a:spcAft>
        <a:buClr>
          <a:schemeClr val="tx1"/>
        </a:buClr>
        <a:buSzPct val="85000"/>
        <a:buChar char="•"/>
        <a:defRPr sz="2000">
          <a:solidFill>
            <a:schemeClr val="tx1"/>
          </a:solidFill>
          <a:latin typeface="+mn-lt"/>
        </a:defRPr>
      </a:lvl5pPr>
      <a:lvl6pPr marL="2514600" indent="-228600" algn="l" rtl="0" fontAlgn="base">
        <a:spcBef>
          <a:spcPct val="20000"/>
        </a:spcBef>
        <a:spcAft>
          <a:spcPct val="0"/>
        </a:spcAft>
        <a:buClr>
          <a:schemeClr val="tx1"/>
        </a:buClr>
        <a:buSzPct val="85000"/>
        <a:buChar char="•"/>
        <a:defRPr>
          <a:solidFill>
            <a:schemeClr val="tx1"/>
          </a:solidFill>
          <a:latin typeface="+mn-lt"/>
        </a:defRPr>
      </a:lvl6pPr>
      <a:lvl7pPr marL="2971800" indent="-228600" algn="l" rtl="0" fontAlgn="base">
        <a:spcBef>
          <a:spcPct val="20000"/>
        </a:spcBef>
        <a:spcAft>
          <a:spcPct val="0"/>
        </a:spcAft>
        <a:buClr>
          <a:schemeClr val="tx1"/>
        </a:buClr>
        <a:buSzPct val="85000"/>
        <a:buChar char="•"/>
        <a:defRPr>
          <a:solidFill>
            <a:schemeClr val="tx1"/>
          </a:solidFill>
          <a:latin typeface="+mn-lt"/>
        </a:defRPr>
      </a:lvl7pPr>
      <a:lvl8pPr marL="3429000" indent="-228600" algn="l" rtl="0" fontAlgn="base">
        <a:spcBef>
          <a:spcPct val="20000"/>
        </a:spcBef>
        <a:spcAft>
          <a:spcPct val="0"/>
        </a:spcAft>
        <a:buClr>
          <a:schemeClr val="tx1"/>
        </a:buClr>
        <a:buSzPct val="85000"/>
        <a:buChar char="•"/>
        <a:defRPr>
          <a:solidFill>
            <a:schemeClr val="tx1"/>
          </a:solidFill>
          <a:latin typeface="+mn-lt"/>
        </a:defRPr>
      </a:lvl8pPr>
      <a:lvl9pPr marL="3886200" indent="-228600" algn="l" rtl="0" fontAlgn="base">
        <a:spcBef>
          <a:spcPct val="20000"/>
        </a:spcBef>
        <a:spcAft>
          <a:spcPct val="0"/>
        </a:spcAft>
        <a:buClr>
          <a:schemeClr val="tx1"/>
        </a:buClr>
        <a:buSzPct val="8500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5.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3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ctrTitle" sz="quarter"/>
          </p:nvPr>
        </p:nvSpPr>
        <p:spPr>
          <a:xfrm>
            <a:off x="685800" y="1524000"/>
            <a:ext cx="7772400" cy="2057400"/>
          </a:xfrm>
        </p:spPr>
        <p:txBody>
          <a:bodyPr anchor="ctr"/>
          <a:lstStyle/>
          <a:p>
            <a:r>
              <a:rPr lang="fr-FR" sz="4400"/>
              <a:t>Communication stratégique I : </a:t>
            </a:r>
            <a:r>
              <a:rPr lang="fr-FR" sz="3200">
                <a:solidFill>
                  <a:schemeClr val="bg1"/>
                </a:solidFill>
              </a:rPr>
              <a:t>But, publics et objectifs politiques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51"/>
          <p:cNvSpPr txBox="1">
            <a:spLocks noGrp="1"/>
          </p:cNvSpPr>
          <p:nvPr>
            <p:ph type="title"/>
          </p:nvPr>
        </p:nvSpPr>
        <p:spPr>
          <a:xfrm>
            <a:off x="838200" y="381000"/>
            <a:ext cx="8382000" cy="609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3200" b="1"/>
              <a:t>Quels sont les objectifs de votre communication ?</a:t>
            </a:r>
            <a:endParaRPr b="1"/>
          </a:p>
        </p:txBody>
      </p:sp>
      <p:sp>
        <p:nvSpPr>
          <p:cNvPr id="364" name="Google Shape;364;p51"/>
          <p:cNvSpPr txBox="1">
            <a:spLocks noGrp="1"/>
          </p:cNvSpPr>
          <p:nvPr>
            <p:ph type="body" idx="1"/>
          </p:nvPr>
        </p:nvSpPr>
        <p:spPr>
          <a:xfrm>
            <a:off x="838200" y="2040082"/>
            <a:ext cx="7729537" cy="2777836"/>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550"/>
              <a:buChar char="■"/>
            </a:pPr>
            <a:r>
              <a:rPr lang="fr-FR" dirty="0"/>
              <a:t>Pensez à ce que vous pouvez réaliser à l’aide d’une </a:t>
            </a:r>
            <a:r>
              <a:rPr lang="fr-FR" u="sng" dirty="0"/>
              <a:t>communication</a:t>
            </a:r>
            <a:r>
              <a:rPr lang="fr-FR" dirty="0"/>
              <a:t> stratégique qui vous aiderait à atteindre votre but politique</a:t>
            </a:r>
            <a:endParaRPr dirty="0"/>
          </a:p>
          <a:p>
            <a:pPr marL="742950" lvl="1" indent="-285750" algn="l" rtl="0">
              <a:lnSpc>
                <a:spcPct val="100000"/>
              </a:lnSpc>
              <a:spcBef>
                <a:spcPts val="1800"/>
              </a:spcBef>
              <a:spcAft>
                <a:spcPts val="0"/>
              </a:spcAft>
              <a:buSzPts val="3120"/>
              <a:buFont typeface="Courier New"/>
              <a:buChar char="o"/>
            </a:pPr>
            <a:r>
              <a:rPr lang="fr-FR" sz="3000" dirty="0"/>
              <a:t>Réfléchissez-y dans le cadre fourni par le modèle des Flux multiples</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52"/>
          <p:cNvSpPr txBox="1"/>
          <p:nvPr/>
        </p:nvSpPr>
        <p:spPr>
          <a:xfrm>
            <a:off x="685800" y="381000"/>
            <a:ext cx="8991600" cy="571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fr-FR" sz="3200" b="1" i="0" u="none" strike="noStrike" cap="none">
                <a:solidFill>
                  <a:schemeClr val="dk2"/>
                </a:solidFill>
                <a:latin typeface="Arial"/>
                <a:ea typeface="Arial"/>
                <a:cs typeface="Arial"/>
                <a:sym typeface="Arial"/>
              </a:rPr>
              <a:t>Objectifs de communication liés au modèle</a:t>
            </a:r>
            <a:endParaRPr sz="1400" b="1" i="0" u="none" strike="noStrike" cap="none">
              <a:solidFill>
                <a:srgbClr val="000000"/>
              </a:solidFill>
              <a:latin typeface="Arial"/>
              <a:ea typeface="Arial"/>
              <a:cs typeface="Arial"/>
              <a:sym typeface="Arial"/>
            </a:endParaRPr>
          </a:p>
        </p:txBody>
      </p:sp>
      <p:pic>
        <p:nvPicPr>
          <p:cNvPr id="3" name="Image 2">
            <a:extLst>
              <a:ext uri="{FF2B5EF4-FFF2-40B4-BE49-F238E27FC236}">
                <a16:creationId xmlns:a16="http://schemas.microsoft.com/office/drawing/2014/main" id="{BEBA426A-F953-9C48-8D3A-796126B699E7}"/>
              </a:ext>
            </a:extLst>
          </p:cNvPr>
          <p:cNvPicPr>
            <a:picLocks noChangeAspect="1"/>
          </p:cNvPicPr>
          <p:nvPr/>
        </p:nvPicPr>
        <p:blipFill>
          <a:blip r:embed="rId3"/>
          <a:stretch>
            <a:fillRect/>
          </a:stretch>
        </p:blipFill>
        <p:spPr>
          <a:xfrm>
            <a:off x="2108200" y="1190338"/>
            <a:ext cx="4927600" cy="5003800"/>
          </a:xfrm>
          <a:prstGeom prst="rect">
            <a:avLst/>
          </a:prstGeom>
        </p:spPr>
      </p:pic>
      <p:sp>
        <p:nvSpPr>
          <p:cNvPr id="372" name="Google Shape;372;p52"/>
          <p:cNvSpPr/>
          <p:nvPr/>
        </p:nvSpPr>
        <p:spPr>
          <a:xfrm>
            <a:off x="3262749" y="5146966"/>
            <a:ext cx="2590800" cy="914400"/>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6" name="Google Shape;372;p52">
            <a:extLst>
              <a:ext uri="{FF2B5EF4-FFF2-40B4-BE49-F238E27FC236}">
                <a16:creationId xmlns:a16="http://schemas.microsoft.com/office/drawing/2014/main" id="{89E41107-D03A-6E45-A089-B4D39E748A07}"/>
              </a:ext>
            </a:extLst>
          </p:cNvPr>
          <p:cNvSpPr/>
          <p:nvPr/>
        </p:nvSpPr>
        <p:spPr>
          <a:xfrm>
            <a:off x="1794163" y="2654012"/>
            <a:ext cx="2590800" cy="914400"/>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7" name="Google Shape;372;p52">
            <a:extLst>
              <a:ext uri="{FF2B5EF4-FFF2-40B4-BE49-F238E27FC236}">
                <a16:creationId xmlns:a16="http://schemas.microsoft.com/office/drawing/2014/main" id="{092A64C6-A704-5C49-9A69-3FE762E68CDF}"/>
              </a:ext>
            </a:extLst>
          </p:cNvPr>
          <p:cNvSpPr/>
          <p:nvPr/>
        </p:nvSpPr>
        <p:spPr>
          <a:xfrm>
            <a:off x="4712855" y="2654012"/>
            <a:ext cx="2590800" cy="914400"/>
          </a:xfrm>
          <a:prstGeom prst="ellipse">
            <a:avLst/>
          </a:prstGeom>
          <a:noFill/>
          <a:ln w="12700" cap="flat" cmpd="sng">
            <a:solidFill>
              <a:srgbClr val="FF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p:txBody>
          <a:bodyPr/>
          <a:lstStyle/>
          <a:p>
            <a:r>
              <a:rPr lang="fr-FR" b="1" dirty="0"/>
              <a:t>Objectif de communication :</a:t>
            </a:r>
            <a:endParaRPr lang="fr-FR" sz="3200" b="1" dirty="0"/>
          </a:p>
        </p:txBody>
      </p:sp>
      <p:sp>
        <p:nvSpPr>
          <p:cNvPr id="65538" name="Rectangle 2"/>
          <p:cNvSpPr>
            <a:spLocks noChangeArrowheads="1"/>
          </p:cNvSpPr>
          <p:nvPr/>
        </p:nvSpPr>
        <p:spPr bwMode="auto">
          <a:xfrm>
            <a:off x="952459" y="3014421"/>
            <a:ext cx="7713663" cy="1631216"/>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2000" b="1" i="0" u="none" strike="noStrike" kern="1200" cap="none" spc="0" normalizeH="0" baseline="0" noProof="0" dirty="0">
                <a:ln>
                  <a:noFill/>
                </a:ln>
                <a:solidFill>
                  <a:srgbClr val="000000"/>
                </a:solidFill>
                <a:effectLst/>
                <a:uLnTx/>
                <a:uFillTx/>
                <a:latin typeface="Arial" charset="0"/>
                <a:ea typeface="ＭＳ Ｐゴシック"/>
              </a:rPr>
              <a:t>Objectif :</a:t>
            </a:r>
            <a:r>
              <a:rPr kumimoji="0" lang="fr-FR" sz="2000" b="0" i="0" u="none" strike="noStrike" kern="1200" cap="none" spc="0" normalizeH="0" baseline="0" noProof="0" dirty="0">
                <a:ln>
                  <a:noFill/>
                </a:ln>
                <a:solidFill>
                  <a:srgbClr val="000000"/>
                </a:solidFill>
                <a:effectLst/>
                <a:uLnTx/>
                <a:uFillTx/>
                <a:latin typeface="Arial" charset="0"/>
                <a:ea typeface="ＭＳ Ｐゴシック"/>
              </a:rPr>
              <a:t> Partager des faits probants avec les dirigeants nationaux sur pour pourquoi la santé reproductive des adolescent(e)s </a:t>
            </a:r>
            <a:r>
              <a:rPr lang="fr-FR" sz="2000" b="0" i="0" u="none" strike="noStrike" cap="none" dirty="0">
                <a:solidFill>
                  <a:schemeClr val="dk1"/>
                </a:solidFill>
                <a:latin typeface="Arial"/>
                <a:ea typeface="Arial"/>
                <a:cs typeface="Arial"/>
                <a:sym typeface="Arial"/>
              </a:rPr>
              <a:t>peut aider la Côte d’Ivoire à atteindre ses Objectifs de développement durable d’ici 2030.</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fr-FR" sz="2000" b="0" i="0" u="none" strike="noStrike" kern="1200" cap="none" spc="0" normalizeH="0" baseline="0" noProof="0" dirty="0">
              <a:ln>
                <a:noFill/>
              </a:ln>
              <a:solidFill>
                <a:srgbClr val="000000"/>
              </a:solidFill>
              <a:effectLst/>
              <a:uLnTx/>
              <a:uFillTx/>
              <a:latin typeface="Arial" charset="0"/>
              <a:ea typeface="ＭＳ Ｐゴシック"/>
            </a:endParaRPr>
          </a:p>
        </p:txBody>
      </p:sp>
      <p:grpSp>
        <p:nvGrpSpPr>
          <p:cNvPr id="65539" name="Group 17"/>
          <p:cNvGrpSpPr>
            <a:grpSpLocks/>
          </p:cNvGrpSpPr>
          <p:nvPr/>
        </p:nvGrpSpPr>
        <p:grpSpPr bwMode="auto">
          <a:xfrm>
            <a:off x="878110" y="1255712"/>
            <a:ext cx="7686453" cy="1371600"/>
            <a:chOff x="759043" y="1882970"/>
            <a:chExt cx="7686774" cy="1371924"/>
          </a:xfrm>
        </p:grpSpPr>
        <p:grpSp>
          <p:nvGrpSpPr>
            <p:cNvPr id="65542" name="Group 14"/>
            <p:cNvGrpSpPr>
              <a:grpSpLocks/>
            </p:cNvGrpSpPr>
            <p:nvPr/>
          </p:nvGrpSpPr>
          <p:grpSpPr bwMode="auto">
            <a:xfrm>
              <a:off x="857250" y="1882970"/>
              <a:ext cx="7588567" cy="1371600"/>
              <a:chOff x="857250" y="1882970"/>
              <a:chExt cx="7588567" cy="1371600"/>
            </a:xfrm>
          </p:grpSpPr>
          <p:sp>
            <p:nvSpPr>
              <p:cNvPr id="65549" name="Rounded Rectangle 4"/>
              <p:cNvSpPr>
                <a:spLocks noChangeArrowheads="1"/>
              </p:cNvSpPr>
              <p:nvPr/>
            </p:nvSpPr>
            <p:spPr bwMode="auto">
              <a:xfrm>
                <a:off x="857250" y="1882970"/>
                <a:ext cx="2286000" cy="1371600"/>
              </a:xfrm>
              <a:prstGeom prst="roundRect">
                <a:avLst>
                  <a:gd name="adj" fmla="val 16667"/>
                </a:avLst>
              </a:prstGeom>
              <a:solidFill>
                <a:srgbClr val="7BC143"/>
              </a:solidFill>
              <a:ln w="38100" algn="ctr">
                <a:no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sz="2000" b="0" i="0" u="none" strike="noStrike" kern="1200" cap="none" spc="0" normalizeH="0" baseline="0" noProof="0">
                  <a:ln>
                    <a:noFill/>
                  </a:ln>
                  <a:solidFill>
                    <a:srgbClr val="000000"/>
                  </a:solidFill>
                  <a:effectLst/>
                  <a:uLnTx/>
                  <a:uFillTx/>
                  <a:latin typeface="Arial" charset="0"/>
                  <a:ea typeface="ＭＳ Ｐゴシック"/>
                </a:endParaRPr>
              </a:p>
            </p:txBody>
          </p:sp>
          <p:sp>
            <p:nvSpPr>
              <p:cNvPr id="65550" name="TextBox 8"/>
              <p:cNvSpPr txBox="1">
                <a:spLocks noChangeArrowheads="1"/>
              </p:cNvSpPr>
              <p:nvPr/>
            </p:nvSpPr>
            <p:spPr bwMode="auto">
              <a:xfrm>
                <a:off x="6216967" y="2187770"/>
                <a:ext cx="2228850" cy="708053"/>
              </a:xfrm>
              <a:prstGeom prst="rect">
                <a:avLst/>
              </a:prstGeom>
              <a:noFill/>
              <a:ln w="9525">
                <a:noFill/>
                <a:miter lim="800000"/>
                <a:headEnd/>
                <a:tailEnd/>
              </a:ln>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2000" b="1" i="0" u="none" strike="noStrike" kern="1200" cap="none" spc="0" normalizeH="0" baseline="0" noProof="0">
                    <a:ln>
                      <a:noFill/>
                    </a:ln>
                    <a:solidFill>
                      <a:srgbClr val="FFFFFF"/>
                    </a:solidFill>
                    <a:effectLst/>
                    <a:uLnTx/>
                    <a:uFillTx/>
                    <a:latin typeface="Arial" charset="0"/>
                    <a:ea typeface="ＭＳ Ｐゴシック"/>
                  </a:rPr>
                  <a:t>Axé sur l'attention</a:t>
                </a:r>
              </a:p>
            </p:txBody>
          </p:sp>
        </p:grpSp>
        <p:grpSp>
          <p:nvGrpSpPr>
            <p:cNvPr id="65543" name="Group 15"/>
            <p:cNvGrpSpPr>
              <a:grpSpLocks/>
            </p:cNvGrpSpPr>
            <p:nvPr/>
          </p:nvGrpSpPr>
          <p:grpSpPr bwMode="auto">
            <a:xfrm>
              <a:off x="3405452" y="1882970"/>
              <a:ext cx="2492162" cy="1371924"/>
              <a:chOff x="3364018" y="1908689"/>
              <a:chExt cx="2492162" cy="1371924"/>
            </a:xfrm>
          </p:grpSpPr>
          <p:sp>
            <p:nvSpPr>
              <p:cNvPr id="11" name="Rounded Rectangle 10"/>
              <p:cNvSpPr/>
              <p:nvPr/>
            </p:nvSpPr>
            <p:spPr bwMode="auto">
              <a:xfrm>
                <a:off x="3467051" y="1908689"/>
                <a:ext cx="2286095" cy="1371924"/>
              </a:xfrm>
              <a:prstGeom prst="roundRect">
                <a:avLst/>
              </a:prstGeom>
              <a:solidFill>
                <a:schemeClr val="bg1">
                  <a:lumMod val="90000"/>
                </a:schemeClr>
              </a:solidFill>
              <a:ln w="38100" cap="flat" cmpd="sng" algn="ctr">
                <a:no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 sz="20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65548" name="Rectangle 9"/>
              <p:cNvSpPr>
                <a:spLocks noChangeArrowheads="1"/>
              </p:cNvSpPr>
              <p:nvPr/>
            </p:nvSpPr>
            <p:spPr bwMode="auto">
              <a:xfrm>
                <a:off x="3364018" y="2059564"/>
                <a:ext cx="2492162" cy="1015903"/>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charset="0"/>
                    <a:ea typeface="ＭＳ Ｐゴシック"/>
                  </a:rPr>
                  <a:t>Renforcer </a:t>
                </a:r>
                <a:r>
                  <a:rPr lang="fr-FR" sz="2000" b="1" kern="1200" dirty="0">
                    <a:solidFill>
                      <a:srgbClr val="FFFFFF"/>
                    </a:solidFill>
                    <a:latin typeface="Arial" charset="0"/>
                    <a:ea typeface="ＭＳ Ｐゴシック"/>
                  </a:rPr>
                  <a:t>l</a:t>
                </a:r>
                <a:r>
                  <a:rPr kumimoji="0" lang="fr-FR" sz="2000" b="1" i="0" u="none" strike="noStrike" kern="1200" cap="none" spc="0" normalizeH="0" baseline="0" noProof="0" dirty="0">
                    <a:ln>
                      <a:noFill/>
                    </a:ln>
                    <a:solidFill>
                      <a:srgbClr val="FFFFFF"/>
                    </a:solidFill>
                    <a:effectLst/>
                    <a:uLnTx/>
                    <a:uFillTx/>
                    <a:latin typeface="Arial" charset="0"/>
                    <a:ea typeface="ＭＳ Ｐゴシック"/>
                  </a:rPr>
                  <a:t>es communautés</a:t>
                </a:r>
                <a:br>
                  <a:rPr kumimoji="0" lang="fr-FR" sz="2000" b="1" i="0" u="none" strike="noStrike" kern="1200" cap="none" spc="0" normalizeH="0" baseline="0" noProof="0" dirty="0">
                    <a:ln>
                      <a:noFill/>
                    </a:ln>
                    <a:solidFill>
                      <a:srgbClr val="FFFFFF"/>
                    </a:solidFill>
                    <a:effectLst/>
                    <a:uLnTx/>
                    <a:uFillTx/>
                    <a:latin typeface="Arial" charset="0"/>
                    <a:ea typeface="ＭＳ Ｐゴシック"/>
                  </a:rPr>
                </a:br>
                <a:r>
                  <a:rPr kumimoji="0" lang="fr-FR" sz="2000" b="1" i="0" u="none" strike="noStrike" kern="1200" cap="none" spc="0" normalizeH="0" baseline="0" noProof="0" dirty="0">
                    <a:ln>
                      <a:noFill/>
                    </a:ln>
                    <a:solidFill>
                      <a:srgbClr val="FFFFFF"/>
                    </a:solidFill>
                    <a:effectLst/>
                    <a:uLnTx/>
                    <a:uFillTx/>
                    <a:latin typeface="Arial" charset="0"/>
                    <a:ea typeface="ＭＳ Ｐゴシック"/>
                  </a:rPr>
                  <a:t>politiques</a:t>
                </a:r>
              </a:p>
            </p:txBody>
          </p:sp>
        </p:grpSp>
        <p:grpSp>
          <p:nvGrpSpPr>
            <p:cNvPr id="65544" name="Group 16"/>
            <p:cNvGrpSpPr>
              <a:grpSpLocks/>
            </p:cNvGrpSpPr>
            <p:nvPr/>
          </p:nvGrpSpPr>
          <p:grpSpPr bwMode="auto">
            <a:xfrm>
              <a:off x="759043" y="1882970"/>
              <a:ext cx="7686774" cy="1371924"/>
              <a:chOff x="759043" y="1884459"/>
              <a:chExt cx="7686774" cy="1371924"/>
            </a:xfrm>
          </p:grpSpPr>
          <p:sp>
            <p:nvSpPr>
              <p:cNvPr id="13" name="Rounded Rectangle 12"/>
              <p:cNvSpPr/>
              <p:nvPr/>
            </p:nvSpPr>
            <p:spPr bwMode="auto">
              <a:xfrm>
                <a:off x="6159722" y="1884459"/>
                <a:ext cx="2286095" cy="1371924"/>
              </a:xfrm>
              <a:prstGeom prst="roundRect">
                <a:avLst/>
              </a:prstGeom>
              <a:solidFill>
                <a:schemeClr val="bg1">
                  <a:lumMod val="90000"/>
                </a:schemeClr>
              </a:solidFill>
              <a:ln w="38100" cap="flat" cmpd="sng" algn="ctr">
                <a:no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 sz="20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65546" name="Rectangle 11"/>
              <p:cNvSpPr>
                <a:spLocks noChangeArrowheads="1"/>
              </p:cNvSpPr>
              <p:nvPr/>
            </p:nvSpPr>
            <p:spPr bwMode="auto">
              <a:xfrm>
                <a:off x="759043" y="2173185"/>
                <a:ext cx="2474793" cy="708053"/>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charset="0"/>
                    <a:ea typeface="ＭＳ Ｐゴシック"/>
                  </a:rPr>
                  <a:t>Informer</a:t>
                </a:r>
                <a:r>
                  <a:rPr lang="fr-FR" sz="2000" b="1" kern="1200" dirty="0">
                    <a:solidFill>
                      <a:srgbClr val="FFFFFF"/>
                    </a:solidFill>
                    <a:latin typeface="Arial" charset="0"/>
                    <a:ea typeface="ＭＳ Ｐゴシック"/>
                  </a:rPr>
                  <a:t> l</a:t>
                </a:r>
                <a:r>
                  <a:rPr kumimoji="0" lang="fr-FR" sz="2000" b="1" i="0" u="none" strike="noStrike" kern="1200" cap="none" spc="0" normalizeH="0" baseline="0" noProof="0" dirty="0">
                    <a:ln>
                      <a:noFill/>
                    </a:ln>
                    <a:solidFill>
                      <a:srgbClr val="FFFFFF"/>
                    </a:solidFill>
                    <a:effectLst/>
                    <a:uLnTx/>
                    <a:uFillTx/>
                    <a:latin typeface="Arial" charset="0"/>
                    <a:ea typeface="ＭＳ Ｐゴシック"/>
                  </a:rPr>
                  <a:t>es politiques</a:t>
                </a:r>
              </a:p>
            </p:txBody>
          </p:sp>
        </p:grpSp>
      </p:grpSp>
      <p:sp>
        <p:nvSpPr>
          <p:cNvPr id="14" name="Rectangle 13"/>
          <p:cNvSpPr>
            <a:spLocks noChangeArrowheads="1"/>
          </p:cNvSpPr>
          <p:nvPr/>
        </p:nvSpPr>
        <p:spPr bwMode="auto">
          <a:xfrm>
            <a:off x="952459" y="4593070"/>
            <a:ext cx="7342188" cy="1323439"/>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2000" b="1" i="0" u="none" strike="noStrike" kern="1200" cap="none" spc="0" normalizeH="0" baseline="0" noProof="0" dirty="0">
                <a:ln>
                  <a:noFill/>
                </a:ln>
                <a:solidFill>
                  <a:srgbClr val="000000"/>
                </a:solidFill>
                <a:effectLst/>
                <a:uLnTx/>
                <a:uFillTx/>
                <a:latin typeface="Arial" charset="0"/>
                <a:ea typeface="ＭＳ Ｐゴシック"/>
              </a:rPr>
              <a:t>Résultat attendu :</a:t>
            </a:r>
            <a:r>
              <a:rPr kumimoji="0" lang="fr-FR" sz="2000" b="0" i="0" u="none" strike="noStrike" kern="1200" cap="none" spc="0" normalizeH="0" baseline="0" noProof="0" dirty="0">
                <a:ln>
                  <a:noFill/>
                </a:ln>
                <a:solidFill>
                  <a:srgbClr val="000000"/>
                </a:solidFill>
                <a:effectLst/>
                <a:uLnTx/>
                <a:uFillTx/>
                <a:latin typeface="Arial" charset="0"/>
                <a:ea typeface="ＭＳ Ｐゴシック"/>
              </a:rPr>
              <a:t> Les responsables politiques comprennent pourquoi les investissements dans les politiques pour les jeunes sont nécessaires pour atteindre leurs objectifs et peuvent identifier les mesures qu'ils doivent prendre.</a:t>
            </a:r>
          </a:p>
        </p:txBody>
      </p:sp>
      <p:sp>
        <p:nvSpPr>
          <p:cNvPr id="65541" name="TextBox 18"/>
          <p:cNvSpPr txBox="1">
            <a:spLocks noChangeArrowheads="1"/>
          </p:cNvSpPr>
          <p:nvPr/>
        </p:nvSpPr>
        <p:spPr bwMode="auto">
          <a:xfrm>
            <a:off x="6307773" y="1643145"/>
            <a:ext cx="2228850" cy="707886"/>
          </a:xfrm>
          <a:prstGeom prst="rect">
            <a:avLst/>
          </a:prstGeom>
          <a:noFill/>
          <a:ln w="9525">
            <a:noFill/>
            <a:miter lim="800000"/>
            <a:headEnd/>
            <a:tailEnd/>
          </a:ln>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2000" b="1" i="0" u="none" strike="noStrike" kern="1200" cap="none" spc="0" normalizeH="0" baseline="0" noProof="0" dirty="0">
                <a:ln>
                  <a:noFill/>
                </a:ln>
                <a:solidFill>
                  <a:srgbClr val="FFFFFF"/>
                </a:solidFill>
                <a:effectLst/>
                <a:uLnTx/>
                <a:uFillTx/>
                <a:latin typeface="Arial" charset="0"/>
                <a:ea typeface="ＭＳ Ｐゴシック"/>
              </a:rPr>
              <a:t>Focaliser l'attention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7"/>
          <p:cNvGrpSpPr>
            <a:grpSpLocks/>
          </p:cNvGrpSpPr>
          <p:nvPr/>
        </p:nvGrpSpPr>
        <p:grpSpPr bwMode="auto">
          <a:xfrm>
            <a:off x="878110" y="1255712"/>
            <a:ext cx="7686453" cy="1371600"/>
            <a:chOff x="759043" y="1882970"/>
            <a:chExt cx="7686774" cy="1371924"/>
          </a:xfrm>
        </p:grpSpPr>
        <p:grpSp>
          <p:nvGrpSpPr>
            <p:cNvPr id="16" name="Group 14"/>
            <p:cNvGrpSpPr>
              <a:grpSpLocks/>
            </p:cNvGrpSpPr>
            <p:nvPr/>
          </p:nvGrpSpPr>
          <p:grpSpPr bwMode="auto">
            <a:xfrm>
              <a:off x="857250" y="1882970"/>
              <a:ext cx="7588567" cy="1371600"/>
              <a:chOff x="857250" y="1882970"/>
              <a:chExt cx="7588567" cy="1371600"/>
            </a:xfrm>
          </p:grpSpPr>
          <p:sp>
            <p:nvSpPr>
              <p:cNvPr id="25" name="Rounded Rectangle 4"/>
              <p:cNvSpPr>
                <a:spLocks noChangeArrowheads="1"/>
              </p:cNvSpPr>
              <p:nvPr/>
            </p:nvSpPr>
            <p:spPr bwMode="auto">
              <a:xfrm>
                <a:off x="857250" y="1882970"/>
                <a:ext cx="2286000" cy="1371600"/>
              </a:xfrm>
              <a:prstGeom prst="roundRect">
                <a:avLst>
                  <a:gd name="adj" fmla="val 16667"/>
                </a:avLst>
              </a:prstGeom>
              <a:solidFill>
                <a:srgbClr val="D3D3D3"/>
              </a:solidFill>
              <a:ln w="38100" algn="ctr">
                <a:no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sz="2000" b="0" i="0" u="none" strike="noStrike" kern="1200" cap="none" spc="0" normalizeH="0" baseline="0" noProof="0">
                  <a:ln>
                    <a:noFill/>
                  </a:ln>
                  <a:solidFill>
                    <a:srgbClr val="000000"/>
                  </a:solidFill>
                  <a:effectLst/>
                  <a:uLnTx/>
                  <a:uFillTx/>
                  <a:latin typeface="Arial" charset="0"/>
                  <a:ea typeface="ＭＳ Ｐゴシック"/>
                </a:endParaRPr>
              </a:p>
            </p:txBody>
          </p:sp>
          <p:sp>
            <p:nvSpPr>
              <p:cNvPr id="26" name="TextBox 8"/>
              <p:cNvSpPr txBox="1">
                <a:spLocks noChangeArrowheads="1"/>
              </p:cNvSpPr>
              <p:nvPr/>
            </p:nvSpPr>
            <p:spPr bwMode="auto">
              <a:xfrm>
                <a:off x="6216967" y="2187770"/>
                <a:ext cx="2228850" cy="708053"/>
              </a:xfrm>
              <a:prstGeom prst="rect">
                <a:avLst/>
              </a:prstGeom>
              <a:noFill/>
              <a:ln w="9525">
                <a:noFill/>
                <a:miter lim="800000"/>
                <a:headEnd/>
                <a:tailEnd/>
              </a:ln>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2000" b="1" i="0" u="none" strike="noStrike" kern="1200" cap="none" spc="0" normalizeH="0" baseline="0" noProof="0">
                    <a:ln>
                      <a:noFill/>
                    </a:ln>
                    <a:solidFill>
                      <a:srgbClr val="FFFFFF"/>
                    </a:solidFill>
                    <a:effectLst/>
                    <a:uLnTx/>
                    <a:uFillTx/>
                    <a:latin typeface="Arial" charset="0"/>
                    <a:ea typeface="ＭＳ Ｐゴシック"/>
                  </a:rPr>
                  <a:t>Axé sur l'attention</a:t>
                </a:r>
              </a:p>
            </p:txBody>
          </p:sp>
        </p:grpSp>
        <p:grpSp>
          <p:nvGrpSpPr>
            <p:cNvPr id="17" name="Group 15"/>
            <p:cNvGrpSpPr>
              <a:grpSpLocks/>
            </p:cNvGrpSpPr>
            <p:nvPr/>
          </p:nvGrpSpPr>
          <p:grpSpPr bwMode="auto">
            <a:xfrm>
              <a:off x="3405452" y="1882970"/>
              <a:ext cx="2492162" cy="1371924"/>
              <a:chOff x="3364018" y="1908689"/>
              <a:chExt cx="2492162" cy="1371924"/>
            </a:xfrm>
          </p:grpSpPr>
          <p:sp>
            <p:nvSpPr>
              <p:cNvPr id="22" name="Rounded Rectangle 21"/>
              <p:cNvSpPr/>
              <p:nvPr/>
            </p:nvSpPr>
            <p:spPr bwMode="auto">
              <a:xfrm>
                <a:off x="3467051" y="1908689"/>
                <a:ext cx="2286095" cy="1371924"/>
              </a:xfrm>
              <a:prstGeom prst="roundRect">
                <a:avLst/>
              </a:prstGeom>
              <a:solidFill>
                <a:srgbClr val="7BC143"/>
              </a:solidFill>
              <a:ln w="38100" cap="flat" cmpd="sng" algn="ctr">
                <a:no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 sz="20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23" name="Rectangle 9"/>
              <p:cNvSpPr>
                <a:spLocks noChangeArrowheads="1"/>
              </p:cNvSpPr>
              <p:nvPr/>
            </p:nvSpPr>
            <p:spPr bwMode="auto">
              <a:xfrm>
                <a:off x="3364018" y="2059564"/>
                <a:ext cx="2492162" cy="1015903"/>
              </a:xfrm>
              <a:prstGeom prst="rect">
                <a:avLst/>
              </a:prstGeom>
              <a:noFill/>
              <a:ln w="9525">
                <a:noFill/>
                <a:miter lim="800000"/>
                <a:headEnd/>
                <a:tailEnd/>
              </a:ln>
            </p:spPr>
            <p:txBody>
              <a:bodyPr wrap="square">
                <a:spAutoFit/>
              </a:bodyPr>
              <a:lstStyle/>
              <a:p>
                <a:pPr lvl="0" algn="ctr" fontAlgn="base">
                  <a:spcBef>
                    <a:spcPct val="0"/>
                  </a:spcBef>
                  <a:spcAft>
                    <a:spcPct val="0"/>
                  </a:spcAft>
                  <a:buClrTx/>
                  <a:defRPr/>
                </a:pPr>
                <a:r>
                  <a:rPr lang="fr-FR" sz="2000" b="1" kern="1200" dirty="0">
                    <a:solidFill>
                      <a:srgbClr val="FFFFFF"/>
                    </a:solidFill>
                    <a:latin typeface="Arial" charset="0"/>
                    <a:ea typeface="ＭＳ Ｐゴシック"/>
                  </a:rPr>
                  <a:t>Renforcer les </a:t>
                </a:r>
                <a:r>
                  <a:rPr kumimoji="0" lang="fr-FR" sz="2000" b="1" i="0" u="none" strike="noStrike" kern="1200" cap="none" spc="0" normalizeH="0" baseline="0" noProof="0" dirty="0">
                    <a:ln>
                      <a:noFill/>
                    </a:ln>
                    <a:solidFill>
                      <a:srgbClr val="FFFFFF"/>
                    </a:solidFill>
                    <a:effectLst/>
                    <a:uLnTx/>
                    <a:uFillTx/>
                    <a:latin typeface="Arial" charset="0"/>
                    <a:ea typeface="ＭＳ Ｐゴシック"/>
                  </a:rPr>
                  <a:t>communautés</a:t>
                </a:r>
                <a:br>
                  <a:rPr kumimoji="0" lang="fr-FR" sz="2000" b="1" i="0" u="none" strike="noStrike" kern="1200" cap="none" spc="0" normalizeH="0" baseline="0" noProof="0" dirty="0">
                    <a:ln>
                      <a:noFill/>
                    </a:ln>
                    <a:solidFill>
                      <a:srgbClr val="FFFFFF"/>
                    </a:solidFill>
                    <a:effectLst/>
                    <a:uLnTx/>
                    <a:uFillTx/>
                    <a:latin typeface="Arial" charset="0"/>
                    <a:ea typeface="ＭＳ Ｐゴシック"/>
                  </a:rPr>
                </a:br>
                <a:r>
                  <a:rPr kumimoji="0" lang="fr-FR" sz="2000" b="1" i="0" u="none" strike="noStrike" kern="1200" cap="none" spc="0" normalizeH="0" baseline="0" noProof="0" dirty="0">
                    <a:ln>
                      <a:noFill/>
                    </a:ln>
                    <a:solidFill>
                      <a:srgbClr val="FFFFFF"/>
                    </a:solidFill>
                    <a:effectLst/>
                    <a:uLnTx/>
                    <a:uFillTx/>
                    <a:latin typeface="Arial" charset="0"/>
                    <a:ea typeface="ＭＳ Ｐゴシック"/>
                  </a:rPr>
                  <a:t>politiques</a:t>
                </a:r>
              </a:p>
            </p:txBody>
          </p:sp>
        </p:grpSp>
        <p:grpSp>
          <p:nvGrpSpPr>
            <p:cNvPr id="18" name="Group 16"/>
            <p:cNvGrpSpPr>
              <a:grpSpLocks/>
            </p:cNvGrpSpPr>
            <p:nvPr/>
          </p:nvGrpSpPr>
          <p:grpSpPr bwMode="auto">
            <a:xfrm>
              <a:off x="759043" y="1882970"/>
              <a:ext cx="7686774" cy="1371924"/>
              <a:chOff x="759043" y="1884459"/>
              <a:chExt cx="7686774" cy="1371924"/>
            </a:xfrm>
          </p:grpSpPr>
          <p:sp>
            <p:nvSpPr>
              <p:cNvPr id="20" name="Rounded Rectangle 19"/>
              <p:cNvSpPr/>
              <p:nvPr/>
            </p:nvSpPr>
            <p:spPr bwMode="auto">
              <a:xfrm>
                <a:off x="6159722" y="1884459"/>
                <a:ext cx="2286095" cy="1371924"/>
              </a:xfrm>
              <a:prstGeom prst="roundRect">
                <a:avLst/>
              </a:prstGeom>
              <a:solidFill>
                <a:srgbClr val="D3D3D3"/>
              </a:solidFill>
              <a:ln w="38100" cap="flat" cmpd="sng" algn="ctr">
                <a:no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 sz="20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21" name="Rectangle 11"/>
              <p:cNvSpPr>
                <a:spLocks noChangeArrowheads="1"/>
              </p:cNvSpPr>
              <p:nvPr/>
            </p:nvSpPr>
            <p:spPr bwMode="auto">
              <a:xfrm>
                <a:off x="759043" y="2173185"/>
                <a:ext cx="2474793" cy="708053"/>
              </a:xfrm>
              <a:prstGeom prst="rect">
                <a:avLst/>
              </a:prstGeom>
              <a:noFill/>
              <a:ln w="9525">
                <a:noFill/>
                <a:miter lim="800000"/>
                <a:headEnd/>
                <a:tailEnd/>
              </a:ln>
            </p:spPr>
            <p:txBody>
              <a:bodyPr wrap="square">
                <a:spAutoFit/>
              </a:bodyPr>
              <a:lstStyle/>
              <a:p>
                <a:pPr lvl="0" algn="ctr" fontAlgn="base">
                  <a:spcBef>
                    <a:spcPct val="0"/>
                  </a:spcBef>
                  <a:spcAft>
                    <a:spcPct val="0"/>
                  </a:spcAft>
                  <a:buClrTx/>
                  <a:defRPr/>
                </a:pPr>
                <a:r>
                  <a:rPr lang="fr-FR" sz="2000" b="1" kern="1200" dirty="0">
                    <a:solidFill>
                      <a:srgbClr val="FFFFFF"/>
                    </a:solidFill>
                    <a:latin typeface="Arial" charset="0"/>
                    <a:ea typeface="ＭＳ Ｐゴシック"/>
                  </a:rPr>
                  <a:t>Informer les politiques</a:t>
                </a:r>
                <a:endParaRPr kumimoji="0" lang="fr-FR" sz="2000" b="1" i="0" u="none" strike="noStrike" kern="1200" cap="none" spc="0" normalizeH="0" baseline="0" noProof="0" dirty="0">
                  <a:ln>
                    <a:noFill/>
                  </a:ln>
                  <a:solidFill>
                    <a:srgbClr val="FFFFFF"/>
                  </a:solidFill>
                  <a:effectLst/>
                  <a:uLnTx/>
                  <a:uFillTx/>
                  <a:latin typeface="Arial" charset="0"/>
                  <a:ea typeface="ＭＳ Ｐゴシック"/>
                </a:endParaRPr>
              </a:p>
            </p:txBody>
          </p:sp>
        </p:grpSp>
      </p:grpSp>
      <p:sp>
        <p:nvSpPr>
          <p:cNvPr id="27" name="TextBox 18"/>
          <p:cNvSpPr txBox="1">
            <a:spLocks noChangeArrowheads="1"/>
          </p:cNvSpPr>
          <p:nvPr/>
        </p:nvSpPr>
        <p:spPr bwMode="auto">
          <a:xfrm>
            <a:off x="6307773" y="1643145"/>
            <a:ext cx="2228850" cy="707886"/>
          </a:xfrm>
          <a:prstGeom prst="rect">
            <a:avLst/>
          </a:prstGeom>
          <a:noFill/>
          <a:ln w="9525">
            <a:noFill/>
            <a:miter lim="800000"/>
            <a:headEnd/>
            <a:tailEnd/>
          </a:ln>
        </p:spPr>
        <p:txBody>
          <a:bodyPr>
            <a:spAutoFit/>
          </a:bodyPr>
          <a:lstStyle/>
          <a:p>
            <a:pPr lvl="0" algn="ctr" fontAlgn="base">
              <a:spcBef>
                <a:spcPct val="0"/>
              </a:spcBef>
              <a:spcAft>
                <a:spcPct val="0"/>
              </a:spcAft>
              <a:buClrTx/>
              <a:defRPr/>
            </a:pPr>
            <a:r>
              <a:rPr lang="fr-FR" sz="2000" b="1" kern="1200" dirty="0">
                <a:solidFill>
                  <a:srgbClr val="FFFFFF"/>
                </a:solidFill>
                <a:latin typeface="Arial" charset="0"/>
                <a:ea typeface="ＭＳ Ｐゴシック"/>
              </a:rPr>
              <a:t>Focaliser </a:t>
            </a:r>
            <a:r>
              <a:rPr kumimoji="0" lang="fr-FR" sz="2000" b="1" i="0" u="none" strike="noStrike" kern="1200" cap="none" spc="0" normalizeH="0" baseline="0" noProof="0" dirty="0">
                <a:ln>
                  <a:noFill/>
                </a:ln>
                <a:solidFill>
                  <a:srgbClr val="FFFFFF"/>
                </a:solidFill>
                <a:effectLst/>
                <a:uLnTx/>
                <a:uFillTx/>
                <a:latin typeface="Arial" charset="0"/>
                <a:ea typeface="ＭＳ Ｐゴシック"/>
              </a:rPr>
              <a:t>l'attention</a:t>
            </a:r>
          </a:p>
        </p:txBody>
      </p:sp>
      <p:sp>
        <p:nvSpPr>
          <p:cNvPr id="28" name="Rectangle 2"/>
          <p:cNvSpPr>
            <a:spLocks noChangeArrowheads="1"/>
          </p:cNvSpPr>
          <p:nvPr/>
        </p:nvSpPr>
        <p:spPr bwMode="auto">
          <a:xfrm>
            <a:off x="952459" y="3014421"/>
            <a:ext cx="7713663" cy="1015663"/>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2000" b="1" i="0" u="none" strike="noStrike" kern="1200" cap="none" spc="0" normalizeH="0" baseline="0" noProof="0" dirty="0">
                <a:ln>
                  <a:noFill/>
                </a:ln>
                <a:solidFill>
                  <a:srgbClr val="000000"/>
                </a:solidFill>
                <a:effectLst/>
                <a:uLnTx/>
                <a:uFillTx/>
                <a:latin typeface="Arial" charset="0"/>
                <a:ea typeface="ＭＳ Ｐゴシック"/>
              </a:rPr>
              <a:t>Objectif :</a:t>
            </a:r>
            <a:r>
              <a:rPr kumimoji="0" lang="fr-FR" sz="2000" b="0" i="0" u="none" strike="noStrike" kern="1200" cap="none" spc="0" normalizeH="0" baseline="0" noProof="0" dirty="0">
                <a:ln>
                  <a:noFill/>
                </a:ln>
                <a:solidFill>
                  <a:srgbClr val="000000"/>
                </a:solidFill>
                <a:effectLst/>
                <a:uLnTx/>
                <a:uFillTx/>
                <a:latin typeface="Arial" charset="0"/>
                <a:ea typeface="ＭＳ Ｐゴシック"/>
              </a:rPr>
              <a:t> Partager les résultats de l'évaluation du paysage de politique de la RH chez les adolescents avec un réseau d'ONG et d'OSC travaillant avec et pour les jeunes en Cote d’Ivoire. </a:t>
            </a:r>
          </a:p>
        </p:txBody>
      </p:sp>
      <p:sp>
        <p:nvSpPr>
          <p:cNvPr id="29" name="Rectangle 28"/>
          <p:cNvSpPr>
            <a:spLocks noChangeArrowheads="1"/>
          </p:cNvSpPr>
          <p:nvPr/>
        </p:nvSpPr>
        <p:spPr bwMode="auto">
          <a:xfrm>
            <a:off x="952459" y="4593070"/>
            <a:ext cx="7342188" cy="1015663"/>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2000" b="1" i="0" u="none" strike="noStrike" kern="1200" cap="none" spc="0" normalizeH="0" baseline="0" noProof="0" dirty="0">
                <a:ln>
                  <a:noFill/>
                </a:ln>
                <a:solidFill>
                  <a:srgbClr val="000000"/>
                </a:solidFill>
                <a:effectLst/>
                <a:uLnTx/>
                <a:uFillTx/>
                <a:latin typeface="Arial" charset="0"/>
                <a:ea typeface="ＭＳ Ｐゴシック"/>
              </a:rPr>
              <a:t>Résultat attendu :</a:t>
            </a:r>
            <a:r>
              <a:rPr kumimoji="0" lang="fr-FR" sz="2000" b="0" i="0" u="none" strike="noStrike" kern="1200" cap="none" spc="0" normalizeH="0" baseline="0" noProof="0" dirty="0">
                <a:ln>
                  <a:noFill/>
                </a:ln>
                <a:solidFill>
                  <a:srgbClr val="000000"/>
                </a:solidFill>
                <a:effectLst/>
                <a:uLnTx/>
                <a:uFillTx/>
                <a:latin typeface="Arial" charset="0"/>
                <a:ea typeface="ＭＳ Ｐゴシック"/>
              </a:rPr>
              <a:t> Consensus parmi les parties prenantes sur les lacunes dans la politique actuelle et les changements nécessaires dans une nouvelle politique.</a:t>
            </a:r>
          </a:p>
        </p:txBody>
      </p:sp>
      <p:sp>
        <p:nvSpPr>
          <p:cNvPr id="31" name="Title 1"/>
          <p:cNvSpPr>
            <a:spLocks noGrp="1"/>
          </p:cNvSpPr>
          <p:nvPr>
            <p:ph type="title"/>
          </p:nvPr>
        </p:nvSpPr>
        <p:spPr/>
        <p:txBody>
          <a:bodyPr/>
          <a:lstStyle/>
          <a:p>
            <a:r>
              <a:rPr lang="fr-FR" b="1" dirty="0"/>
              <a:t>Objectif de communication :</a:t>
            </a:r>
            <a:endParaRPr lang="fr-FR"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7"/>
          <p:cNvGrpSpPr>
            <a:grpSpLocks/>
          </p:cNvGrpSpPr>
          <p:nvPr/>
        </p:nvGrpSpPr>
        <p:grpSpPr bwMode="auto">
          <a:xfrm>
            <a:off x="878110" y="1255712"/>
            <a:ext cx="7686453" cy="1371600"/>
            <a:chOff x="759043" y="1882970"/>
            <a:chExt cx="7686774" cy="1371924"/>
          </a:xfrm>
        </p:grpSpPr>
        <p:grpSp>
          <p:nvGrpSpPr>
            <p:cNvPr id="18" name="Group 14"/>
            <p:cNvGrpSpPr>
              <a:grpSpLocks/>
            </p:cNvGrpSpPr>
            <p:nvPr/>
          </p:nvGrpSpPr>
          <p:grpSpPr bwMode="auto">
            <a:xfrm>
              <a:off x="857250" y="1882970"/>
              <a:ext cx="7588567" cy="1371600"/>
              <a:chOff x="857250" y="1882970"/>
              <a:chExt cx="7588567" cy="1371600"/>
            </a:xfrm>
          </p:grpSpPr>
          <p:sp>
            <p:nvSpPr>
              <p:cNvPr id="25" name="Rounded Rectangle 4"/>
              <p:cNvSpPr>
                <a:spLocks noChangeArrowheads="1"/>
              </p:cNvSpPr>
              <p:nvPr/>
            </p:nvSpPr>
            <p:spPr bwMode="auto">
              <a:xfrm>
                <a:off x="857250" y="1882970"/>
                <a:ext cx="2286000" cy="1371600"/>
              </a:xfrm>
              <a:prstGeom prst="roundRect">
                <a:avLst>
                  <a:gd name="adj" fmla="val 16667"/>
                </a:avLst>
              </a:prstGeom>
              <a:solidFill>
                <a:srgbClr val="D3D3D3"/>
              </a:solidFill>
              <a:ln w="38100" algn="ctr">
                <a:no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sz="2000" b="0" i="0" u="none" strike="noStrike" kern="1200" cap="none" spc="0" normalizeH="0" baseline="0" noProof="0">
                  <a:ln>
                    <a:noFill/>
                  </a:ln>
                  <a:solidFill>
                    <a:srgbClr val="000000"/>
                  </a:solidFill>
                  <a:effectLst/>
                  <a:uLnTx/>
                  <a:uFillTx/>
                  <a:latin typeface="Arial" charset="0"/>
                  <a:ea typeface="ＭＳ Ｐゴシック"/>
                </a:endParaRPr>
              </a:p>
            </p:txBody>
          </p:sp>
          <p:sp>
            <p:nvSpPr>
              <p:cNvPr id="26" name="TextBox 8"/>
              <p:cNvSpPr txBox="1">
                <a:spLocks noChangeArrowheads="1"/>
              </p:cNvSpPr>
              <p:nvPr/>
            </p:nvSpPr>
            <p:spPr bwMode="auto">
              <a:xfrm>
                <a:off x="6216967" y="2187770"/>
                <a:ext cx="2228850" cy="708053"/>
              </a:xfrm>
              <a:prstGeom prst="rect">
                <a:avLst/>
              </a:prstGeom>
              <a:noFill/>
              <a:ln w="9525">
                <a:noFill/>
                <a:miter lim="800000"/>
                <a:headEnd/>
                <a:tailEnd/>
              </a:ln>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fr-FR" sz="2000" b="1" i="0" u="none" strike="noStrike" kern="1200" cap="none" spc="0" normalizeH="0" baseline="0" noProof="0">
                    <a:ln>
                      <a:noFill/>
                    </a:ln>
                    <a:solidFill>
                      <a:srgbClr val="FFFFFF"/>
                    </a:solidFill>
                    <a:effectLst/>
                    <a:uLnTx/>
                    <a:uFillTx/>
                    <a:latin typeface="Arial" charset="0"/>
                    <a:ea typeface="ＭＳ Ｐゴシック"/>
                  </a:rPr>
                  <a:t>Axé sur l'attention</a:t>
                </a:r>
              </a:p>
            </p:txBody>
          </p:sp>
        </p:grpSp>
        <p:grpSp>
          <p:nvGrpSpPr>
            <p:cNvPr id="19" name="Group 15"/>
            <p:cNvGrpSpPr>
              <a:grpSpLocks/>
            </p:cNvGrpSpPr>
            <p:nvPr/>
          </p:nvGrpSpPr>
          <p:grpSpPr bwMode="auto">
            <a:xfrm>
              <a:off x="3405452" y="1882970"/>
              <a:ext cx="2492162" cy="1371924"/>
              <a:chOff x="3364018" y="1908689"/>
              <a:chExt cx="2492162" cy="1371924"/>
            </a:xfrm>
          </p:grpSpPr>
          <p:sp>
            <p:nvSpPr>
              <p:cNvPr id="23" name="Rounded Rectangle 22"/>
              <p:cNvSpPr/>
              <p:nvPr/>
            </p:nvSpPr>
            <p:spPr bwMode="auto">
              <a:xfrm>
                <a:off x="3467051" y="1908689"/>
                <a:ext cx="2286095" cy="1371924"/>
              </a:xfrm>
              <a:prstGeom prst="roundRect">
                <a:avLst/>
              </a:prstGeom>
              <a:solidFill>
                <a:srgbClr val="D3D3D3"/>
              </a:solidFill>
              <a:ln w="38100" cap="flat" cmpd="sng" algn="ctr">
                <a:no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 sz="20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24" name="Rectangle 9"/>
              <p:cNvSpPr>
                <a:spLocks noChangeArrowheads="1"/>
              </p:cNvSpPr>
              <p:nvPr/>
            </p:nvSpPr>
            <p:spPr bwMode="auto">
              <a:xfrm>
                <a:off x="3364018" y="2059564"/>
                <a:ext cx="2492162" cy="1015903"/>
              </a:xfrm>
              <a:prstGeom prst="rect">
                <a:avLst/>
              </a:prstGeom>
              <a:noFill/>
              <a:ln w="9525">
                <a:noFill/>
                <a:miter lim="800000"/>
                <a:headEnd/>
                <a:tailEnd/>
              </a:ln>
            </p:spPr>
            <p:txBody>
              <a:bodyPr wrap="square">
                <a:spAutoFit/>
              </a:bodyPr>
              <a:lstStyle/>
              <a:p>
                <a:pPr lvl="0" algn="ctr" fontAlgn="base">
                  <a:spcBef>
                    <a:spcPct val="0"/>
                  </a:spcBef>
                  <a:spcAft>
                    <a:spcPct val="0"/>
                  </a:spcAft>
                  <a:buClrTx/>
                  <a:defRPr/>
                </a:pPr>
                <a:r>
                  <a:rPr lang="fr-FR" sz="2000" b="1" kern="1200" dirty="0">
                    <a:solidFill>
                      <a:srgbClr val="FFFFFF"/>
                    </a:solidFill>
                    <a:latin typeface="Arial" charset="0"/>
                    <a:ea typeface="ＭＳ Ｐゴシック"/>
                  </a:rPr>
                  <a:t>Renforcer les communautés</a:t>
                </a:r>
                <a:br>
                  <a:rPr kumimoji="0" lang="fr-FR" sz="2000" b="1" i="0" u="none" strike="noStrike" kern="1200" cap="none" spc="0" normalizeH="0" baseline="0" noProof="0" dirty="0">
                    <a:ln>
                      <a:noFill/>
                    </a:ln>
                    <a:solidFill>
                      <a:srgbClr val="FFFFFF"/>
                    </a:solidFill>
                    <a:effectLst/>
                    <a:uLnTx/>
                    <a:uFillTx/>
                    <a:latin typeface="Arial" charset="0"/>
                    <a:ea typeface="ＭＳ Ｐゴシック"/>
                  </a:rPr>
                </a:br>
                <a:r>
                  <a:rPr kumimoji="0" lang="fr-FR" sz="2000" b="1" i="0" u="none" strike="noStrike" kern="1200" cap="none" spc="0" normalizeH="0" baseline="0" noProof="0" dirty="0">
                    <a:ln>
                      <a:noFill/>
                    </a:ln>
                    <a:solidFill>
                      <a:srgbClr val="FFFFFF"/>
                    </a:solidFill>
                    <a:effectLst/>
                    <a:uLnTx/>
                    <a:uFillTx/>
                    <a:latin typeface="Arial" charset="0"/>
                    <a:ea typeface="ＭＳ Ｐゴシック"/>
                  </a:rPr>
                  <a:t>politiques</a:t>
                </a:r>
              </a:p>
            </p:txBody>
          </p:sp>
        </p:grpSp>
        <p:grpSp>
          <p:nvGrpSpPr>
            <p:cNvPr id="20" name="Group 16"/>
            <p:cNvGrpSpPr>
              <a:grpSpLocks/>
            </p:cNvGrpSpPr>
            <p:nvPr/>
          </p:nvGrpSpPr>
          <p:grpSpPr bwMode="auto">
            <a:xfrm>
              <a:off x="759043" y="1882970"/>
              <a:ext cx="7686774" cy="1371924"/>
              <a:chOff x="759043" y="1884459"/>
              <a:chExt cx="7686774" cy="1371924"/>
            </a:xfrm>
          </p:grpSpPr>
          <p:sp>
            <p:nvSpPr>
              <p:cNvPr id="21" name="Rounded Rectangle 20"/>
              <p:cNvSpPr/>
              <p:nvPr/>
            </p:nvSpPr>
            <p:spPr bwMode="auto">
              <a:xfrm>
                <a:off x="6159722" y="1884459"/>
                <a:ext cx="2286095" cy="1371924"/>
              </a:xfrm>
              <a:prstGeom prst="roundRect">
                <a:avLst/>
              </a:prstGeom>
              <a:solidFill>
                <a:srgbClr val="7BC143"/>
              </a:solidFill>
              <a:ln w="38100" cap="flat" cmpd="sng" algn="ctr">
                <a:noFill/>
                <a:prstDash val="solid"/>
                <a:round/>
                <a:headEnd type="none" w="med" len="med"/>
                <a:tailEnd type="none" w="med" len="med"/>
              </a:ln>
              <a:effec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 sz="20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22" name="Rectangle 11"/>
              <p:cNvSpPr>
                <a:spLocks noChangeArrowheads="1"/>
              </p:cNvSpPr>
              <p:nvPr/>
            </p:nvSpPr>
            <p:spPr bwMode="auto">
              <a:xfrm>
                <a:off x="759043" y="2173185"/>
                <a:ext cx="2474793" cy="708053"/>
              </a:xfrm>
              <a:prstGeom prst="rect">
                <a:avLst/>
              </a:prstGeom>
              <a:noFill/>
              <a:ln w="9525">
                <a:noFill/>
                <a:miter lim="800000"/>
                <a:headEnd/>
                <a:tailEnd/>
              </a:ln>
            </p:spPr>
            <p:txBody>
              <a:bodyPr wrap="square">
                <a:spAutoFit/>
              </a:bodyPr>
              <a:lstStyle/>
              <a:p>
                <a:pPr lvl="0" algn="ctr" fontAlgn="base">
                  <a:spcBef>
                    <a:spcPct val="0"/>
                  </a:spcBef>
                  <a:spcAft>
                    <a:spcPct val="0"/>
                  </a:spcAft>
                  <a:buClrTx/>
                  <a:defRPr/>
                </a:pPr>
                <a:r>
                  <a:rPr lang="fr-FR" sz="2000" b="1" kern="1200" dirty="0">
                    <a:solidFill>
                      <a:srgbClr val="FFFFFF"/>
                    </a:solidFill>
                    <a:latin typeface="Arial" charset="0"/>
                    <a:ea typeface="ＭＳ Ｐゴシック"/>
                  </a:rPr>
                  <a:t>Informer les politiques</a:t>
                </a:r>
                <a:endParaRPr kumimoji="0" lang="fr-FR" sz="2000" b="1" i="0" u="none" strike="noStrike" kern="1200" cap="none" spc="0" normalizeH="0" baseline="0" noProof="0" dirty="0">
                  <a:ln>
                    <a:noFill/>
                  </a:ln>
                  <a:solidFill>
                    <a:srgbClr val="FFFFFF"/>
                  </a:solidFill>
                  <a:effectLst/>
                  <a:uLnTx/>
                  <a:uFillTx/>
                  <a:latin typeface="Arial" charset="0"/>
                  <a:ea typeface="ＭＳ Ｐゴシック"/>
                </a:endParaRPr>
              </a:p>
            </p:txBody>
          </p:sp>
        </p:grpSp>
      </p:grpSp>
      <p:sp>
        <p:nvSpPr>
          <p:cNvPr id="27" name="TextBox 18"/>
          <p:cNvSpPr txBox="1">
            <a:spLocks noChangeArrowheads="1"/>
          </p:cNvSpPr>
          <p:nvPr/>
        </p:nvSpPr>
        <p:spPr bwMode="auto">
          <a:xfrm>
            <a:off x="6307773" y="1643145"/>
            <a:ext cx="2228850" cy="707886"/>
          </a:xfrm>
          <a:prstGeom prst="rect">
            <a:avLst/>
          </a:prstGeom>
          <a:noFill/>
          <a:ln w="9525">
            <a:noFill/>
            <a:miter lim="800000"/>
            <a:headEnd/>
            <a:tailEnd/>
          </a:ln>
        </p:spPr>
        <p:txBody>
          <a:bodyPr>
            <a:spAutoFit/>
          </a:bodyPr>
          <a:lstStyle/>
          <a:p>
            <a:pPr lvl="0" algn="ctr" fontAlgn="base">
              <a:spcBef>
                <a:spcPct val="0"/>
              </a:spcBef>
              <a:spcAft>
                <a:spcPct val="0"/>
              </a:spcAft>
              <a:buClrTx/>
              <a:defRPr/>
            </a:pPr>
            <a:r>
              <a:rPr lang="fr-FR" sz="2000" b="1" kern="1200" dirty="0">
                <a:solidFill>
                  <a:srgbClr val="FFFFFF"/>
                </a:solidFill>
                <a:latin typeface="Arial" charset="0"/>
                <a:ea typeface="ＭＳ Ｐゴシック"/>
              </a:rPr>
              <a:t>Focaliser </a:t>
            </a:r>
            <a:r>
              <a:rPr kumimoji="0" lang="fr-FR" sz="2000" b="1" i="0" u="none" strike="noStrike" kern="1200" cap="none" spc="0" normalizeH="0" baseline="0" noProof="0" dirty="0">
                <a:ln>
                  <a:noFill/>
                </a:ln>
                <a:solidFill>
                  <a:srgbClr val="FFFFFF"/>
                </a:solidFill>
                <a:effectLst/>
                <a:uLnTx/>
                <a:uFillTx/>
                <a:latin typeface="Arial" charset="0"/>
                <a:ea typeface="ＭＳ Ｐゴシック"/>
              </a:rPr>
              <a:t>l'attention</a:t>
            </a:r>
          </a:p>
        </p:txBody>
      </p:sp>
      <p:sp>
        <p:nvSpPr>
          <p:cNvPr id="28" name="Rectangle 2"/>
          <p:cNvSpPr>
            <a:spLocks noChangeArrowheads="1"/>
          </p:cNvSpPr>
          <p:nvPr/>
        </p:nvSpPr>
        <p:spPr bwMode="auto">
          <a:xfrm>
            <a:off x="952459" y="3014421"/>
            <a:ext cx="7713663" cy="1015663"/>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2000" b="1" i="0" u="none" strike="noStrike" kern="1200" cap="none" spc="0" normalizeH="0" baseline="0" noProof="0" dirty="0">
                <a:ln>
                  <a:noFill/>
                </a:ln>
                <a:solidFill>
                  <a:srgbClr val="000000"/>
                </a:solidFill>
                <a:effectLst/>
                <a:uLnTx/>
                <a:uFillTx/>
                <a:latin typeface="Arial" charset="0"/>
                <a:ea typeface="ＭＳ Ｐゴシック"/>
              </a:rPr>
              <a:t>Objectif :</a:t>
            </a:r>
            <a:r>
              <a:rPr kumimoji="0" lang="fr-FR" sz="2000" b="0" i="0" u="none" strike="noStrike" kern="1200" cap="none" spc="0" normalizeH="0" baseline="0" noProof="0" dirty="0">
                <a:ln>
                  <a:noFill/>
                </a:ln>
                <a:solidFill>
                  <a:srgbClr val="000000"/>
                </a:solidFill>
                <a:effectLst/>
                <a:uLnTx/>
                <a:uFillTx/>
                <a:latin typeface="Arial" charset="0"/>
                <a:ea typeface="ＭＳ Ｐゴシック"/>
              </a:rPr>
              <a:t> Aider les journalistes à comprendre les obstacles auxquels sont confrontés les jeunes pour avoir accès aux services de PF grâce à la formation et aux voyages d'études.</a:t>
            </a:r>
          </a:p>
        </p:txBody>
      </p:sp>
      <p:sp>
        <p:nvSpPr>
          <p:cNvPr id="29" name="Rectangle 28"/>
          <p:cNvSpPr>
            <a:spLocks noChangeArrowheads="1"/>
          </p:cNvSpPr>
          <p:nvPr/>
        </p:nvSpPr>
        <p:spPr bwMode="auto">
          <a:xfrm>
            <a:off x="952459" y="4593070"/>
            <a:ext cx="7342188" cy="1015663"/>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fr-FR" sz="2000" b="1" i="0" u="none" strike="noStrike" kern="1200" cap="none" spc="0" normalizeH="0" baseline="0" noProof="0" dirty="0">
                <a:ln>
                  <a:noFill/>
                </a:ln>
                <a:solidFill>
                  <a:srgbClr val="000000"/>
                </a:solidFill>
                <a:effectLst/>
                <a:uLnTx/>
                <a:uFillTx/>
                <a:latin typeface="Arial" charset="0"/>
                <a:ea typeface="ＭＳ Ｐゴシック"/>
              </a:rPr>
              <a:t>Résultat attendu :</a:t>
            </a:r>
            <a:r>
              <a:rPr kumimoji="0" lang="fr-FR" sz="2000" b="0" i="0" u="none" strike="noStrike" kern="1200" cap="none" spc="0" normalizeH="0" baseline="0" noProof="0" dirty="0">
                <a:ln>
                  <a:noFill/>
                </a:ln>
                <a:solidFill>
                  <a:srgbClr val="000000"/>
                </a:solidFill>
                <a:effectLst/>
                <a:uLnTx/>
                <a:uFillTx/>
                <a:latin typeface="Arial" charset="0"/>
                <a:ea typeface="ＭＳ Ｐゴシック"/>
              </a:rPr>
              <a:t> Amélioration de la qualité et de la quantité de la  couverture médiatique sur les obstacles concernant les jeunes.</a:t>
            </a:r>
          </a:p>
        </p:txBody>
      </p:sp>
      <p:sp>
        <p:nvSpPr>
          <p:cNvPr id="32" name="Title 1"/>
          <p:cNvSpPr>
            <a:spLocks noGrp="1"/>
          </p:cNvSpPr>
          <p:nvPr>
            <p:ph type="title"/>
          </p:nvPr>
        </p:nvSpPr>
        <p:spPr/>
        <p:txBody>
          <a:bodyPr/>
          <a:lstStyle/>
          <a:p>
            <a:r>
              <a:rPr lang="fr-FR" b="1" dirty="0"/>
              <a:t>Objectif de communication :</a:t>
            </a:r>
            <a:endParaRPr lang="fr-FR" sz="3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56"/>
          <p:cNvSpPr txBox="1"/>
          <p:nvPr/>
        </p:nvSpPr>
        <p:spPr>
          <a:xfrm>
            <a:off x="265471" y="113190"/>
            <a:ext cx="8878529" cy="685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fr-FR" sz="2800" b="0" i="0" u="none" strike="noStrike" cap="none" dirty="0">
                <a:solidFill>
                  <a:schemeClr val="dk2"/>
                </a:solidFill>
                <a:latin typeface="Arial"/>
                <a:ea typeface="Arial"/>
                <a:cs typeface="Arial"/>
                <a:sym typeface="Arial"/>
              </a:rPr>
              <a:t>Communication stratégique I - Fiche de travail </a:t>
            </a:r>
            <a:endParaRPr sz="1400" b="0" i="0" u="none" strike="noStrike" cap="none" dirty="0">
              <a:solidFill>
                <a:srgbClr val="000000"/>
              </a:solidFill>
              <a:latin typeface="Arial"/>
              <a:ea typeface="Arial"/>
              <a:cs typeface="Arial"/>
              <a:sym typeface="Arial"/>
            </a:endParaRPr>
          </a:p>
        </p:txBody>
      </p:sp>
      <p:pic>
        <p:nvPicPr>
          <p:cNvPr id="5" name="Image 4">
            <a:extLst>
              <a:ext uri="{FF2B5EF4-FFF2-40B4-BE49-F238E27FC236}">
                <a16:creationId xmlns:a16="http://schemas.microsoft.com/office/drawing/2014/main" id="{6AE8D825-F354-E64C-B256-61EAC5364034}"/>
              </a:ext>
            </a:extLst>
          </p:cNvPr>
          <p:cNvPicPr>
            <a:picLocks noChangeAspect="1"/>
          </p:cNvPicPr>
          <p:nvPr/>
        </p:nvPicPr>
        <p:blipFill>
          <a:blip r:embed="rId3"/>
          <a:stretch>
            <a:fillRect/>
          </a:stretch>
        </p:blipFill>
        <p:spPr>
          <a:xfrm>
            <a:off x="741285" y="440267"/>
            <a:ext cx="7965394" cy="5983111"/>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57"/>
          <p:cNvSpPr txBox="1">
            <a:spLocks noGrp="1"/>
          </p:cNvSpPr>
          <p:nvPr>
            <p:ph type="title"/>
          </p:nvPr>
        </p:nvSpPr>
        <p:spPr>
          <a:xfrm>
            <a:off x="838200" y="533400"/>
            <a:ext cx="7739062" cy="99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a:t>En apprendre davantage</a:t>
            </a:r>
            <a:endParaRPr/>
          </a:p>
        </p:txBody>
      </p:sp>
      <p:sp>
        <p:nvSpPr>
          <p:cNvPr id="444" name="Google Shape;444;p57"/>
          <p:cNvSpPr txBox="1">
            <a:spLocks noGrp="1"/>
          </p:cNvSpPr>
          <p:nvPr>
            <p:ph type="body" idx="1"/>
          </p:nvPr>
        </p:nvSpPr>
        <p:spPr>
          <a:xfrm>
            <a:off x="914400" y="1295400"/>
            <a:ext cx="7729537" cy="46482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1190"/>
              <a:buChar char="■"/>
            </a:pPr>
            <a:r>
              <a:rPr lang="fr-FR" sz="1400"/>
              <a:t>J.T. Bertrand et D.L. Kincaid, </a:t>
            </a:r>
            <a:r>
              <a:rPr lang="fr-FR" sz="1400" i="1"/>
              <a:t>“Evaluating Information-Education-Communication (IEC) Programs for Family Planning and Reproductive Health,” </a:t>
            </a:r>
            <a:r>
              <a:rPr lang="fr-FR" sz="1400" i="0"/>
              <a:t>F</a:t>
            </a:r>
            <a:r>
              <a:rPr lang="fr-FR" sz="1400"/>
              <a:t>inal Report of the IEC Working Group, Carolina Population Center, octobre 1996. </a:t>
            </a:r>
            <a:endParaRPr/>
          </a:p>
          <a:p>
            <a:pPr marL="342900" lvl="0" indent="-342900" algn="l" rtl="0">
              <a:lnSpc>
                <a:spcPct val="100000"/>
              </a:lnSpc>
              <a:spcBef>
                <a:spcPts val="1200"/>
              </a:spcBef>
              <a:spcAft>
                <a:spcPts val="0"/>
              </a:spcAft>
              <a:buSzPts val="1190"/>
              <a:buChar char="■"/>
            </a:pPr>
            <a:r>
              <a:rPr lang="fr-FR" sz="1400"/>
              <a:t>L. Carlile, </a:t>
            </a:r>
            <a:r>
              <a:rPr lang="fr-FR" sz="1400" i="1"/>
              <a:t>“Making Communication Count: A Strategic Communications Framework,”</a:t>
            </a:r>
            <a:r>
              <a:rPr lang="fr-FR" sz="1400"/>
              <a:t> IIED, juin 2011.</a:t>
            </a:r>
            <a:endParaRPr/>
          </a:p>
          <a:p>
            <a:pPr marL="342900" lvl="0" indent="-342900" algn="l" rtl="0">
              <a:lnSpc>
                <a:spcPct val="100000"/>
              </a:lnSpc>
              <a:spcBef>
                <a:spcPts val="1200"/>
              </a:spcBef>
              <a:spcAft>
                <a:spcPts val="0"/>
              </a:spcAft>
              <a:buSzPts val="1190"/>
              <a:buChar char="■"/>
            </a:pPr>
            <a:r>
              <a:rPr lang="fr-FR" sz="1400" i="1"/>
              <a:t>“Communicating Population and Family Planning Information to Policymakers,” </a:t>
            </a:r>
            <a:r>
              <a:rPr lang="fr-FR" sz="1400"/>
              <a:t>OPTIONS Policy Paper Series #4, mai 1994. </a:t>
            </a:r>
            <a:endParaRPr/>
          </a:p>
          <a:p>
            <a:pPr marL="342900" lvl="0" indent="-342900" algn="l" rtl="0">
              <a:lnSpc>
                <a:spcPct val="100000"/>
              </a:lnSpc>
              <a:spcBef>
                <a:spcPts val="1200"/>
              </a:spcBef>
              <a:spcAft>
                <a:spcPts val="0"/>
              </a:spcAft>
              <a:buSzPts val="1190"/>
              <a:buChar char="■"/>
            </a:pPr>
            <a:r>
              <a:rPr lang="fr-FR" sz="1400" i="1"/>
              <a:t>“Making Research Findings Actionable,”</a:t>
            </a:r>
            <a:r>
              <a:rPr lang="fr-FR" sz="1400"/>
              <a:t> USAID and Measure Evaluation, décembre 2009. </a:t>
            </a:r>
            <a:endParaRPr/>
          </a:p>
          <a:p>
            <a:pPr marL="342900" lvl="0" indent="-342900" algn="l" rtl="0">
              <a:lnSpc>
                <a:spcPct val="100000"/>
              </a:lnSpc>
              <a:spcBef>
                <a:spcPts val="1200"/>
              </a:spcBef>
              <a:spcAft>
                <a:spcPts val="0"/>
              </a:spcAft>
              <a:buSzPts val="1190"/>
              <a:buChar char="■"/>
            </a:pPr>
            <a:r>
              <a:rPr lang="fr-FR" sz="1400"/>
              <a:t>AFP Advocacy Portfolio, </a:t>
            </a:r>
            <a:r>
              <a:rPr lang="fr-FR" sz="1400" i="1"/>
              <a:t>“Develop a Strategy,”</a:t>
            </a:r>
            <a:r>
              <a:rPr lang="fr-FR" sz="1400"/>
              <a:t> </a:t>
            </a:r>
            <a:r>
              <a:rPr lang="fr-FR" sz="1400" i="1"/>
              <a:t>AFP SMART: A Guide to Quick Wins—Build Consensus, Focus Efforts, Achieve Change,” </a:t>
            </a:r>
            <a:r>
              <a:rPr lang="fr-FR" sz="1400"/>
              <a:t>2013</a:t>
            </a:r>
            <a:r>
              <a:rPr lang="fr-FR" sz="1400" i="1"/>
              <a:t>.</a:t>
            </a:r>
            <a:endParaRPr/>
          </a:p>
          <a:p>
            <a:pPr marL="342900" lvl="0" indent="-342900" algn="l" rtl="0">
              <a:lnSpc>
                <a:spcPct val="100000"/>
              </a:lnSpc>
              <a:spcBef>
                <a:spcPts val="1200"/>
              </a:spcBef>
              <a:spcAft>
                <a:spcPts val="0"/>
              </a:spcAft>
              <a:buSzPts val="1190"/>
              <a:buChar char="■"/>
            </a:pPr>
            <a:r>
              <a:rPr lang="fr-FR" sz="1400"/>
              <a:t>PATH, </a:t>
            </a:r>
            <a:r>
              <a:rPr lang="fr-FR" sz="1400" i="1"/>
              <a:t>“Stronger Health Advocates, Greater Health Impacts: A Workbook for Policy Advocacy Strategy Development,” </a:t>
            </a:r>
            <a:r>
              <a:rPr lang="fr-FR" sz="1400"/>
              <a:t>2014. </a:t>
            </a:r>
            <a:endParaRPr/>
          </a:p>
          <a:p>
            <a:pPr marL="342900" lvl="0" indent="-342900" algn="l" rtl="0">
              <a:lnSpc>
                <a:spcPct val="100000"/>
              </a:lnSpc>
              <a:spcBef>
                <a:spcPts val="1200"/>
              </a:spcBef>
              <a:spcAft>
                <a:spcPts val="0"/>
              </a:spcAft>
              <a:buSzPts val="1190"/>
              <a:buChar char="■"/>
            </a:pPr>
            <a:r>
              <a:rPr lang="fr-FR" sz="1400"/>
              <a:t>Daniel Start et Ingie Hovland</a:t>
            </a:r>
            <a:r>
              <a:rPr lang="fr-FR" sz="1400" i="1"/>
              <a:t>, “Tools for Policy Impact: A Handbook for Researchers,” </a:t>
            </a:r>
            <a:r>
              <a:rPr lang="fr-FR" sz="1400"/>
              <a:t>Overseas Development Institute, octobre 2004. </a:t>
            </a:r>
            <a:endParaRPr/>
          </a:p>
          <a:p>
            <a:pPr marL="342900" lvl="0" indent="-245745" algn="l" rtl="0">
              <a:lnSpc>
                <a:spcPct val="100000"/>
              </a:lnSpc>
              <a:spcBef>
                <a:spcPts val="1560"/>
              </a:spcBef>
              <a:spcAft>
                <a:spcPts val="0"/>
              </a:spcAft>
              <a:buSzPts val="1530"/>
              <a:buNone/>
            </a:pPr>
            <a:endParaRPr sz="1800"/>
          </a:p>
          <a:p>
            <a:pPr marL="342900" lvl="0" indent="-245745" algn="l" rtl="0">
              <a:lnSpc>
                <a:spcPct val="100000"/>
              </a:lnSpc>
              <a:spcBef>
                <a:spcPts val="360"/>
              </a:spcBef>
              <a:spcAft>
                <a:spcPts val="0"/>
              </a:spcAft>
              <a:buSzPts val="1530"/>
              <a:buNone/>
            </a:pPr>
            <a:endParaRPr sz="1800"/>
          </a:p>
          <a:p>
            <a:pPr marL="342900" lvl="0" indent="-245745" algn="l" rtl="0">
              <a:lnSpc>
                <a:spcPct val="100000"/>
              </a:lnSpc>
              <a:spcBef>
                <a:spcPts val="360"/>
              </a:spcBef>
              <a:spcAft>
                <a:spcPts val="0"/>
              </a:spcAft>
              <a:buSzPts val="1530"/>
              <a:buNone/>
            </a:pPr>
            <a:endParaRPr sz="18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43"/>
          <p:cNvSpPr txBox="1">
            <a:spLocks noGrp="1"/>
          </p:cNvSpPr>
          <p:nvPr>
            <p:ph type="title"/>
          </p:nvPr>
        </p:nvSpPr>
        <p:spPr>
          <a:xfrm>
            <a:off x="838200" y="381000"/>
            <a:ext cx="8839200" cy="609600"/>
          </a:xfrm>
          <a:prstGeom prst="rect">
            <a:avLst/>
          </a:prstGeom>
          <a:noFill/>
          <a:ln>
            <a:noFill/>
          </a:ln>
        </p:spPr>
        <p:txBody>
          <a:bodyPr spcFirstLastPara="1" wrap="square" lIns="90475" tIns="44450" rIns="90475" bIns="44450" anchor="t" anchorCtr="0">
            <a:noAutofit/>
          </a:bodyPr>
          <a:lstStyle/>
          <a:p>
            <a:pPr marL="0" lvl="0" indent="0" algn="l" rtl="0">
              <a:lnSpc>
                <a:spcPct val="100000"/>
              </a:lnSpc>
              <a:spcBef>
                <a:spcPts val="0"/>
              </a:spcBef>
              <a:spcAft>
                <a:spcPts val="0"/>
              </a:spcAft>
              <a:buSzPts val="1400"/>
              <a:buNone/>
            </a:pPr>
            <a:r>
              <a:rPr lang="fr-FR" sz="3200" b="1"/>
              <a:t>Éléments clés de la communication stratégique</a:t>
            </a:r>
            <a:endParaRPr sz="4000"/>
          </a:p>
        </p:txBody>
      </p:sp>
      <p:pic>
        <p:nvPicPr>
          <p:cNvPr id="239" name="Google Shape;239;p43"/>
          <p:cNvPicPr preferRelativeResize="0"/>
          <p:nvPr/>
        </p:nvPicPr>
        <p:blipFill rotWithShape="1">
          <a:blip r:embed="rId3">
            <a:alphaModFix/>
          </a:blip>
          <a:srcRect/>
          <a:stretch/>
        </p:blipFill>
        <p:spPr>
          <a:xfrm>
            <a:off x="890231" y="1732193"/>
            <a:ext cx="7696200" cy="3971122"/>
          </a:xfrm>
          <a:prstGeom prst="rect">
            <a:avLst/>
          </a:prstGeom>
          <a:noFill/>
          <a:ln>
            <a:noFill/>
          </a:ln>
        </p:spPr>
      </p:pic>
      <p:grpSp>
        <p:nvGrpSpPr>
          <p:cNvPr id="240" name="Google Shape;240;p43"/>
          <p:cNvGrpSpPr/>
          <p:nvPr/>
        </p:nvGrpSpPr>
        <p:grpSpPr>
          <a:xfrm>
            <a:off x="890231" y="4544199"/>
            <a:ext cx="1275785" cy="1214165"/>
            <a:chOff x="890231" y="4544199"/>
            <a:chExt cx="1275785" cy="1214165"/>
          </a:xfrm>
        </p:grpSpPr>
        <p:sp>
          <p:nvSpPr>
            <p:cNvPr id="241" name="Google Shape;241;p43"/>
            <p:cNvSpPr/>
            <p:nvPr/>
          </p:nvSpPr>
          <p:spPr>
            <a:xfrm>
              <a:off x="890231" y="5198468"/>
              <a:ext cx="1275785" cy="55989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fr-FR" sz="1400" b="0" i="0" u="none" strike="noStrike" cap="none" dirty="0">
                  <a:solidFill>
                    <a:srgbClr val="7BC143"/>
                  </a:solidFill>
                  <a:latin typeface="Arial"/>
                  <a:ea typeface="Arial"/>
                  <a:cs typeface="Arial"/>
                  <a:sym typeface="Arial"/>
                </a:rPr>
                <a:t>But</a:t>
              </a:r>
            </a:p>
            <a:p>
              <a:pPr marL="0" marR="0" lvl="0" indent="0" algn="l" rtl="0">
                <a:lnSpc>
                  <a:spcPct val="100000"/>
                </a:lnSpc>
                <a:spcBef>
                  <a:spcPts val="0"/>
                </a:spcBef>
                <a:spcAft>
                  <a:spcPts val="0"/>
                </a:spcAft>
                <a:buClr>
                  <a:srgbClr val="000000"/>
                </a:buClr>
                <a:buSzPts val="1200"/>
                <a:buFont typeface="Arial"/>
                <a:buNone/>
              </a:pPr>
              <a:r>
                <a:rPr lang="fr-FR" sz="1400" b="0" i="0" u="none" strike="noStrike" cap="none" dirty="0">
                  <a:solidFill>
                    <a:srgbClr val="7BC143"/>
                  </a:solidFill>
                  <a:latin typeface="Arial"/>
                  <a:ea typeface="Arial"/>
                  <a:cs typeface="Arial"/>
                  <a:sym typeface="Arial"/>
                </a:rPr>
                <a:t>politique</a:t>
              </a:r>
              <a:endParaRPr sz="1600" b="0" i="0" u="none" strike="noStrike" cap="none" dirty="0">
                <a:solidFill>
                  <a:srgbClr val="000000"/>
                </a:solidFill>
                <a:latin typeface="Arial"/>
                <a:ea typeface="Arial"/>
                <a:cs typeface="Arial"/>
                <a:sym typeface="Arial"/>
              </a:endParaRPr>
            </a:p>
          </p:txBody>
        </p:sp>
        <p:sp>
          <p:nvSpPr>
            <p:cNvPr id="242" name="Google Shape;242;p43"/>
            <p:cNvSpPr/>
            <p:nvPr/>
          </p:nvSpPr>
          <p:spPr>
            <a:xfrm>
              <a:off x="1219200" y="4544199"/>
              <a:ext cx="457200" cy="457200"/>
            </a:xfrm>
            <a:prstGeom prst="ellipse">
              <a:avLst/>
            </a:prstGeom>
            <a:solidFill>
              <a:srgbClr val="7BC143"/>
            </a:solidFill>
            <a:ln w="9525" cap="flat" cmpd="sng">
              <a:solidFill>
                <a:schemeClr val="accent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243" name="Google Shape;243;p43"/>
            <p:cNvSpPr/>
            <p:nvPr/>
          </p:nvSpPr>
          <p:spPr>
            <a:xfrm>
              <a:off x="1284133" y="4572744"/>
              <a:ext cx="327334" cy="40011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a:solidFill>
                    <a:schemeClr val="accent5"/>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grpSp>
      <p:grpSp>
        <p:nvGrpSpPr>
          <p:cNvPr id="244" name="Google Shape;244;p43"/>
          <p:cNvGrpSpPr/>
          <p:nvPr/>
        </p:nvGrpSpPr>
        <p:grpSpPr>
          <a:xfrm>
            <a:off x="1920286" y="4058454"/>
            <a:ext cx="1021434" cy="973723"/>
            <a:chOff x="1920286" y="4058454"/>
            <a:chExt cx="1021434" cy="973723"/>
          </a:xfrm>
        </p:grpSpPr>
        <p:sp>
          <p:nvSpPr>
            <p:cNvPr id="245" name="Google Shape;245;p43"/>
            <p:cNvSpPr/>
            <p:nvPr/>
          </p:nvSpPr>
          <p:spPr>
            <a:xfrm>
              <a:off x="1920286" y="4724400"/>
              <a:ext cx="1021434" cy="30777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fr-FR" sz="1400" b="0" i="0" u="none" strike="noStrike" cap="none">
                  <a:solidFill>
                    <a:srgbClr val="7BC143"/>
                  </a:solidFill>
                  <a:latin typeface="Arial"/>
                  <a:ea typeface="Arial"/>
                  <a:cs typeface="Arial"/>
                  <a:sym typeface="Arial"/>
                </a:rPr>
                <a:t>Publics</a:t>
              </a:r>
              <a:endParaRPr sz="1400" b="0" i="0" u="none" strike="noStrike" cap="none">
                <a:solidFill>
                  <a:srgbClr val="000000"/>
                </a:solidFill>
                <a:latin typeface="Arial"/>
                <a:ea typeface="Arial"/>
                <a:cs typeface="Arial"/>
                <a:sym typeface="Arial"/>
              </a:endParaRPr>
            </a:p>
          </p:txBody>
        </p:sp>
        <p:sp>
          <p:nvSpPr>
            <p:cNvPr id="246" name="Google Shape;246;p43"/>
            <p:cNvSpPr/>
            <p:nvPr/>
          </p:nvSpPr>
          <p:spPr>
            <a:xfrm>
              <a:off x="2166016" y="4058454"/>
              <a:ext cx="457200" cy="457200"/>
            </a:xfrm>
            <a:prstGeom prst="ellipse">
              <a:avLst/>
            </a:prstGeom>
            <a:solidFill>
              <a:srgbClr val="7BC143"/>
            </a:solidFill>
            <a:ln w="9525" cap="flat" cmpd="sng">
              <a:solidFill>
                <a:schemeClr val="accent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247" name="Google Shape;247;p43"/>
            <p:cNvSpPr/>
            <p:nvPr/>
          </p:nvSpPr>
          <p:spPr>
            <a:xfrm>
              <a:off x="2230949" y="4086999"/>
              <a:ext cx="327334" cy="40011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a:solidFill>
                    <a:schemeClr val="accent5"/>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grpSp>
      <p:grpSp>
        <p:nvGrpSpPr>
          <p:cNvPr id="248" name="Google Shape;248;p43"/>
          <p:cNvGrpSpPr/>
          <p:nvPr/>
        </p:nvGrpSpPr>
        <p:grpSpPr>
          <a:xfrm>
            <a:off x="2971800" y="3657250"/>
            <a:ext cx="1546533" cy="1198793"/>
            <a:chOff x="2971800" y="3657250"/>
            <a:chExt cx="1546533" cy="1198793"/>
          </a:xfrm>
        </p:grpSpPr>
        <p:sp>
          <p:nvSpPr>
            <p:cNvPr id="249" name="Google Shape;249;p43"/>
            <p:cNvSpPr/>
            <p:nvPr/>
          </p:nvSpPr>
          <p:spPr>
            <a:xfrm>
              <a:off x="2971800" y="4267200"/>
              <a:ext cx="1546533" cy="58884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dirty="0">
                  <a:solidFill>
                    <a:srgbClr val="7BC143"/>
                  </a:solidFill>
                  <a:latin typeface="Arial"/>
                  <a:ea typeface="Arial"/>
                  <a:cs typeface="Arial"/>
                  <a:sym typeface="Arial"/>
                </a:rPr>
                <a:t>Objectifs de communication</a:t>
              </a:r>
              <a:endParaRPr sz="1400" b="0" i="0" u="none" strike="noStrike" cap="none" dirty="0">
                <a:solidFill>
                  <a:srgbClr val="000000"/>
                </a:solidFill>
                <a:latin typeface="Arial"/>
                <a:ea typeface="Arial"/>
                <a:cs typeface="Arial"/>
                <a:sym typeface="Arial"/>
              </a:endParaRPr>
            </a:p>
          </p:txBody>
        </p:sp>
        <p:sp>
          <p:nvSpPr>
            <p:cNvPr id="250" name="Google Shape;250;p43"/>
            <p:cNvSpPr/>
            <p:nvPr/>
          </p:nvSpPr>
          <p:spPr>
            <a:xfrm>
              <a:off x="3124200" y="3657250"/>
              <a:ext cx="457200" cy="457200"/>
            </a:xfrm>
            <a:prstGeom prst="ellipse">
              <a:avLst/>
            </a:prstGeom>
            <a:solidFill>
              <a:srgbClr val="7BC143"/>
            </a:solidFill>
            <a:ln w="9525" cap="flat" cmpd="sng">
              <a:solidFill>
                <a:schemeClr val="accent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251" name="Google Shape;251;p43"/>
            <p:cNvSpPr/>
            <p:nvPr/>
          </p:nvSpPr>
          <p:spPr>
            <a:xfrm>
              <a:off x="3189133" y="3685795"/>
              <a:ext cx="327334" cy="40011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a:solidFill>
                    <a:schemeClr val="accent5"/>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grpSp>
      <p:grpSp>
        <p:nvGrpSpPr>
          <p:cNvPr id="252" name="Google Shape;252;p43"/>
          <p:cNvGrpSpPr/>
          <p:nvPr/>
        </p:nvGrpSpPr>
        <p:grpSpPr>
          <a:xfrm>
            <a:off x="3928498" y="3173398"/>
            <a:ext cx="1000595" cy="944379"/>
            <a:chOff x="3928498" y="3173398"/>
            <a:chExt cx="1000595" cy="944379"/>
          </a:xfrm>
        </p:grpSpPr>
        <p:sp>
          <p:nvSpPr>
            <p:cNvPr id="253" name="Google Shape;253;p43"/>
            <p:cNvSpPr/>
            <p:nvPr/>
          </p:nvSpPr>
          <p:spPr>
            <a:xfrm>
              <a:off x="3928498" y="3810000"/>
              <a:ext cx="1000595"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rgbClr val="7BC143"/>
                  </a:solidFill>
                  <a:latin typeface="Arial"/>
                  <a:ea typeface="Arial"/>
                  <a:cs typeface="Arial"/>
                  <a:sym typeface="Arial"/>
                </a:rPr>
                <a:t>Messages</a:t>
              </a:r>
              <a:endParaRPr sz="1400" b="0" i="0" u="none" strike="noStrike" cap="none">
                <a:solidFill>
                  <a:srgbClr val="000000"/>
                </a:solidFill>
                <a:latin typeface="Arial"/>
                <a:ea typeface="Arial"/>
                <a:cs typeface="Arial"/>
                <a:sym typeface="Arial"/>
              </a:endParaRPr>
            </a:p>
          </p:txBody>
        </p:sp>
        <p:sp>
          <p:nvSpPr>
            <p:cNvPr id="254" name="Google Shape;254;p43"/>
            <p:cNvSpPr/>
            <p:nvPr/>
          </p:nvSpPr>
          <p:spPr>
            <a:xfrm>
              <a:off x="4126067" y="3173398"/>
              <a:ext cx="457200" cy="457200"/>
            </a:xfrm>
            <a:prstGeom prst="ellipse">
              <a:avLst/>
            </a:prstGeom>
            <a:solidFill>
              <a:srgbClr val="7BC143"/>
            </a:solidFill>
            <a:ln w="9525" cap="flat" cmpd="sng">
              <a:solidFill>
                <a:schemeClr val="accent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255" name="Google Shape;255;p43"/>
            <p:cNvSpPr/>
            <p:nvPr/>
          </p:nvSpPr>
          <p:spPr>
            <a:xfrm>
              <a:off x="4190999" y="3201943"/>
              <a:ext cx="327334" cy="40011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a:solidFill>
                    <a:schemeClr val="accent5"/>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grpSp>
      <p:grpSp>
        <p:nvGrpSpPr>
          <p:cNvPr id="256" name="Google Shape;256;p43"/>
          <p:cNvGrpSpPr/>
          <p:nvPr/>
        </p:nvGrpSpPr>
        <p:grpSpPr>
          <a:xfrm>
            <a:off x="4953000" y="2645934"/>
            <a:ext cx="840295" cy="938443"/>
            <a:chOff x="4953000" y="2645934"/>
            <a:chExt cx="840295" cy="938443"/>
          </a:xfrm>
        </p:grpSpPr>
        <p:sp>
          <p:nvSpPr>
            <p:cNvPr id="257" name="Google Shape;257;p43"/>
            <p:cNvSpPr/>
            <p:nvPr/>
          </p:nvSpPr>
          <p:spPr>
            <a:xfrm>
              <a:off x="4953000" y="3276600"/>
              <a:ext cx="840295"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rgbClr val="7BC143"/>
                  </a:solidFill>
                  <a:latin typeface="Arial"/>
                  <a:ea typeface="Arial"/>
                  <a:cs typeface="Arial"/>
                  <a:sym typeface="Arial"/>
                </a:rPr>
                <a:t>Formats</a:t>
              </a:r>
              <a:endParaRPr sz="1400" b="0" i="0" u="none" strike="noStrike" cap="none">
                <a:solidFill>
                  <a:srgbClr val="000000"/>
                </a:solidFill>
                <a:latin typeface="Arial"/>
                <a:ea typeface="Arial"/>
                <a:cs typeface="Arial"/>
                <a:sym typeface="Arial"/>
              </a:endParaRPr>
            </a:p>
          </p:txBody>
        </p:sp>
        <p:sp>
          <p:nvSpPr>
            <p:cNvPr id="258" name="Google Shape;258;p43"/>
            <p:cNvSpPr/>
            <p:nvPr/>
          </p:nvSpPr>
          <p:spPr>
            <a:xfrm>
              <a:off x="5116667" y="2645934"/>
              <a:ext cx="457200" cy="457200"/>
            </a:xfrm>
            <a:prstGeom prst="ellipse">
              <a:avLst/>
            </a:prstGeom>
            <a:solidFill>
              <a:srgbClr val="7BC143"/>
            </a:solidFill>
            <a:ln w="9525" cap="flat" cmpd="sng">
              <a:solidFill>
                <a:schemeClr val="accent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259" name="Google Shape;259;p43"/>
            <p:cNvSpPr/>
            <p:nvPr/>
          </p:nvSpPr>
          <p:spPr>
            <a:xfrm>
              <a:off x="5181600" y="2674479"/>
              <a:ext cx="327334" cy="40011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a:solidFill>
                    <a:schemeClr val="accent5"/>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grpSp>
      <p:grpSp>
        <p:nvGrpSpPr>
          <p:cNvPr id="260" name="Google Shape;260;p43"/>
          <p:cNvGrpSpPr/>
          <p:nvPr/>
        </p:nvGrpSpPr>
        <p:grpSpPr>
          <a:xfrm>
            <a:off x="5720632" y="2153287"/>
            <a:ext cx="1061168" cy="1047113"/>
            <a:chOff x="5720632" y="2153287"/>
            <a:chExt cx="1061168" cy="1047113"/>
          </a:xfrm>
        </p:grpSpPr>
        <p:sp>
          <p:nvSpPr>
            <p:cNvPr id="261" name="Google Shape;261;p43"/>
            <p:cNvSpPr/>
            <p:nvPr/>
          </p:nvSpPr>
          <p:spPr>
            <a:xfrm>
              <a:off x="5720632" y="2743200"/>
              <a:ext cx="1061168" cy="4572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dirty="0">
                  <a:solidFill>
                    <a:srgbClr val="7BC143"/>
                  </a:solidFill>
                  <a:latin typeface="Arial"/>
                  <a:ea typeface="Arial"/>
                  <a:cs typeface="Arial"/>
                  <a:sym typeface="Arial"/>
                </a:rPr>
                <a:t>Test préalable</a:t>
              </a:r>
              <a:endParaRPr sz="1400" b="0" i="0" u="none" strike="noStrike" cap="none" dirty="0">
                <a:solidFill>
                  <a:srgbClr val="000000"/>
                </a:solidFill>
                <a:latin typeface="Arial"/>
                <a:ea typeface="Arial"/>
                <a:cs typeface="Arial"/>
                <a:sym typeface="Arial"/>
              </a:endParaRPr>
            </a:p>
          </p:txBody>
        </p:sp>
        <p:sp>
          <p:nvSpPr>
            <p:cNvPr id="262" name="Google Shape;262;p43"/>
            <p:cNvSpPr/>
            <p:nvPr/>
          </p:nvSpPr>
          <p:spPr>
            <a:xfrm>
              <a:off x="6019800" y="2153287"/>
              <a:ext cx="457200" cy="457200"/>
            </a:xfrm>
            <a:prstGeom prst="ellipse">
              <a:avLst/>
            </a:prstGeom>
            <a:solidFill>
              <a:srgbClr val="7BC143"/>
            </a:solidFill>
            <a:ln w="9525" cap="flat" cmpd="sng">
              <a:solidFill>
                <a:schemeClr val="accent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263" name="Google Shape;263;p43"/>
            <p:cNvSpPr/>
            <p:nvPr/>
          </p:nvSpPr>
          <p:spPr>
            <a:xfrm>
              <a:off x="6084732" y="2181832"/>
              <a:ext cx="327334" cy="40011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a:solidFill>
                    <a:schemeClr val="accent5"/>
                  </a:solidFill>
                  <a:latin typeface="Arial"/>
                  <a:ea typeface="Arial"/>
                  <a:cs typeface="Arial"/>
                  <a:sym typeface="Arial"/>
                </a:rPr>
                <a:t>6</a:t>
              </a:r>
              <a:endParaRPr sz="1400" b="0" i="0" u="none" strike="noStrike" cap="none">
                <a:solidFill>
                  <a:srgbClr val="000000"/>
                </a:solidFill>
                <a:latin typeface="Arial"/>
                <a:ea typeface="Arial"/>
                <a:cs typeface="Arial"/>
                <a:sym typeface="Arial"/>
              </a:endParaRPr>
            </a:p>
          </p:txBody>
        </p:sp>
      </p:grpSp>
      <p:grpSp>
        <p:nvGrpSpPr>
          <p:cNvPr id="264" name="Google Shape;264;p43"/>
          <p:cNvGrpSpPr/>
          <p:nvPr/>
        </p:nvGrpSpPr>
        <p:grpSpPr>
          <a:xfrm>
            <a:off x="6781800" y="1648599"/>
            <a:ext cx="944217" cy="1115199"/>
            <a:chOff x="6781800" y="1648599"/>
            <a:chExt cx="944217" cy="1115199"/>
          </a:xfrm>
        </p:grpSpPr>
        <p:sp>
          <p:nvSpPr>
            <p:cNvPr id="265" name="Google Shape;265;p43"/>
            <p:cNvSpPr/>
            <p:nvPr/>
          </p:nvSpPr>
          <p:spPr>
            <a:xfrm>
              <a:off x="6781800" y="2286000"/>
              <a:ext cx="944217" cy="47779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rgbClr val="7BC143"/>
                  </a:solidFill>
                  <a:latin typeface="Arial"/>
                  <a:ea typeface="Arial"/>
                  <a:cs typeface="Arial"/>
                  <a:sym typeface="Arial"/>
                </a:rPr>
                <a:t>Mise en oeuvre</a:t>
              </a:r>
              <a:endParaRPr sz="1400" b="0" i="0" u="none" strike="noStrike" cap="none">
                <a:solidFill>
                  <a:srgbClr val="000000"/>
                </a:solidFill>
                <a:latin typeface="Arial"/>
                <a:ea typeface="Arial"/>
                <a:cs typeface="Arial"/>
                <a:sym typeface="Arial"/>
              </a:endParaRPr>
            </a:p>
          </p:txBody>
        </p:sp>
        <p:sp>
          <p:nvSpPr>
            <p:cNvPr id="266" name="Google Shape;266;p43"/>
            <p:cNvSpPr/>
            <p:nvPr/>
          </p:nvSpPr>
          <p:spPr>
            <a:xfrm>
              <a:off x="6934200" y="1648599"/>
              <a:ext cx="457200" cy="457200"/>
            </a:xfrm>
            <a:prstGeom prst="ellipse">
              <a:avLst/>
            </a:prstGeom>
            <a:solidFill>
              <a:srgbClr val="7BC143"/>
            </a:solidFill>
            <a:ln w="9525" cap="flat" cmpd="sng">
              <a:solidFill>
                <a:schemeClr val="accent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267" name="Google Shape;267;p43"/>
            <p:cNvSpPr/>
            <p:nvPr/>
          </p:nvSpPr>
          <p:spPr>
            <a:xfrm>
              <a:off x="6999133" y="1677144"/>
              <a:ext cx="327334" cy="40011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a:solidFill>
                    <a:schemeClr val="accent5"/>
                  </a:solidFill>
                  <a:latin typeface="Arial"/>
                  <a:ea typeface="Arial"/>
                  <a:cs typeface="Arial"/>
                  <a:sym typeface="Arial"/>
                </a:rPr>
                <a:t>7</a:t>
              </a:r>
              <a:endParaRPr sz="1400" b="0" i="0" u="none" strike="noStrike" cap="none">
                <a:solidFill>
                  <a:srgbClr val="000000"/>
                </a:solidFill>
                <a:latin typeface="Arial"/>
                <a:ea typeface="Arial"/>
                <a:cs typeface="Arial"/>
                <a:sym typeface="Arial"/>
              </a:endParaRPr>
            </a:p>
          </p:txBody>
        </p:sp>
      </p:grpSp>
      <p:grpSp>
        <p:nvGrpSpPr>
          <p:cNvPr id="268" name="Google Shape;268;p43"/>
          <p:cNvGrpSpPr/>
          <p:nvPr/>
        </p:nvGrpSpPr>
        <p:grpSpPr>
          <a:xfrm>
            <a:off x="7633252" y="1219944"/>
            <a:ext cx="1097321" cy="933343"/>
            <a:chOff x="7633252" y="1219944"/>
            <a:chExt cx="1097321" cy="933343"/>
          </a:xfrm>
        </p:grpSpPr>
        <p:sp>
          <p:nvSpPr>
            <p:cNvPr id="269" name="Google Shape;269;p43"/>
            <p:cNvSpPr/>
            <p:nvPr/>
          </p:nvSpPr>
          <p:spPr>
            <a:xfrm>
              <a:off x="7633252" y="1828800"/>
              <a:ext cx="1097321" cy="32448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dirty="0">
                  <a:solidFill>
                    <a:srgbClr val="7BC143"/>
                  </a:solidFill>
                </a:rPr>
                <a:t>Év</a:t>
              </a:r>
              <a:r>
                <a:rPr lang="fr-FR" sz="1400" b="0" i="0" u="none" strike="noStrike" cap="none" dirty="0">
                  <a:solidFill>
                    <a:srgbClr val="7BC143"/>
                  </a:solidFill>
                  <a:latin typeface="Arial"/>
                  <a:ea typeface="Arial"/>
                  <a:cs typeface="Arial"/>
                  <a:sym typeface="Arial"/>
                </a:rPr>
                <a:t>aluation</a:t>
              </a:r>
              <a:endParaRPr sz="1400" b="0" i="0" u="none" strike="noStrike" cap="none" dirty="0">
                <a:solidFill>
                  <a:srgbClr val="000000"/>
                </a:solidFill>
                <a:latin typeface="Arial"/>
                <a:ea typeface="Arial"/>
                <a:cs typeface="Arial"/>
                <a:sym typeface="Arial"/>
              </a:endParaRPr>
            </a:p>
          </p:txBody>
        </p:sp>
        <p:sp>
          <p:nvSpPr>
            <p:cNvPr id="270" name="Google Shape;270;p43"/>
            <p:cNvSpPr/>
            <p:nvPr/>
          </p:nvSpPr>
          <p:spPr>
            <a:xfrm>
              <a:off x="8012267" y="1219944"/>
              <a:ext cx="457200" cy="457200"/>
            </a:xfrm>
            <a:prstGeom prst="ellipse">
              <a:avLst/>
            </a:prstGeom>
            <a:solidFill>
              <a:srgbClr val="7BC143"/>
            </a:solidFill>
            <a:ln w="9525" cap="flat" cmpd="sng">
              <a:solidFill>
                <a:schemeClr val="accent6"/>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Arial"/>
                <a:buNone/>
              </a:pPr>
              <a:endParaRPr sz="2400" b="0" i="0" u="none" strike="noStrike" cap="none">
                <a:solidFill>
                  <a:schemeClr val="dk1"/>
                </a:solidFill>
                <a:latin typeface="Arial"/>
                <a:ea typeface="Arial"/>
                <a:cs typeface="Arial"/>
                <a:sym typeface="Arial"/>
              </a:endParaRPr>
            </a:p>
          </p:txBody>
        </p:sp>
        <p:sp>
          <p:nvSpPr>
            <p:cNvPr id="271" name="Google Shape;271;p43"/>
            <p:cNvSpPr/>
            <p:nvPr/>
          </p:nvSpPr>
          <p:spPr>
            <a:xfrm>
              <a:off x="8077200" y="1248489"/>
              <a:ext cx="327334" cy="40011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2000"/>
                <a:buFont typeface="Arial"/>
                <a:buNone/>
              </a:pPr>
              <a:r>
                <a:rPr lang="fr-FR" sz="2000" b="1" i="0" u="none" strike="noStrike" cap="none">
                  <a:solidFill>
                    <a:schemeClr val="accent5"/>
                  </a:solidFill>
                  <a:latin typeface="Arial"/>
                  <a:ea typeface="Arial"/>
                  <a:cs typeface="Arial"/>
                  <a:sym typeface="Arial"/>
                </a:rPr>
                <a:t>8</a:t>
              </a:r>
              <a:endParaRPr sz="1400" b="0" i="0" u="none" strike="noStrike" cap="none">
                <a:solidFill>
                  <a:srgbClr val="000000"/>
                </a:solidFill>
                <a:latin typeface="Arial"/>
                <a:ea typeface="Arial"/>
                <a:cs typeface="Arial"/>
                <a:sym typeface="Aria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0"/>
                                        </p:tgtEl>
                                        <p:attrNameLst>
                                          <p:attrName>style.visibility</p:attrName>
                                        </p:attrNameLst>
                                      </p:cBhvr>
                                      <p:to>
                                        <p:strVal val="visible"/>
                                      </p:to>
                                    </p:set>
                                    <p:anim calcmode="lin" valueType="num">
                                      <p:cBhvr additive="base">
                                        <p:cTn id="7" dur="500"/>
                                        <p:tgtEl>
                                          <p:spTgt spid="240"/>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44"/>
                                        </p:tgtEl>
                                        <p:attrNameLst>
                                          <p:attrName>style.visibility</p:attrName>
                                        </p:attrNameLst>
                                      </p:cBhvr>
                                      <p:to>
                                        <p:strVal val="visible"/>
                                      </p:to>
                                    </p:set>
                                    <p:anim calcmode="lin" valueType="num">
                                      <p:cBhvr additive="base">
                                        <p:cTn id="12" dur="500"/>
                                        <p:tgtEl>
                                          <p:spTgt spid="244"/>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48"/>
                                        </p:tgtEl>
                                        <p:attrNameLst>
                                          <p:attrName>style.visibility</p:attrName>
                                        </p:attrNameLst>
                                      </p:cBhvr>
                                      <p:to>
                                        <p:strVal val="visible"/>
                                      </p:to>
                                    </p:set>
                                    <p:anim calcmode="lin" valueType="num">
                                      <p:cBhvr additive="base">
                                        <p:cTn id="17" dur="500"/>
                                        <p:tgtEl>
                                          <p:spTgt spid="24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52"/>
                                        </p:tgtEl>
                                        <p:attrNameLst>
                                          <p:attrName>style.visibility</p:attrName>
                                        </p:attrNameLst>
                                      </p:cBhvr>
                                      <p:to>
                                        <p:strVal val="visible"/>
                                      </p:to>
                                    </p:set>
                                    <p:anim calcmode="lin" valueType="num">
                                      <p:cBhvr additive="base">
                                        <p:cTn id="22" dur="500"/>
                                        <p:tgtEl>
                                          <p:spTgt spid="252"/>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56"/>
                                        </p:tgtEl>
                                        <p:attrNameLst>
                                          <p:attrName>style.visibility</p:attrName>
                                        </p:attrNameLst>
                                      </p:cBhvr>
                                      <p:to>
                                        <p:strVal val="visible"/>
                                      </p:to>
                                    </p:set>
                                    <p:anim calcmode="lin" valueType="num">
                                      <p:cBhvr additive="base">
                                        <p:cTn id="27" dur="500"/>
                                        <p:tgtEl>
                                          <p:spTgt spid="25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60"/>
                                        </p:tgtEl>
                                        <p:attrNameLst>
                                          <p:attrName>style.visibility</p:attrName>
                                        </p:attrNameLst>
                                      </p:cBhvr>
                                      <p:to>
                                        <p:strVal val="visible"/>
                                      </p:to>
                                    </p:set>
                                    <p:anim calcmode="lin" valueType="num">
                                      <p:cBhvr additive="base">
                                        <p:cTn id="32" dur="500"/>
                                        <p:tgtEl>
                                          <p:spTgt spid="260"/>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64"/>
                                        </p:tgtEl>
                                        <p:attrNameLst>
                                          <p:attrName>style.visibility</p:attrName>
                                        </p:attrNameLst>
                                      </p:cBhvr>
                                      <p:to>
                                        <p:strVal val="visible"/>
                                      </p:to>
                                    </p:set>
                                    <p:anim calcmode="lin" valueType="num">
                                      <p:cBhvr additive="base">
                                        <p:cTn id="37" dur="500"/>
                                        <p:tgtEl>
                                          <p:spTgt spid="26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268"/>
                                        </p:tgtEl>
                                        <p:attrNameLst>
                                          <p:attrName>style.visibility</p:attrName>
                                        </p:attrNameLst>
                                      </p:cBhvr>
                                      <p:to>
                                        <p:strVal val="visible"/>
                                      </p:to>
                                    </p:set>
                                    <p:anim calcmode="lin" valueType="num">
                                      <p:cBhvr additive="base">
                                        <p:cTn id="42" dur="500"/>
                                        <p:tgtEl>
                                          <p:spTgt spid="2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Content Placeholder 2"/>
          <p:cNvSpPr>
            <a:spLocks noGrp="1"/>
          </p:cNvSpPr>
          <p:nvPr>
            <p:ph type="body" sz="quarter" idx="10"/>
          </p:nvPr>
        </p:nvSpPr>
        <p:spPr>
          <a:xfrm>
            <a:off x="997527" y="2531385"/>
            <a:ext cx="7245928" cy="493713"/>
          </a:xfrm>
        </p:spPr>
        <p:txBody>
          <a:bodyPr/>
          <a:lstStyle/>
          <a:p>
            <a:r>
              <a:rPr lang="fr-FR" sz="2200" spc="0" dirty="0">
                <a:latin typeface="Arial" charset="0"/>
                <a:cs typeface="Arial" charset="0"/>
              </a:rPr>
              <a:t>Que souhaitez-vous voir se produire au final ? </a:t>
            </a:r>
          </a:p>
        </p:txBody>
      </p:sp>
      <p:sp>
        <p:nvSpPr>
          <p:cNvPr id="2" name="Title 1"/>
          <p:cNvSpPr>
            <a:spLocks noGrp="1"/>
          </p:cNvSpPr>
          <p:nvPr>
            <p:ph type="title" idx="4294967295"/>
          </p:nvPr>
        </p:nvSpPr>
        <p:spPr>
          <a:xfrm>
            <a:off x="557348" y="1760468"/>
            <a:ext cx="8059738" cy="609600"/>
          </a:xfrm>
        </p:spPr>
        <p:txBody>
          <a:bodyPr/>
          <a:lstStyle/>
          <a:p>
            <a:pPr algn="ctr">
              <a:defRPr/>
            </a:pPr>
            <a:r>
              <a:rPr lang="fr" b="1" dirty="0">
                <a:solidFill>
                  <a:schemeClr val="accent5"/>
                </a:solidFill>
              </a:rPr>
              <a:t>Quel est votre but politique ?</a:t>
            </a:r>
          </a:p>
        </p:txBody>
      </p:sp>
      <p:sp>
        <p:nvSpPr>
          <p:cNvPr id="7" name="TextBox 6"/>
          <p:cNvSpPr txBox="1"/>
          <p:nvPr/>
        </p:nvSpPr>
        <p:spPr>
          <a:xfrm>
            <a:off x="997527" y="3694112"/>
            <a:ext cx="7245928" cy="1420261"/>
          </a:xfrm>
          <a:prstGeom prst="rect">
            <a:avLst/>
          </a:prstGeom>
          <a:noFill/>
        </p:spPr>
        <p:txBody>
          <a:bodyPr wrap="square">
            <a:spAutoFit/>
          </a:bodyPr>
          <a:lstStyle/>
          <a:p>
            <a:pPr marL="0" marR="0" lvl="0" indent="0" algn="ctr" defTabSz="914400" rtl="0" eaLnBrk="1" fontAlgn="base" latinLnBrk="0" hangingPunct="1">
              <a:lnSpc>
                <a:spcPct val="110000"/>
              </a:lnSpc>
              <a:spcBef>
                <a:spcPct val="0"/>
              </a:spcBef>
              <a:spcAft>
                <a:spcPct val="0"/>
              </a:spcAft>
              <a:buClrTx/>
              <a:buSzTx/>
              <a:buFontTx/>
              <a:buNone/>
              <a:tabLst/>
              <a:defRPr/>
            </a:pPr>
            <a:r>
              <a:rPr kumimoji="0" lang="fr" sz="2000" b="0" i="0" u="none" strike="noStrike" kern="1200" cap="none" spc="0" normalizeH="0" baseline="0" noProof="0" dirty="0">
                <a:ln>
                  <a:noFill/>
                </a:ln>
                <a:solidFill>
                  <a:srgbClr val="FFFFFF"/>
                </a:solidFill>
                <a:effectLst/>
                <a:uLnTx/>
                <a:uFillTx/>
                <a:latin typeface="Arial"/>
                <a:ea typeface="ＭＳ Ｐゴシック"/>
              </a:rPr>
              <a:t>La Côte d’Ivoire adopte une </a:t>
            </a:r>
            <a:r>
              <a:rPr kumimoji="0" lang="fr" sz="2000" b="0" i="0" u="none" strike="noStrike" kern="1200" cap="none" spc="0" normalizeH="0" baseline="0" noProof="0" dirty="0">
                <a:ln>
                  <a:noFill/>
                </a:ln>
                <a:solidFill>
                  <a:srgbClr val="FFFFFF"/>
                </a:solidFill>
                <a:effectLst/>
                <a:uLnTx/>
                <a:uFillTx/>
                <a:latin typeface="Arial"/>
                <a:ea typeface="ＭＳ Ｐゴシック" charset="-128"/>
              </a:rPr>
              <a:t>nouvelle Politique sur la santé de la reproduction et le développement des adolescent qui répond davantage aux besoins des jeunes en matière de santé sexuelle et reproductive (SSR).</a:t>
            </a:r>
            <a:endParaRPr kumimoji="0" lang="fr" sz="2000" b="0" i="0" u="none" strike="noStrike" kern="1200" cap="none" spc="0" normalizeH="0" baseline="0" noProof="0" dirty="0">
              <a:ln>
                <a:noFill/>
              </a:ln>
              <a:solidFill>
                <a:srgbClr val="FFFFFF"/>
              </a:solidFill>
              <a:effectLst/>
              <a:uLnTx/>
              <a:uFillTx/>
              <a:latin typeface="Arial"/>
              <a:ea typeface="ＭＳ Ｐゴシック"/>
            </a:endParaRPr>
          </a:p>
        </p:txBody>
      </p:sp>
      <p:sp>
        <p:nvSpPr>
          <p:cNvPr id="5" name="Rectangle 4"/>
          <p:cNvSpPr/>
          <p:nvPr/>
        </p:nvSpPr>
        <p:spPr>
          <a:xfrm>
            <a:off x="2455774" y="3048000"/>
            <a:ext cx="4267200" cy="64611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 sz="3600" b="1" i="0" u="none" strike="noStrike" kern="0" cap="none" spc="0" normalizeH="0" baseline="0" noProof="0" dirty="0">
                <a:ln>
                  <a:noFill/>
                </a:ln>
                <a:solidFill>
                  <a:srgbClr val="FFFFFF"/>
                </a:solidFill>
                <a:effectLst/>
                <a:uLnTx/>
                <a:uFillTx/>
                <a:latin typeface="Arial" charset="0"/>
                <a:ea typeface="ＭＳ Ｐゴシック"/>
              </a:rPr>
              <a:t>But politique :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p:nvPr>
        </p:nvSpPr>
        <p:spPr>
          <a:xfrm>
            <a:off x="838200" y="533400"/>
            <a:ext cx="8001000" cy="990600"/>
          </a:xfrm>
        </p:spPr>
        <p:txBody>
          <a:bodyPr lIns="90488" tIns="44450" rIns="90488" bIns="44450"/>
          <a:lstStyle/>
          <a:p>
            <a:pPr eaLnBrk="1" hangingPunct="1"/>
            <a:r>
              <a:rPr lang="fr-FR" sz="2800" b="1" dirty="0"/>
              <a:t>Objectif politique et objectif de programme</a:t>
            </a:r>
          </a:p>
        </p:txBody>
      </p:sp>
      <p:sp>
        <p:nvSpPr>
          <p:cNvPr id="3" name="Content Placeholder 2"/>
          <p:cNvSpPr>
            <a:spLocks noGrp="1"/>
          </p:cNvSpPr>
          <p:nvPr>
            <p:ph idx="1"/>
          </p:nvPr>
        </p:nvSpPr>
        <p:spPr/>
        <p:txBody>
          <a:bodyPr/>
          <a:lstStyle/>
          <a:p>
            <a:endParaRPr lang="en-US"/>
          </a:p>
        </p:txBody>
      </p:sp>
      <p:graphicFrame>
        <p:nvGraphicFramePr>
          <p:cNvPr id="2" name="Diagram 1"/>
          <p:cNvGraphicFramePr/>
          <p:nvPr>
            <p:extLst>
              <p:ext uri="{D42A27DB-BD31-4B8C-83A1-F6EECF244321}">
                <p14:modId xmlns:p14="http://schemas.microsoft.com/office/powerpoint/2010/main" val="2769843525"/>
              </p:ext>
            </p:extLst>
          </p:nvPr>
        </p:nvGraphicFramePr>
        <p:xfrm>
          <a:off x="931817" y="1365069"/>
          <a:ext cx="7848600" cy="4648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6"/>
          <p:cNvSpPr txBox="1">
            <a:spLocks noGrp="1"/>
          </p:cNvSpPr>
          <p:nvPr>
            <p:ph type="body" idx="1"/>
          </p:nvPr>
        </p:nvSpPr>
        <p:spPr>
          <a:xfrm>
            <a:off x="1769268" y="3429000"/>
            <a:ext cx="5486402" cy="81893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2400"/>
              <a:buNone/>
            </a:pPr>
            <a:r>
              <a:rPr lang="fr-FR" sz="3200"/>
              <a:t>Qui peut faire des actions nécessaires une réalité ?</a:t>
            </a:r>
            <a:endParaRPr/>
          </a:p>
        </p:txBody>
      </p:sp>
      <p:sp>
        <p:nvSpPr>
          <p:cNvPr id="302" name="Google Shape;302;p46"/>
          <p:cNvSpPr txBox="1">
            <a:spLocks noGrp="1"/>
          </p:cNvSpPr>
          <p:nvPr>
            <p:ph type="title" idx="4294967295"/>
          </p:nvPr>
        </p:nvSpPr>
        <p:spPr>
          <a:xfrm>
            <a:off x="642938" y="2362200"/>
            <a:ext cx="7739062" cy="6096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SzPts val="1400"/>
              <a:buNone/>
            </a:pPr>
            <a:r>
              <a:rPr lang="fr-FR" sz="5400" b="1">
                <a:solidFill>
                  <a:schemeClr val="accent5"/>
                </a:solidFill>
              </a:rPr>
              <a:t>Identifiez les publics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7"/>
          <p:cNvSpPr txBox="1">
            <a:spLocks noGrp="1"/>
          </p:cNvSpPr>
          <p:nvPr>
            <p:ph type="title"/>
          </p:nvPr>
        </p:nvSpPr>
        <p:spPr>
          <a:xfrm>
            <a:off x="838200" y="381000"/>
            <a:ext cx="7739062" cy="609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3200" b="1" dirty="0"/>
              <a:t>Segmentez vos publics</a:t>
            </a:r>
            <a:endParaRPr sz="3200" b="1" dirty="0"/>
          </a:p>
        </p:txBody>
      </p:sp>
      <p:sp>
        <p:nvSpPr>
          <p:cNvPr id="309" name="Google Shape;309;p47"/>
          <p:cNvSpPr txBox="1">
            <a:spLocks noGrp="1"/>
          </p:cNvSpPr>
          <p:nvPr>
            <p:ph type="body" idx="1"/>
          </p:nvPr>
        </p:nvSpPr>
        <p:spPr>
          <a:xfrm>
            <a:off x="838200" y="1565565"/>
            <a:ext cx="7729537" cy="36576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550"/>
              <a:buFont typeface="Noto Sans Symbols"/>
              <a:buChar char="■"/>
            </a:pPr>
            <a:r>
              <a:rPr lang="fr-FR" sz="2800" b="1" dirty="0"/>
              <a:t>Primaire </a:t>
            </a:r>
            <a:r>
              <a:rPr lang="fr-FR" sz="2800" dirty="0"/>
              <a:t>: qui peut directement influer politiquement sur votre enjeu ? </a:t>
            </a:r>
            <a:endParaRPr sz="2800" dirty="0"/>
          </a:p>
          <a:p>
            <a:pPr marL="342900" lvl="0" indent="-342900" algn="l" rtl="0">
              <a:lnSpc>
                <a:spcPct val="100000"/>
              </a:lnSpc>
              <a:spcBef>
                <a:spcPts val="2400"/>
              </a:spcBef>
              <a:spcAft>
                <a:spcPts val="0"/>
              </a:spcAft>
              <a:buSzPts val="2550"/>
              <a:buFont typeface="Noto Sans Symbols"/>
              <a:buChar char="■"/>
            </a:pPr>
            <a:r>
              <a:rPr lang="fr-FR" sz="2800" b="1" dirty="0"/>
              <a:t>Secondaire </a:t>
            </a:r>
            <a:r>
              <a:rPr lang="fr-FR" sz="2800" dirty="0"/>
              <a:t>: </a:t>
            </a:r>
            <a:endParaRPr sz="2800" dirty="0"/>
          </a:p>
          <a:p>
            <a:pPr marL="742950" lvl="1" indent="-285750" algn="l" rtl="0">
              <a:lnSpc>
                <a:spcPct val="100000"/>
              </a:lnSpc>
              <a:spcBef>
                <a:spcPts val="1200"/>
              </a:spcBef>
              <a:spcAft>
                <a:spcPts val="0"/>
              </a:spcAft>
              <a:buSzPts val="2210"/>
              <a:buFont typeface="Noto Sans Symbols"/>
              <a:buChar char="■"/>
            </a:pPr>
            <a:r>
              <a:rPr lang="fr-FR" sz="2800" dirty="0"/>
              <a:t>Qui peut influer sur ces décideurs politiques ?</a:t>
            </a:r>
            <a:endParaRPr sz="2800" dirty="0"/>
          </a:p>
          <a:p>
            <a:pPr marL="742950" lvl="1" indent="-285750" algn="l" rtl="0">
              <a:lnSpc>
                <a:spcPct val="100000"/>
              </a:lnSpc>
              <a:spcBef>
                <a:spcPts val="1800"/>
              </a:spcBef>
              <a:spcAft>
                <a:spcPts val="0"/>
              </a:spcAft>
              <a:buSzPts val="2210"/>
              <a:buFont typeface="Noto Sans Symbols"/>
              <a:buChar char="■"/>
            </a:pPr>
            <a:r>
              <a:rPr lang="fr-FR" sz="2800" dirty="0"/>
              <a:t>Qui peut </a:t>
            </a:r>
            <a:r>
              <a:rPr lang="fr-FR" sz="2800" i="1" dirty="0"/>
              <a:t>cesser</a:t>
            </a:r>
            <a:r>
              <a:rPr lang="fr-FR" sz="2800" dirty="0"/>
              <a:t> d’être un obstacle ?</a:t>
            </a:r>
            <a:endParaRPr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48"/>
          <p:cNvSpPr txBox="1">
            <a:spLocks noGrp="1"/>
          </p:cNvSpPr>
          <p:nvPr>
            <p:ph type="title"/>
          </p:nvPr>
        </p:nvSpPr>
        <p:spPr>
          <a:xfrm>
            <a:off x="838200" y="381000"/>
            <a:ext cx="7739062" cy="609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dirty="0"/>
              <a:t>Quels sont les publics possibles ?</a:t>
            </a:r>
            <a:endParaRPr dirty="0"/>
          </a:p>
        </p:txBody>
      </p:sp>
      <p:sp>
        <p:nvSpPr>
          <p:cNvPr id="316" name="Google Shape;316;p48"/>
          <p:cNvSpPr txBox="1">
            <a:spLocks noGrp="1"/>
          </p:cNvSpPr>
          <p:nvPr>
            <p:ph type="body" idx="1"/>
          </p:nvPr>
        </p:nvSpPr>
        <p:spPr>
          <a:xfrm>
            <a:off x="838200" y="1261533"/>
            <a:ext cx="4138534" cy="4757017"/>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100"/>
              <a:buFont typeface="Noto Sans Symbols"/>
              <a:buChar char="■"/>
            </a:pPr>
            <a:r>
              <a:rPr lang="fr-FR" sz="2600" dirty="0"/>
              <a:t>Les dirigeants politiques</a:t>
            </a:r>
            <a:endParaRPr dirty="0"/>
          </a:p>
          <a:p>
            <a:pPr marL="342900" lvl="0" indent="-342900" algn="l" rtl="0">
              <a:lnSpc>
                <a:spcPct val="100000"/>
              </a:lnSpc>
              <a:spcBef>
                <a:spcPts val="1800"/>
              </a:spcBef>
              <a:spcAft>
                <a:spcPts val="0"/>
              </a:spcAft>
              <a:buSzPts val="2100"/>
              <a:buFont typeface="Noto Sans Symbols"/>
              <a:buChar char="■"/>
            </a:pPr>
            <a:r>
              <a:rPr lang="fr-FR" sz="2600" dirty="0"/>
              <a:t>Les représentants du gouvernement</a:t>
            </a:r>
            <a:endParaRPr dirty="0"/>
          </a:p>
          <a:p>
            <a:pPr marL="342900" lvl="0" indent="-342900" algn="l" rtl="0">
              <a:lnSpc>
                <a:spcPct val="100000"/>
              </a:lnSpc>
              <a:spcBef>
                <a:spcPts val="1800"/>
              </a:spcBef>
              <a:spcAft>
                <a:spcPts val="0"/>
              </a:spcAft>
              <a:buSzPts val="2100"/>
              <a:buFont typeface="Noto Sans Symbols"/>
              <a:buChar char="■"/>
            </a:pPr>
            <a:r>
              <a:rPr lang="fr-FR" sz="2600" dirty="0"/>
              <a:t>Les gestionnaires de programmes</a:t>
            </a:r>
            <a:endParaRPr dirty="0"/>
          </a:p>
          <a:p>
            <a:pPr marL="342900" lvl="0" indent="-342900" algn="l" rtl="0">
              <a:lnSpc>
                <a:spcPct val="100000"/>
              </a:lnSpc>
              <a:spcBef>
                <a:spcPts val="1800"/>
              </a:spcBef>
              <a:spcAft>
                <a:spcPts val="0"/>
              </a:spcAft>
              <a:buSzPts val="2100"/>
              <a:buFont typeface="Noto Sans Symbols"/>
              <a:buChar char="■"/>
            </a:pPr>
            <a:r>
              <a:rPr lang="fr-FR" sz="2600" dirty="0"/>
              <a:t>Le secteur privé</a:t>
            </a:r>
            <a:endParaRPr dirty="0"/>
          </a:p>
          <a:p>
            <a:pPr marL="342900" lvl="0" indent="-342900" algn="l" rtl="0">
              <a:lnSpc>
                <a:spcPct val="100000"/>
              </a:lnSpc>
              <a:spcBef>
                <a:spcPts val="1800"/>
              </a:spcBef>
              <a:spcAft>
                <a:spcPts val="0"/>
              </a:spcAft>
              <a:buSzPts val="2100"/>
              <a:buFont typeface="Noto Sans Symbols"/>
              <a:buChar char="■"/>
            </a:pPr>
            <a:r>
              <a:rPr lang="fr-FR" sz="2600" dirty="0"/>
              <a:t>Les éducateurs</a:t>
            </a:r>
            <a:endParaRPr dirty="0"/>
          </a:p>
          <a:p>
            <a:pPr marL="342900" lvl="0" indent="-342900" algn="l" rtl="0">
              <a:lnSpc>
                <a:spcPct val="100000"/>
              </a:lnSpc>
              <a:spcBef>
                <a:spcPts val="1800"/>
              </a:spcBef>
              <a:spcAft>
                <a:spcPts val="0"/>
              </a:spcAft>
              <a:buSzPts val="2100"/>
              <a:buFont typeface="Noto Sans Symbols"/>
              <a:buChar char="■"/>
            </a:pPr>
            <a:r>
              <a:rPr lang="fr-FR" sz="2600" dirty="0"/>
              <a:t>Les dirigeants d’entreprises / civiques</a:t>
            </a:r>
            <a:endParaRPr sz="2600" dirty="0"/>
          </a:p>
        </p:txBody>
      </p:sp>
      <p:sp>
        <p:nvSpPr>
          <p:cNvPr id="317" name="Google Shape;317;p48"/>
          <p:cNvSpPr txBox="1">
            <a:spLocks noGrp="1"/>
          </p:cNvSpPr>
          <p:nvPr>
            <p:ph type="body" idx="2"/>
          </p:nvPr>
        </p:nvSpPr>
        <p:spPr>
          <a:xfrm>
            <a:off x="5257800" y="1261534"/>
            <a:ext cx="3789362" cy="4648200"/>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100"/>
              <a:buChar char="■"/>
            </a:pPr>
            <a:r>
              <a:rPr lang="fr-FR" sz="2600"/>
              <a:t>Les médias</a:t>
            </a:r>
            <a:endParaRPr/>
          </a:p>
          <a:p>
            <a:pPr marL="342900" lvl="0" indent="-342900" algn="l" rtl="0">
              <a:lnSpc>
                <a:spcPct val="100000"/>
              </a:lnSpc>
              <a:spcBef>
                <a:spcPts val="1800"/>
              </a:spcBef>
              <a:spcAft>
                <a:spcPts val="0"/>
              </a:spcAft>
              <a:buSzPts val="2100"/>
              <a:buChar char="■"/>
            </a:pPr>
            <a:r>
              <a:rPr lang="fr-FR" sz="2600"/>
              <a:t>Les donateurs</a:t>
            </a:r>
            <a:endParaRPr/>
          </a:p>
          <a:p>
            <a:pPr marL="342900" lvl="0" indent="-342900" algn="l" rtl="0">
              <a:lnSpc>
                <a:spcPct val="100000"/>
              </a:lnSpc>
              <a:spcBef>
                <a:spcPts val="1800"/>
              </a:spcBef>
              <a:spcAft>
                <a:spcPts val="0"/>
              </a:spcAft>
              <a:buSzPts val="2100"/>
              <a:buChar char="■"/>
            </a:pPr>
            <a:r>
              <a:rPr lang="fr-FR" sz="2600"/>
              <a:t>Les dirigeants religieux</a:t>
            </a:r>
            <a:endParaRPr/>
          </a:p>
          <a:p>
            <a:pPr marL="342900" lvl="0" indent="-342900" algn="l" rtl="0">
              <a:lnSpc>
                <a:spcPct val="100000"/>
              </a:lnSpc>
              <a:spcBef>
                <a:spcPts val="1800"/>
              </a:spcBef>
              <a:spcAft>
                <a:spcPts val="0"/>
              </a:spcAft>
              <a:buSzPts val="2100"/>
              <a:buChar char="■"/>
            </a:pPr>
            <a:r>
              <a:rPr lang="fr-FR" sz="2600"/>
              <a:t>Les associations professionnelles</a:t>
            </a:r>
            <a:endParaRPr/>
          </a:p>
          <a:p>
            <a:pPr marL="342900" lvl="0" indent="-342900" algn="l" rtl="0">
              <a:lnSpc>
                <a:spcPct val="100000"/>
              </a:lnSpc>
              <a:spcBef>
                <a:spcPts val="1800"/>
              </a:spcBef>
              <a:spcAft>
                <a:spcPts val="0"/>
              </a:spcAft>
              <a:buSzPts val="2100"/>
              <a:buChar char="■"/>
            </a:pPr>
            <a:r>
              <a:rPr lang="fr-FR" sz="2600"/>
              <a:t>Les groupes de femmes</a:t>
            </a:r>
            <a:endParaRPr sz="26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49"/>
          <p:cNvSpPr txBox="1">
            <a:spLocks noGrp="1"/>
          </p:cNvSpPr>
          <p:nvPr>
            <p:ph type="title"/>
          </p:nvPr>
        </p:nvSpPr>
        <p:spPr>
          <a:xfrm>
            <a:off x="838200" y="381000"/>
            <a:ext cx="7739062" cy="533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3200" b="1"/>
              <a:t>Cartographiez l’influence des publics</a:t>
            </a:r>
            <a:endParaRPr b="1"/>
          </a:p>
        </p:txBody>
      </p:sp>
      <p:sp>
        <p:nvSpPr>
          <p:cNvPr id="324" name="Google Shape;324;p49"/>
          <p:cNvSpPr txBox="1">
            <a:spLocks noGrp="1"/>
          </p:cNvSpPr>
          <p:nvPr>
            <p:ph type="body" idx="1"/>
          </p:nvPr>
        </p:nvSpPr>
        <p:spPr>
          <a:xfrm>
            <a:off x="942822" y="6096000"/>
            <a:ext cx="7729537" cy="30480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SzPts val="850"/>
              <a:buNone/>
            </a:pPr>
            <a:r>
              <a:rPr lang="fr-FR" sz="1000"/>
              <a:t>© Overseas Development Institute 2004 (réimpression 2007), utilisée avec autorisation.</a:t>
            </a:r>
            <a:endParaRPr/>
          </a:p>
        </p:txBody>
      </p:sp>
      <p:sp>
        <p:nvSpPr>
          <p:cNvPr id="325" name="Google Shape;325;p49"/>
          <p:cNvSpPr/>
          <p:nvPr/>
        </p:nvSpPr>
        <p:spPr>
          <a:xfrm>
            <a:off x="3633683" y="1290355"/>
            <a:ext cx="1905000" cy="685800"/>
          </a:xfrm>
          <a:prstGeom prst="roundRect">
            <a:avLst>
              <a:gd name="adj" fmla="val 16667"/>
            </a:avLst>
          </a:prstGeom>
          <a:solidFill>
            <a:srgbClr val="639D33"/>
          </a:solidFill>
          <a:ln>
            <a:noFill/>
          </a:ln>
        </p:spPr>
        <p:txBody>
          <a:bodyPr spcFirstLastPara="1" wrap="square" lIns="91425" tIns="45700" rIns="91425" bIns="45700" anchor="ctr" anchorCtr="0">
            <a:noAutofit/>
          </a:bodyPr>
          <a:lstStyle/>
          <a:p>
            <a:pPr algn="ctr">
              <a:buClr>
                <a:schemeClr val="dk1"/>
              </a:buClr>
              <a:buSzPts val="2400"/>
            </a:pPr>
            <a:r>
              <a:rPr lang="fr-FR" sz="2400" dirty="0">
                <a:solidFill>
                  <a:schemeClr val="accent1"/>
                </a:solidFill>
              </a:rPr>
              <a:t>Décideur</a:t>
            </a:r>
            <a:endParaRPr lang="fr-FR" sz="2000" dirty="0"/>
          </a:p>
        </p:txBody>
      </p:sp>
      <p:sp>
        <p:nvSpPr>
          <p:cNvPr id="327" name="Google Shape;327;p49"/>
          <p:cNvSpPr/>
          <p:nvPr/>
        </p:nvSpPr>
        <p:spPr>
          <a:xfrm>
            <a:off x="3048654" y="2521529"/>
            <a:ext cx="3075058" cy="902426"/>
          </a:xfrm>
          <a:prstGeom prst="roundRect">
            <a:avLst>
              <a:gd name="adj" fmla="val 16667"/>
            </a:avLst>
          </a:prstGeom>
          <a:solidFill>
            <a:srgbClr val="7BC143"/>
          </a:solidFill>
          <a:ln>
            <a:noFill/>
          </a:ln>
        </p:spPr>
        <p:txBody>
          <a:bodyPr spcFirstLastPara="1" wrap="square" lIns="91425" tIns="45700" rIns="91425" bIns="45700" anchor="ctr" anchorCtr="0">
            <a:noAutofit/>
          </a:bodyPr>
          <a:lstStyle/>
          <a:p>
            <a:pPr algn="ctr">
              <a:buClr>
                <a:schemeClr val="dk1"/>
              </a:buClr>
              <a:buSzPts val="2400"/>
            </a:pPr>
            <a:r>
              <a:rPr lang="fr-FR" sz="2400" dirty="0">
                <a:solidFill>
                  <a:schemeClr val="accent1"/>
                </a:solidFill>
              </a:rPr>
              <a:t>Conseillers </a:t>
            </a:r>
            <a:r>
              <a:rPr lang="fr-FR" sz="1800" dirty="0">
                <a:solidFill>
                  <a:schemeClr val="accent1"/>
                </a:solidFill>
              </a:rPr>
              <a:t>et</a:t>
            </a:r>
            <a:r>
              <a:rPr lang="fr-FR" sz="2400" dirty="0">
                <a:solidFill>
                  <a:schemeClr val="accent1"/>
                </a:solidFill>
              </a:rPr>
              <a:t> </a:t>
            </a:r>
            <a:br>
              <a:rPr lang="fr-FR" sz="2400" dirty="0">
                <a:solidFill>
                  <a:schemeClr val="accent1"/>
                </a:solidFill>
              </a:rPr>
            </a:br>
            <a:r>
              <a:rPr lang="fr-FR" sz="2400" dirty="0">
                <a:solidFill>
                  <a:schemeClr val="accent1"/>
                </a:solidFill>
              </a:rPr>
              <a:t>leaders d’opinion</a:t>
            </a:r>
            <a:endParaRPr lang="fr-FR" sz="2000" dirty="0"/>
          </a:p>
        </p:txBody>
      </p:sp>
      <p:sp>
        <p:nvSpPr>
          <p:cNvPr id="331" name="Google Shape;331;p49"/>
          <p:cNvSpPr/>
          <p:nvPr/>
        </p:nvSpPr>
        <p:spPr>
          <a:xfrm>
            <a:off x="7045071" y="4287988"/>
            <a:ext cx="1988090" cy="910699"/>
          </a:xfrm>
          <a:prstGeom prst="roundRect">
            <a:avLst>
              <a:gd name="adj" fmla="val 16667"/>
            </a:avLst>
          </a:prstGeom>
          <a:solidFill>
            <a:srgbClr val="8BC858"/>
          </a:solidFill>
          <a:ln>
            <a:noFill/>
          </a:ln>
        </p:spPr>
        <p:txBody>
          <a:bodyPr spcFirstLastPara="1" wrap="square" lIns="91425" tIns="45700" rIns="91425" bIns="45700" anchor="ctr" anchorCtr="0">
            <a:noAutofit/>
          </a:bodyPr>
          <a:lstStyle/>
          <a:p>
            <a:pPr lvl="0" algn="ctr">
              <a:buSzPts val="1200"/>
            </a:pPr>
            <a:r>
              <a:rPr lang="fr-FR" sz="1800" dirty="0">
                <a:solidFill>
                  <a:schemeClr val="accent1"/>
                </a:solidFill>
              </a:rPr>
              <a:t>Croyances, idéologie,</a:t>
            </a:r>
            <a:endParaRPr lang="fr-FR" sz="1800" dirty="0"/>
          </a:p>
          <a:p>
            <a:pPr lvl="0" algn="ctr">
              <a:buSzPts val="1200"/>
            </a:pPr>
            <a:r>
              <a:rPr lang="fr-FR" sz="1800" dirty="0">
                <a:solidFill>
                  <a:schemeClr val="accent1"/>
                </a:solidFill>
              </a:rPr>
              <a:t>régime</a:t>
            </a:r>
            <a:endParaRPr lang="fr-FR" sz="1800" dirty="0"/>
          </a:p>
        </p:txBody>
      </p:sp>
      <p:sp>
        <p:nvSpPr>
          <p:cNvPr id="334" name="Google Shape;334;p49"/>
          <p:cNvSpPr/>
          <p:nvPr/>
        </p:nvSpPr>
        <p:spPr>
          <a:xfrm>
            <a:off x="5548595" y="4292050"/>
            <a:ext cx="1417680" cy="910699"/>
          </a:xfrm>
          <a:prstGeom prst="roundRect">
            <a:avLst>
              <a:gd name="adj" fmla="val 16667"/>
            </a:avLst>
          </a:prstGeom>
          <a:solidFill>
            <a:srgbClr val="8BC858"/>
          </a:solidFill>
          <a:ln>
            <a:noFill/>
          </a:ln>
        </p:spPr>
        <p:txBody>
          <a:bodyPr spcFirstLastPara="1" wrap="square" lIns="91425" tIns="45700" rIns="91425" bIns="45700" anchor="ctr" anchorCtr="0">
            <a:noAutofit/>
          </a:bodyPr>
          <a:lstStyle/>
          <a:p>
            <a:pPr lvl="0" algn="ctr">
              <a:buSzPts val="1400"/>
            </a:pPr>
            <a:r>
              <a:rPr lang="fr-FR" sz="1800" dirty="0">
                <a:solidFill>
                  <a:schemeClr val="accent1"/>
                </a:solidFill>
              </a:rPr>
              <a:t>Information</a:t>
            </a:r>
            <a:endParaRPr lang="fr-FR" sz="1800" dirty="0"/>
          </a:p>
          <a:p>
            <a:pPr lvl="0" algn="ctr">
              <a:buSzPts val="1400"/>
            </a:pPr>
            <a:r>
              <a:rPr lang="fr-FR" sz="1800" dirty="0">
                <a:solidFill>
                  <a:schemeClr val="accent1"/>
                </a:solidFill>
              </a:rPr>
              <a:t>et Médias</a:t>
            </a:r>
            <a:endParaRPr lang="fr-FR" sz="1800" dirty="0"/>
          </a:p>
        </p:txBody>
      </p:sp>
      <p:sp>
        <p:nvSpPr>
          <p:cNvPr id="337" name="Google Shape;337;p49"/>
          <p:cNvSpPr/>
          <p:nvPr/>
        </p:nvSpPr>
        <p:spPr>
          <a:xfrm>
            <a:off x="4052120" y="4296734"/>
            <a:ext cx="1417680" cy="910699"/>
          </a:xfrm>
          <a:prstGeom prst="roundRect">
            <a:avLst>
              <a:gd name="adj" fmla="val 16667"/>
            </a:avLst>
          </a:prstGeom>
          <a:solidFill>
            <a:srgbClr val="8BC858"/>
          </a:solidFill>
          <a:ln>
            <a:noFill/>
          </a:ln>
        </p:spPr>
        <p:txBody>
          <a:bodyPr spcFirstLastPara="1" wrap="square" lIns="91425" tIns="45700" rIns="91425" bIns="45700" anchor="ctr" anchorCtr="0">
            <a:noAutofit/>
          </a:bodyPr>
          <a:lstStyle/>
          <a:p>
            <a:pPr lvl="0" algn="ctr">
              <a:buSzPts val="1400"/>
            </a:pPr>
            <a:r>
              <a:rPr lang="fr-FR" sz="1800" dirty="0">
                <a:solidFill>
                  <a:schemeClr val="accent1"/>
                </a:solidFill>
              </a:rPr>
              <a:t>Public et</a:t>
            </a:r>
            <a:endParaRPr lang="fr-FR" sz="1800" dirty="0"/>
          </a:p>
          <a:p>
            <a:pPr lvl="0" algn="ctr">
              <a:buSzPts val="1400"/>
            </a:pPr>
            <a:r>
              <a:rPr lang="fr-FR" sz="1800" dirty="0">
                <a:solidFill>
                  <a:schemeClr val="accent1"/>
                </a:solidFill>
              </a:rPr>
              <a:t>électeurs</a:t>
            </a:r>
            <a:endParaRPr lang="fr-FR" sz="1800" dirty="0"/>
          </a:p>
        </p:txBody>
      </p:sp>
      <p:sp>
        <p:nvSpPr>
          <p:cNvPr id="340" name="Google Shape;340;p49"/>
          <p:cNvSpPr/>
          <p:nvPr/>
        </p:nvSpPr>
        <p:spPr>
          <a:xfrm>
            <a:off x="2220631" y="4296734"/>
            <a:ext cx="1752694" cy="910699"/>
          </a:xfrm>
          <a:prstGeom prst="roundRect">
            <a:avLst>
              <a:gd name="adj" fmla="val 16667"/>
            </a:avLst>
          </a:prstGeom>
          <a:solidFill>
            <a:srgbClr val="8BC858"/>
          </a:solidFill>
          <a:ln>
            <a:noFill/>
          </a:ln>
        </p:spPr>
        <p:txBody>
          <a:bodyPr spcFirstLastPara="1" wrap="square" lIns="91425" tIns="45700" rIns="91425" bIns="45700" anchor="ctr" anchorCtr="0">
            <a:noAutofit/>
          </a:bodyPr>
          <a:lstStyle/>
          <a:p>
            <a:pPr algn="ctr">
              <a:buClr>
                <a:schemeClr val="dk1"/>
              </a:buClr>
              <a:buSzPts val="1400"/>
            </a:pPr>
            <a:r>
              <a:rPr lang="fr-FR" sz="1800" dirty="0">
                <a:solidFill>
                  <a:schemeClr val="accent1"/>
                </a:solidFill>
              </a:rPr>
              <a:t>Groupes de plaidoyer  et de pression</a:t>
            </a:r>
            <a:endParaRPr lang="fr-FR" sz="1800" dirty="0"/>
          </a:p>
        </p:txBody>
      </p:sp>
      <p:sp>
        <p:nvSpPr>
          <p:cNvPr id="343" name="Google Shape;343;p49"/>
          <p:cNvSpPr/>
          <p:nvPr/>
        </p:nvSpPr>
        <p:spPr>
          <a:xfrm>
            <a:off x="233836" y="4312471"/>
            <a:ext cx="1908000" cy="910699"/>
          </a:xfrm>
          <a:prstGeom prst="roundRect">
            <a:avLst>
              <a:gd name="adj" fmla="val 16667"/>
            </a:avLst>
          </a:prstGeom>
          <a:solidFill>
            <a:srgbClr val="8BC858"/>
          </a:solidFill>
          <a:ln>
            <a:noFill/>
          </a:ln>
        </p:spPr>
        <p:txBody>
          <a:bodyPr spcFirstLastPara="1" wrap="square" lIns="91425" tIns="45700" rIns="91425" bIns="45700" anchor="ctr" anchorCtr="0">
            <a:noAutofit/>
          </a:bodyPr>
          <a:lstStyle/>
          <a:p>
            <a:pPr algn="ctr">
              <a:buClr>
                <a:schemeClr val="dk1"/>
              </a:buClr>
              <a:buSzPts val="1400"/>
            </a:pPr>
            <a:r>
              <a:rPr lang="fr-FR" sz="1800" dirty="0">
                <a:solidFill>
                  <a:schemeClr val="accent1"/>
                </a:solidFill>
              </a:rPr>
              <a:t>Ministères,</a:t>
            </a:r>
          </a:p>
          <a:p>
            <a:pPr algn="ctr">
              <a:buClr>
                <a:schemeClr val="dk1"/>
              </a:buClr>
              <a:buSzPts val="1400"/>
            </a:pPr>
            <a:r>
              <a:rPr lang="fr-FR" sz="1800" dirty="0">
                <a:solidFill>
                  <a:schemeClr val="accent1"/>
                </a:solidFill>
              </a:rPr>
              <a:t>Administrations</a:t>
            </a:r>
          </a:p>
        </p:txBody>
      </p:sp>
      <p:cxnSp>
        <p:nvCxnSpPr>
          <p:cNvPr id="345" name="Google Shape;345;p49"/>
          <p:cNvCxnSpPr>
            <a:cxnSpLocks/>
            <a:stCxn id="337" idx="0"/>
          </p:cNvCxnSpPr>
          <p:nvPr/>
        </p:nvCxnSpPr>
        <p:spPr>
          <a:xfrm flipH="1" flipV="1">
            <a:off x="4544352" y="3671460"/>
            <a:ext cx="216608" cy="625274"/>
          </a:xfrm>
          <a:prstGeom prst="straightConnector1">
            <a:avLst/>
          </a:prstGeom>
          <a:solidFill>
            <a:schemeClr val="accent1"/>
          </a:solidFill>
          <a:ln w="9525" cap="flat" cmpd="sng">
            <a:solidFill>
              <a:schemeClr val="dk1"/>
            </a:solidFill>
            <a:prstDash val="solid"/>
            <a:round/>
            <a:headEnd type="none" w="sm" len="sm"/>
            <a:tailEnd type="triangle" w="med" len="med"/>
          </a:ln>
        </p:spPr>
      </p:cxnSp>
      <p:cxnSp>
        <p:nvCxnSpPr>
          <p:cNvPr id="346" name="Google Shape;346;p49"/>
          <p:cNvCxnSpPr>
            <a:cxnSpLocks/>
            <a:stCxn id="340" idx="0"/>
          </p:cNvCxnSpPr>
          <p:nvPr/>
        </p:nvCxnSpPr>
        <p:spPr>
          <a:xfrm flipV="1">
            <a:off x="3096978" y="3669574"/>
            <a:ext cx="443877" cy="627160"/>
          </a:xfrm>
          <a:prstGeom prst="straightConnector1">
            <a:avLst/>
          </a:prstGeom>
          <a:solidFill>
            <a:schemeClr val="accent1"/>
          </a:solidFill>
          <a:ln w="9525" cap="flat" cmpd="sng">
            <a:solidFill>
              <a:schemeClr val="dk1"/>
            </a:solidFill>
            <a:prstDash val="solid"/>
            <a:round/>
            <a:headEnd type="none" w="sm" len="sm"/>
            <a:tailEnd type="triangle" w="med" len="med"/>
          </a:ln>
        </p:spPr>
      </p:cxnSp>
      <p:cxnSp>
        <p:nvCxnSpPr>
          <p:cNvPr id="347" name="Google Shape;347;p49"/>
          <p:cNvCxnSpPr>
            <a:cxnSpLocks/>
            <a:stCxn id="334" idx="0"/>
          </p:cNvCxnSpPr>
          <p:nvPr/>
        </p:nvCxnSpPr>
        <p:spPr>
          <a:xfrm flipH="1" flipV="1">
            <a:off x="5694344" y="3671462"/>
            <a:ext cx="563091" cy="620588"/>
          </a:xfrm>
          <a:prstGeom prst="straightConnector1">
            <a:avLst/>
          </a:prstGeom>
          <a:solidFill>
            <a:schemeClr val="accent1"/>
          </a:solidFill>
          <a:ln w="9525" cap="flat" cmpd="sng">
            <a:solidFill>
              <a:schemeClr val="dk1"/>
            </a:solidFill>
            <a:prstDash val="solid"/>
            <a:round/>
            <a:headEnd type="none" w="sm" len="sm"/>
            <a:tailEnd type="triangle" w="med" len="med"/>
          </a:ln>
        </p:spPr>
      </p:cxnSp>
      <p:cxnSp>
        <p:nvCxnSpPr>
          <p:cNvPr id="348" name="Google Shape;348;p49"/>
          <p:cNvCxnSpPr>
            <a:cxnSpLocks/>
            <a:stCxn id="327" idx="0"/>
            <a:endCxn id="325" idx="2"/>
          </p:cNvCxnSpPr>
          <p:nvPr/>
        </p:nvCxnSpPr>
        <p:spPr>
          <a:xfrm flipV="1">
            <a:off x="4586183" y="1976155"/>
            <a:ext cx="0" cy="545374"/>
          </a:xfrm>
          <a:prstGeom prst="straightConnector1">
            <a:avLst/>
          </a:prstGeom>
          <a:solidFill>
            <a:schemeClr val="accent1"/>
          </a:solidFill>
          <a:ln w="9525" cap="flat" cmpd="sng">
            <a:solidFill>
              <a:schemeClr val="dk1"/>
            </a:solidFill>
            <a:prstDash val="solid"/>
            <a:round/>
            <a:headEnd type="none" w="sm" len="sm"/>
            <a:tailEnd type="triangle" w="med" len="med"/>
          </a:ln>
        </p:spPr>
      </p:cxnSp>
      <p:cxnSp>
        <p:nvCxnSpPr>
          <p:cNvPr id="349" name="Google Shape;349;p49"/>
          <p:cNvCxnSpPr>
            <a:cxnSpLocks/>
            <a:stCxn id="343" idx="0"/>
          </p:cNvCxnSpPr>
          <p:nvPr/>
        </p:nvCxnSpPr>
        <p:spPr>
          <a:xfrm flipV="1">
            <a:off x="1187836" y="3608561"/>
            <a:ext cx="1399019" cy="703910"/>
          </a:xfrm>
          <a:prstGeom prst="straightConnector1">
            <a:avLst/>
          </a:prstGeom>
          <a:solidFill>
            <a:schemeClr val="accent1"/>
          </a:solidFill>
          <a:ln w="9525" cap="flat" cmpd="sng">
            <a:solidFill>
              <a:schemeClr val="dk1"/>
            </a:solidFill>
            <a:prstDash val="solid"/>
            <a:round/>
            <a:headEnd type="none" w="sm" len="sm"/>
            <a:tailEnd type="triangle" w="med" len="med"/>
          </a:ln>
        </p:spPr>
      </p:cxnSp>
      <p:cxnSp>
        <p:nvCxnSpPr>
          <p:cNvPr id="350" name="Google Shape;350;p49"/>
          <p:cNvCxnSpPr>
            <a:cxnSpLocks/>
            <a:stCxn id="331" idx="0"/>
          </p:cNvCxnSpPr>
          <p:nvPr/>
        </p:nvCxnSpPr>
        <p:spPr>
          <a:xfrm flipH="1" flipV="1">
            <a:off x="6560778" y="3608564"/>
            <a:ext cx="1478338" cy="679424"/>
          </a:xfrm>
          <a:prstGeom prst="straightConnector1">
            <a:avLst/>
          </a:prstGeom>
          <a:solidFill>
            <a:schemeClr val="accent1"/>
          </a:solidFill>
          <a:ln w="9525" cap="flat" cmpd="sng">
            <a:solidFill>
              <a:schemeClr val="dk1"/>
            </a:solidFill>
            <a:prstDash val="solid"/>
            <a:round/>
            <a:headEnd type="none" w="sm" len="sm"/>
            <a:tailEnd type="triangl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50"/>
          <p:cNvSpPr txBox="1">
            <a:spLocks noGrp="1"/>
          </p:cNvSpPr>
          <p:nvPr>
            <p:ph type="title"/>
          </p:nvPr>
        </p:nvSpPr>
        <p:spPr>
          <a:xfrm>
            <a:off x="838200" y="408707"/>
            <a:ext cx="7739062" cy="685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Connaissez vos publics</a:t>
            </a:r>
            <a:endParaRPr b="1"/>
          </a:p>
        </p:txBody>
      </p:sp>
      <p:sp>
        <p:nvSpPr>
          <p:cNvPr id="357" name="Google Shape;357;p50"/>
          <p:cNvSpPr txBox="1">
            <a:spLocks noGrp="1"/>
          </p:cNvSpPr>
          <p:nvPr>
            <p:ph type="body" idx="1"/>
          </p:nvPr>
        </p:nvSpPr>
        <p:spPr>
          <a:xfrm>
            <a:off x="566739" y="1205345"/>
            <a:ext cx="8369444" cy="4973784"/>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0"/>
              </a:spcBef>
              <a:spcAft>
                <a:spcPts val="0"/>
              </a:spcAft>
              <a:buSzPts val="2380"/>
              <a:buFont typeface="Noto Sans Symbols"/>
              <a:buChar char="■"/>
            </a:pPr>
            <a:r>
              <a:rPr lang="fr-FR" sz="2800" dirty="0"/>
              <a:t>Que savent-ils / Dans quelle mesure sont-ils intéressés par votre sujet ?</a:t>
            </a:r>
            <a:endParaRPr dirty="0"/>
          </a:p>
          <a:p>
            <a:pPr marL="342900" lvl="0" indent="-342900" algn="l" rtl="0">
              <a:lnSpc>
                <a:spcPct val="100000"/>
              </a:lnSpc>
              <a:spcBef>
                <a:spcPts val="1800"/>
              </a:spcBef>
              <a:spcAft>
                <a:spcPts val="0"/>
              </a:spcAft>
              <a:buSzPts val="2380"/>
              <a:buFont typeface="Noto Sans Symbols"/>
              <a:buChar char="■"/>
            </a:pPr>
            <a:r>
              <a:rPr lang="fr-FR" sz="2800" dirty="0"/>
              <a:t>Qui écoutent-ils ?</a:t>
            </a:r>
            <a:endParaRPr dirty="0"/>
          </a:p>
          <a:p>
            <a:pPr marL="342900" lvl="0" indent="-342900" algn="l" rtl="0">
              <a:lnSpc>
                <a:spcPct val="100000"/>
              </a:lnSpc>
              <a:spcBef>
                <a:spcPts val="1800"/>
              </a:spcBef>
              <a:spcAft>
                <a:spcPts val="0"/>
              </a:spcAft>
              <a:buSzPts val="2380"/>
              <a:buFont typeface="Noto Sans Symbols"/>
              <a:buChar char="■"/>
            </a:pPr>
            <a:r>
              <a:rPr lang="fr-FR" sz="2800" dirty="0"/>
              <a:t>Où trouvent-ils leurs informations ? </a:t>
            </a:r>
            <a:endParaRPr dirty="0"/>
          </a:p>
          <a:p>
            <a:pPr marL="342900" lvl="0" indent="-342900" algn="l" rtl="0">
              <a:lnSpc>
                <a:spcPct val="100000"/>
              </a:lnSpc>
              <a:spcBef>
                <a:spcPts val="1800"/>
              </a:spcBef>
              <a:spcAft>
                <a:spcPts val="0"/>
              </a:spcAft>
              <a:buSzPts val="2380"/>
              <a:buFont typeface="Noto Sans Symbols"/>
              <a:buChar char="■"/>
            </a:pPr>
            <a:r>
              <a:rPr lang="fr-FR" sz="2800" dirty="0"/>
              <a:t>Qu’est-ce qui les fait bouger ou les motive ?</a:t>
            </a:r>
            <a:endParaRPr dirty="0"/>
          </a:p>
          <a:p>
            <a:pPr marL="342900" lvl="0" indent="-342900" algn="l" rtl="0">
              <a:lnSpc>
                <a:spcPct val="100000"/>
              </a:lnSpc>
              <a:spcBef>
                <a:spcPts val="1800"/>
              </a:spcBef>
              <a:spcAft>
                <a:spcPts val="0"/>
              </a:spcAft>
              <a:buSzPts val="2380"/>
              <a:buFont typeface="Noto Sans Symbols"/>
              <a:buChar char="■"/>
            </a:pPr>
            <a:r>
              <a:rPr lang="fr-FR" sz="2800" dirty="0"/>
              <a:t>À quelles contraintes pourraient-ils être confrontés ?</a:t>
            </a:r>
            <a:endParaRPr dirty="0"/>
          </a:p>
          <a:p>
            <a:pPr marL="342900" lvl="0" indent="-342900" algn="l" rtl="0">
              <a:lnSpc>
                <a:spcPct val="100000"/>
              </a:lnSpc>
              <a:spcBef>
                <a:spcPts val="1800"/>
              </a:spcBef>
              <a:spcAft>
                <a:spcPts val="0"/>
              </a:spcAft>
              <a:buSzPts val="2380"/>
              <a:buFont typeface="Noto Sans Symbols"/>
              <a:buChar char="■"/>
            </a:pPr>
            <a:r>
              <a:rPr lang="fr-FR" sz="2800" dirty="0"/>
              <a:t>Sont-ils redevables de certains engagements ?</a:t>
            </a:r>
            <a:endParaRPr dirty="0"/>
          </a:p>
          <a:p>
            <a:pPr marL="342900" lvl="0" indent="-180975" algn="l" rtl="0">
              <a:lnSpc>
                <a:spcPct val="90000"/>
              </a:lnSpc>
              <a:spcBef>
                <a:spcPts val="1500"/>
              </a:spcBef>
              <a:spcAft>
                <a:spcPts val="0"/>
              </a:spcAft>
              <a:buSzPts val="2550"/>
              <a:buFont typeface="Noto Sans Symbols"/>
              <a:buNone/>
            </a:pPr>
            <a:endParaRPr dirty="0"/>
          </a:p>
          <a:p>
            <a:pPr marL="342900" lvl="0" indent="-180975" algn="l" rtl="0">
              <a:lnSpc>
                <a:spcPct val="100000"/>
              </a:lnSpc>
              <a:spcBef>
                <a:spcPts val="1500"/>
              </a:spcBef>
              <a:spcAft>
                <a:spcPts val="0"/>
              </a:spcAft>
              <a:buSzPts val="2550"/>
              <a:buNone/>
            </a:pPr>
            <a:endParaRPr dirty="0"/>
          </a:p>
        </p:txBody>
      </p:sp>
    </p:spTree>
  </p:cSld>
  <p:clrMapOvr>
    <a:masterClrMapping/>
  </p:clrMapOvr>
</p:sld>
</file>

<file path=ppt/theme/theme1.xml><?xml version="1.0" encoding="utf-8"?>
<a:theme xmlns:a="http://schemas.openxmlformats.org/drawingml/2006/main" name="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docProps/app.xml><?xml version="1.0" encoding="utf-8"?>
<Properties xmlns="http://schemas.openxmlformats.org/officeDocument/2006/extended-properties" xmlns:vt="http://schemas.openxmlformats.org/officeDocument/2006/docPropsVTypes">
  <TotalTime>696</TotalTime>
  <Words>3316</Words>
  <Application>Microsoft Office PowerPoint</Application>
  <PresentationFormat>On-screen Show (4:3)</PresentationFormat>
  <Paragraphs>247</Paragraphs>
  <Slides>16</Slides>
  <Notes>16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16</vt:i4>
      </vt:variant>
    </vt:vector>
  </HeadingPairs>
  <TitlesOfParts>
    <vt:vector size="24" baseType="lpstr">
      <vt:lpstr>Noto Sans Symbols</vt:lpstr>
      <vt:lpstr>Times New Roman</vt:lpstr>
      <vt:lpstr>Arial</vt:lpstr>
      <vt:lpstr>Arial Black</vt:lpstr>
      <vt:lpstr>Wingdings</vt:lpstr>
      <vt:lpstr>Courier New</vt:lpstr>
      <vt:lpstr>Bold Stripes</vt:lpstr>
      <vt:lpstr>1_Bold Stripes</vt:lpstr>
      <vt:lpstr>Communication stratégique I : But, publics et objectifs politiques</vt:lpstr>
      <vt:lpstr>Éléments clés de la communication stratégique</vt:lpstr>
      <vt:lpstr>Quel est votre but politique ?</vt:lpstr>
      <vt:lpstr>Objectif politique et objectif de programme</vt:lpstr>
      <vt:lpstr>Identifiez les publics</vt:lpstr>
      <vt:lpstr>Segmentez vos publics</vt:lpstr>
      <vt:lpstr>Quels sont les publics possibles ?</vt:lpstr>
      <vt:lpstr>Cartographiez l’influence des publics</vt:lpstr>
      <vt:lpstr>Connaissez vos publics</vt:lpstr>
      <vt:lpstr>Quels sont les objectifs de votre communication ?</vt:lpstr>
      <vt:lpstr>PowerPoint Presentation</vt:lpstr>
      <vt:lpstr>Objectif de communication :</vt:lpstr>
      <vt:lpstr>Objectif de communication :</vt:lpstr>
      <vt:lpstr>Objectif de communication :</vt:lpstr>
      <vt:lpstr>PowerPoint Presentation</vt:lpstr>
      <vt:lpstr>En apprendre davantage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 stratégique I : Objectif politique, public et objectifs</dc:title>
  <dc:creator>Cathryn Streifel</dc:creator>
  <cp:lastModifiedBy>Cathryn Streifel</cp:lastModifiedBy>
  <cp:revision>107</cp:revision>
  <dcterms:modified xsi:type="dcterms:W3CDTF">2020-09-27T21:53:58Z</dcterms:modified>
</cp:coreProperties>
</file>