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3" r:id="rId1"/>
  </p:sldMasterIdLst>
  <p:notesMasterIdLst>
    <p:notesMasterId r:id="rId32"/>
  </p:notesMasterIdLst>
  <p:handoutMasterIdLst>
    <p:handoutMasterId r:id="rId33"/>
  </p:handoutMasterIdLst>
  <p:sldIdLst>
    <p:sldId id="263" r:id="rId2"/>
    <p:sldId id="395" r:id="rId3"/>
    <p:sldId id="338" r:id="rId4"/>
    <p:sldId id="337" r:id="rId5"/>
    <p:sldId id="339" r:id="rId6"/>
    <p:sldId id="321" r:id="rId7"/>
    <p:sldId id="391" r:id="rId8"/>
    <p:sldId id="351" r:id="rId9"/>
    <p:sldId id="352" r:id="rId10"/>
    <p:sldId id="322" r:id="rId11"/>
    <p:sldId id="344" r:id="rId12"/>
    <p:sldId id="349" r:id="rId13"/>
    <p:sldId id="345" r:id="rId14"/>
    <p:sldId id="388" r:id="rId15"/>
    <p:sldId id="389" r:id="rId16"/>
    <p:sldId id="390" r:id="rId17"/>
    <p:sldId id="359" r:id="rId18"/>
    <p:sldId id="360" r:id="rId19"/>
    <p:sldId id="361" r:id="rId20"/>
    <p:sldId id="362" r:id="rId21"/>
    <p:sldId id="363" r:id="rId22"/>
    <p:sldId id="364" r:id="rId23"/>
    <p:sldId id="365" r:id="rId24"/>
    <p:sldId id="398" r:id="rId25"/>
    <p:sldId id="372" r:id="rId26"/>
    <p:sldId id="381" r:id="rId27"/>
    <p:sldId id="384" r:id="rId28"/>
    <p:sldId id="386" r:id="rId29"/>
    <p:sldId id="397" r:id="rId30"/>
    <p:sldId id="334" r:id="rId31"/>
  </p:sldIdLst>
  <p:sldSz cx="9144000" cy="6858000" type="screen4x3"/>
  <p:notesSz cx="7010400" cy="9296400"/>
  <p:custDataLst>
    <p:tags r:id="rId34"/>
  </p:custDataLst>
  <p:defaultTextStyle>
    <a:defPPr>
      <a:defRPr lang="en-US"/>
    </a:defPPr>
    <a:lvl1pPr algn="l" rtl="0" eaLnBrk="0" fontAlgn="base" hangingPunct="0">
      <a:spcBef>
        <a:spcPct val="0"/>
      </a:spcBef>
      <a:spcAft>
        <a:spcPct val="0"/>
      </a:spcAft>
      <a:defRPr sz="2400" kern="1200">
        <a:solidFill>
          <a:schemeClr val="tx1"/>
        </a:solidFill>
        <a:latin typeface="Arial" charset="0"/>
        <a:ea typeface="MS PGothic" pitchFamily="34" charset="-128"/>
        <a:cs typeface="+mn-cs"/>
      </a:defRPr>
    </a:lvl1pPr>
    <a:lvl2pPr marL="457200" algn="l" rtl="0" eaLnBrk="0" fontAlgn="base" hangingPunct="0">
      <a:spcBef>
        <a:spcPct val="0"/>
      </a:spcBef>
      <a:spcAft>
        <a:spcPct val="0"/>
      </a:spcAft>
      <a:defRPr sz="2400" kern="1200">
        <a:solidFill>
          <a:schemeClr val="tx1"/>
        </a:solidFill>
        <a:latin typeface="Arial" charset="0"/>
        <a:ea typeface="MS PGothic" pitchFamily="34" charset="-128"/>
        <a:cs typeface="+mn-cs"/>
      </a:defRPr>
    </a:lvl2pPr>
    <a:lvl3pPr marL="914400" algn="l" rtl="0" eaLnBrk="0" fontAlgn="base" hangingPunct="0">
      <a:spcBef>
        <a:spcPct val="0"/>
      </a:spcBef>
      <a:spcAft>
        <a:spcPct val="0"/>
      </a:spcAft>
      <a:defRPr sz="2400" kern="1200">
        <a:solidFill>
          <a:schemeClr val="tx1"/>
        </a:solidFill>
        <a:latin typeface="Arial" charset="0"/>
        <a:ea typeface="MS PGothic" pitchFamily="34" charset="-128"/>
        <a:cs typeface="+mn-cs"/>
      </a:defRPr>
    </a:lvl3pPr>
    <a:lvl4pPr marL="1371600" algn="l" rtl="0" eaLnBrk="0" fontAlgn="base" hangingPunct="0">
      <a:spcBef>
        <a:spcPct val="0"/>
      </a:spcBef>
      <a:spcAft>
        <a:spcPct val="0"/>
      </a:spcAft>
      <a:defRPr sz="2400" kern="1200">
        <a:solidFill>
          <a:schemeClr val="tx1"/>
        </a:solidFill>
        <a:latin typeface="Arial" charset="0"/>
        <a:ea typeface="MS PGothic" pitchFamily="34" charset="-128"/>
        <a:cs typeface="+mn-cs"/>
      </a:defRPr>
    </a:lvl4pPr>
    <a:lvl5pPr marL="1828800" algn="l" rtl="0" eaLnBrk="0" fontAlgn="base" hangingPunct="0">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p:defaultTextStyle>
  <p:extLst>
    <p:ext uri="{EFAFB233-063F-42B5-8137-9DF3F51BA10A}">
      <p15:sldGuideLst xmlns:p15="http://schemas.microsoft.com/office/powerpoint/2012/main">
        <p15:guide id="1" orient="horz" pos="336" userDrawn="1">
          <p15:clr>
            <a:srgbClr val="A4A3A4"/>
          </p15:clr>
        </p15:guide>
        <p15:guide id="2" pos="576"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lizabeth Gay" initials="EG" lastIdx="10" clrIdx="0">
    <p:extLst/>
  </p:cmAuthor>
  <p:cmAuthor id="2" name="Marissa Yeakey" initials="MY" lastIdx="10" clrIdx="1">
    <p:extLst/>
  </p:cmAuthor>
  <p:cmAuthor id="3" name="Reshma Naik" initials="RN" lastIdx="9" clrIdx="2">
    <p:extLst/>
  </p:cmAuthor>
  <p:cmAuthor id="4" name="Reshma Naik" initials="RN [2]" lastIdx="5" clrIdx="3">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BC143"/>
    <a:srgbClr val="C79316"/>
    <a:srgbClr val="2375BB"/>
    <a:srgbClr val="265E9E"/>
    <a:srgbClr val="CCFFFF"/>
    <a:srgbClr val="F0776A"/>
    <a:srgbClr val="FFCC99"/>
    <a:srgbClr val="99CCFF"/>
    <a:srgbClr val="008DF6"/>
    <a:srgbClr val="5D32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DFEE5D-2116-442F-A8D1-6DB789F18F0C}" v="12999" dt="2018-09-07T12:48:40.305"/>
  </p1510:revLst>
</p1510:revInfo>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524" autoAdjust="0"/>
    <p:restoredTop sz="71460" autoAdjust="0"/>
  </p:normalViewPr>
  <p:slideViewPr>
    <p:cSldViewPr>
      <p:cViewPr>
        <p:scale>
          <a:sx n="85" d="100"/>
          <a:sy n="85" d="100"/>
        </p:scale>
        <p:origin x="3272" y="792"/>
      </p:cViewPr>
      <p:guideLst>
        <p:guide orient="horz" pos="336"/>
        <p:guide pos="576"/>
      </p:guideLst>
    </p:cSldViewPr>
  </p:slideViewPr>
  <p:outlineViewPr>
    <p:cViewPr>
      <p:scale>
        <a:sx n="33" d="100"/>
        <a:sy n="33" d="100"/>
      </p:scale>
      <p:origin x="0" y="-12304"/>
    </p:cViewPr>
  </p:outlineViewPr>
  <p:notesTextViewPr>
    <p:cViewPr>
      <p:scale>
        <a:sx n="300" d="100"/>
        <a:sy n="300" d="100"/>
      </p:scale>
      <p:origin x="0" y="0"/>
    </p:cViewPr>
  </p:notesTextViewPr>
  <p:sorterViewPr>
    <p:cViewPr>
      <p:scale>
        <a:sx n="66" d="100"/>
        <a:sy n="66" d="100"/>
      </p:scale>
      <p:origin x="0" y="0"/>
    </p:cViewPr>
  </p:sorterViewPr>
  <p:notesViewPr>
    <p:cSldViewPr>
      <p:cViewPr varScale="1">
        <p:scale>
          <a:sx n="41" d="100"/>
          <a:sy n="41" d="100"/>
        </p:scale>
        <p:origin x="2328" y="5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handoutMaster" Target="handoutMasters/handoutMaster1.xml"/><Relationship Id="rId34" Type="http://schemas.openxmlformats.org/officeDocument/2006/relationships/tags" Target="tags/tag1.xml"/><Relationship Id="rId35" Type="http://schemas.openxmlformats.org/officeDocument/2006/relationships/commentAuthors" Target="commentAuthors.xml"/><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 Id="rId40" Type="http://schemas.microsoft.com/office/2016/11/relationships/changesInfo" Target="changesInfos/changesInfo1.xml"/><Relationship Id="rId41"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ocksoly Acevedo" userId="03457598f4e76431" providerId="LiveId" clId="{1BDFEE5D-2116-442F-A8D1-6DB789F18F0C}"/>
    <pc:docChg chg="undo redo custSel modSld">
      <pc:chgData name="Nocksoly Acevedo" userId="03457598f4e76431" providerId="LiveId" clId="{1BDFEE5D-2116-442F-A8D1-6DB789F18F0C}" dt="2018-09-07T12:48:40.305" v="4567" actId="20577"/>
      <pc:docMkLst>
        <pc:docMk/>
      </pc:docMkLst>
      <pc:sldChg chg="modSp modNotesTx">
        <pc:chgData name="Nocksoly Acevedo" userId="03457598f4e76431" providerId="LiveId" clId="{1BDFEE5D-2116-442F-A8D1-6DB789F18F0C}" dt="2018-09-07T12:48:40.305" v="4567" actId="20577"/>
        <pc:sldMkLst>
          <pc:docMk/>
          <pc:sldMk cId="0" sldId="263"/>
        </pc:sldMkLst>
        <pc:spChg chg="mod">
          <ac:chgData name="Nocksoly Acevedo" userId="03457598f4e76431" providerId="LiveId" clId="{1BDFEE5D-2116-442F-A8D1-6DB789F18F0C}" dt="2018-09-07T12:48:40.305" v="4567" actId="20577"/>
          <ac:spMkLst>
            <pc:docMk/>
            <pc:sldMk cId="0" sldId="263"/>
            <ac:spMk id="3075" creationId="{00000000-0000-0000-0000-000000000000}"/>
          </ac:spMkLst>
        </pc:spChg>
      </pc:sldChg>
      <pc:sldChg chg="modSp modNotesTx">
        <pc:chgData name="Nocksoly Acevedo" userId="03457598f4e76431" providerId="LiveId" clId="{1BDFEE5D-2116-442F-A8D1-6DB789F18F0C}" dt="2018-09-06T17:53:21.284" v="869" actId="6549"/>
        <pc:sldMkLst>
          <pc:docMk/>
          <pc:sldMk cId="0" sldId="321"/>
        </pc:sldMkLst>
        <pc:spChg chg="mod">
          <ac:chgData name="Nocksoly Acevedo" userId="03457598f4e76431" providerId="LiveId" clId="{1BDFEE5D-2116-442F-A8D1-6DB789F18F0C}" dt="2018-09-06T17:39:58.629" v="664" actId="20577"/>
          <ac:spMkLst>
            <pc:docMk/>
            <pc:sldMk cId="0" sldId="321"/>
            <ac:spMk id="6147" creationId="{00000000-0000-0000-0000-000000000000}"/>
          </ac:spMkLst>
        </pc:spChg>
      </pc:sldChg>
      <pc:sldChg chg="modNotesTx">
        <pc:chgData name="Nocksoly Acevedo" userId="03457598f4e76431" providerId="LiveId" clId="{1BDFEE5D-2116-442F-A8D1-6DB789F18F0C}" dt="2018-09-06T20:12:24.521" v="1817" actId="6549"/>
        <pc:sldMkLst>
          <pc:docMk/>
          <pc:sldMk cId="0" sldId="322"/>
        </pc:sldMkLst>
      </pc:sldChg>
      <pc:sldChg chg="modSp">
        <pc:chgData name="Nocksoly Acevedo" userId="03457598f4e76431" providerId="LiveId" clId="{1BDFEE5D-2116-442F-A8D1-6DB789F18F0C}" dt="2018-09-07T01:11:23.952" v="4565" actId="6549"/>
        <pc:sldMkLst>
          <pc:docMk/>
          <pc:sldMk cId="0" sldId="334"/>
        </pc:sldMkLst>
        <pc:spChg chg="mod">
          <ac:chgData name="Nocksoly Acevedo" userId="03457598f4e76431" providerId="LiveId" clId="{1BDFEE5D-2116-442F-A8D1-6DB789F18F0C}" dt="2018-09-07T01:11:23.952" v="4565" actId="6549"/>
          <ac:spMkLst>
            <pc:docMk/>
            <pc:sldMk cId="0" sldId="334"/>
            <ac:spMk id="19459" creationId="{00000000-0000-0000-0000-000000000000}"/>
          </ac:spMkLst>
        </pc:spChg>
      </pc:sldChg>
      <pc:sldChg chg="modSp modNotesTx">
        <pc:chgData name="Nocksoly Acevedo" userId="03457598f4e76431" providerId="LiveId" clId="{1BDFEE5D-2116-442F-A8D1-6DB789F18F0C}" dt="2018-09-06T17:09:56.248" v="347" actId="20577"/>
        <pc:sldMkLst>
          <pc:docMk/>
          <pc:sldMk cId="521592147" sldId="337"/>
        </pc:sldMkLst>
        <pc:spChg chg="mod">
          <ac:chgData name="Nocksoly Acevedo" userId="03457598f4e76431" providerId="LiveId" clId="{1BDFEE5D-2116-442F-A8D1-6DB789F18F0C}" dt="2018-09-06T15:34:39.660" v="133" actId="14100"/>
          <ac:spMkLst>
            <pc:docMk/>
            <pc:sldMk cId="521592147" sldId="337"/>
            <ac:spMk id="2" creationId="{00000000-0000-0000-0000-000000000000}"/>
          </ac:spMkLst>
        </pc:spChg>
      </pc:sldChg>
      <pc:sldChg chg="modSp modNotesTx">
        <pc:chgData name="Nocksoly Acevedo" userId="03457598f4e76431" providerId="LiveId" clId="{1BDFEE5D-2116-442F-A8D1-6DB789F18F0C}" dt="2018-09-06T16:07:35.824" v="262" actId="6549"/>
        <pc:sldMkLst>
          <pc:docMk/>
          <pc:sldMk cId="1564591196" sldId="338"/>
        </pc:sldMkLst>
        <pc:spChg chg="mod">
          <ac:chgData name="Nocksoly Acevedo" userId="03457598f4e76431" providerId="LiveId" clId="{1BDFEE5D-2116-442F-A8D1-6DB789F18F0C}" dt="2018-09-06T15:34:04.856" v="122" actId="1076"/>
          <ac:spMkLst>
            <pc:docMk/>
            <pc:sldMk cId="1564591196" sldId="338"/>
            <ac:spMk id="2" creationId="{00000000-0000-0000-0000-000000000000}"/>
          </ac:spMkLst>
        </pc:spChg>
      </pc:sldChg>
      <pc:sldChg chg="modSp modNotesTx">
        <pc:chgData name="Nocksoly Acevedo" userId="03457598f4e76431" providerId="LiveId" clId="{1BDFEE5D-2116-442F-A8D1-6DB789F18F0C}" dt="2018-09-06T17:38:59.701" v="663" actId="20577"/>
        <pc:sldMkLst>
          <pc:docMk/>
          <pc:sldMk cId="2206154526" sldId="339"/>
        </pc:sldMkLst>
        <pc:spChg chg="mod">
          <ac:chgData name="Nocksoly Acevedo" userId="03457598f4e76431" providerId="LiveId" clId="{1BDFEE5D-2116-442F-A8D1-6DB789F18F0C}" dt="2018-09-06T17:10:21.735" v="352" actId="6549"/>
          <ac:spMkLst>
            <pc:docMk/>
            <pc:sldMk cId="2206154526" sldId="339"/>
            <ac:spMk id="3" creationId="{00000000-0000-0000-0000-000000000000}"/>
          </ac:spMkLst>
        </pc:spChg>
      </pc:sldChg>
      <pc:sldChg chg="modSp modNotesTx">
        <pc:chgData name="Nocksoly Acevedo" userId="03457598f4e76431" providerId="LiveId" clId="{1BDFEE5D-2116-442F-A8D1-6DB789F18F0C}" dt="2018-09-06T20:17:03.094" v="1883" actId="20577"/>
        <pc:sldMkLst>
          <pc:docMk/>
          <pc:sldMk cId="233840283" sldId="344"/>
        </pc:sldMkLst>
        <pc:spChg chg="mod">
          <ac:chgData name="Nocksoly Acevedo" userId="03457598f4e76431" providerId="LiveId" clId="{1BDFEE5D-2116-442F-A8D1-6DB789F18F0C}" dt="2018-09-06T20:14:34.517" v="1827" actId="20577"/>
          <ac:spMkLst>
            <pc:docMk/>
            <pc:sldMk cId="233840283" sldId="344"/>
            <ac:spMk id="16387" creationId="{00000000-0000-0000-0000-000000000000}"/>
          </ac:spMkLst>
        </pc:spChg>
      </pc:sldChg>
      <pc:sldChg chg="modSp modNotesTx">
        <pc:chgData name="Nocksoly Acevedo" userId="03457598f4e76431" providerId="LiveId" clId="{1BDFEE5D-2116-442F-A8D1-6DB789F18F0C}" dt="2018-09-06T20:23:35.748" v="2073" actId="20577"/>
        <pc:sldMkLst>
          <pc:docMk/>
          <pc:sldMk cId="1075210837" sldId="345"/>
        </pc:sldMkLst>
        <pc:spChg chg="mod">
          <ac:chgData name="Nocksoly Acevedo" userId="03457598f4e76431" providerId="LiveId" clId="{1BDFEE5D-2116-442F-A8D1-6DB789F18F0C}" dt="2018-09-06T20:23:00.225" v="2070" actId="6549"/>
          <ac:spMkLst>
            <pc:docMk/>
            <pc:sldMk cId="1075210837" sldId="345"/>
            <ac:spMk id="17411" creationId="{00000000-0000-0000-0000-000000000000}"/>
          </ac:spMkLst>
        </pc:spChg>
      </pc:sldChg>
      <pc:sldChg chg="modSp modNotesTx">
        <pc:chgData name="Nocksoly Acevedo" userId="03457598f4e76431" providerId="LiveId" clId="{1BDFEE5D-2116-442F-A8D1-6DB789F18F0C}" dt="2018-09-06T20:21:51.365" v="2056" actId="20577"/>
        <pc:sldMkLst>
          <pc:docMk/>
          <pc:sldMk cId="941442912" sldId="349"/>
        </pc:sldMkLst>
        <pc:spChg chg="mod">
          <ac:chgData name="Nocksoly Acevedo" userId="03457598f4e76431" providerId="LiveId" clId="{1BDFEE5D-2116-442F-A8D1-6DB789F18F0C}" dt="2018-09-06T20:18:22.508" v="1969" actId="6549"/>
          <ac:spMkLst>
            <pc:docMk/>
            <pc:sldMk cId="941442912" sldId="349"/>
            <ac:spMk id="3" creationId="{00000000-0000-0000-0000-000000000000}"/>
          </ac:spMkLst>
        </pc:spChg>
      </pc:sldChg>
      <pc:sldChg chg="modNotesTx">
        <pc:chgData name="Nocksoly Acevedo" userId="03457598f4e76431" providerId="LiveId" clId="{1BDFEE5D-2116-442F-A8D1-6DB789F18F0C}" dt="2018-09-06T18:41:05.649" v="1468" actId="20577"/>
        <pc:sldMkLst>
          <pc:docMk/>
          <pc:sldMk cId="3156319284" sldId="351"/>
        </pc:sldMkLst>
      </pc:sldChg>
      <pc:sldChg chg="modSp modNotesTx">
        <pc:chgData name="Nocksoly Acevedo" userId="03457598f4e76431" providerId="LiveId" clId="{1BDFEE5D-2116-442F-A8D1-6DB789F18F0C}" dt="2018-09-06T18:58:54.466" v="1800" actId="20577"/>
        <pc:sldMkLst>
          <pc:docMk/>
          <pc:sldMk cId="2397245016" sldId="352"/>
        </pc:sldMkLst>
        <pc:spChg chg="mod">
          <ac:chgData name="Nocksoly Acevedo" userId="03457598f4e76431" providerId="LiveId" clId="{1BDFEE5D-2116-442F-A8D1-6DB789F18F0C}" dt="2018-09-06T18:46:50.520" v="1588" actId="6549"/>
          <ac:spMkLst>
            <pc:docMk/>
            <pc:sldMk cId="2397245016" sldId="352"/>
            <ac:spMk id="22531" creationId="{00000000-0000-0000-0000-000000000000}"/>
          </ac:spMkLst>
        </pc:spChg>
      </pc:sldChg>
      <pc:sldChg chg="modSp modNotesTx">
        <pc:chgData name="Nocksoly Acevedo" userId="03457598f4e76431" providerId="LiveId" clId="{1BDFEE5D-2116-442F-A8D1-6DB789F18F0C}" dt="2018-09-06T21:02:13.253" v="2307" actId="20577"/>
        <pc:sldMkLst>
          <pc:docMk/>
          <pc:sldMk cId="952633696" sldId="359"/>
        </pc:sldMkLst>
        <pc:spChg chg="mod">
          <ac:chgData name="Nocksoly Acevedo" userId="03457598f4e76431" providerId="LiveId" clId="{1BDFEE5D-2116-442F-A8D1-6DB789F18F0C}" dt="2018-09-06T21:00:31.945" v="2266" actId="6549"/>
          <ac:spMkLst>
            <pc:docMk/>
            <pc:sldMk cId="952633696" sldId="359"/>
            <ac:spMk id="2" creationId="{00000000-0000-0000-0000-000000000000}"/>
          </ac:spMkLst>
        </pc:spChg>
        <pc:spChg chg="mod">
          <ac:chgData name="Nocksoly Acevedo" userId="03457598f4e76431" providerId="LiveId" clId="{1BDFEE5D-2116-442F-A8D1-6DB789F18F0C}" dt="2018-09-06T21:00:57.495" v="2284" actId="255"/>
          <ac:spMkLst>
            <pc:docMk/>
            <pc:sldMk cId="952633696" sldId="359"/>
            <ac:spMk id="6" creationId="{00000000-0000-0000-0000-000000000000}"/>
          </ac:spMkLst>
        </pc:spChg>
      </pc:sldChg>
      <pc:sldChg chg="modSp modNotesTx">
        <pc:chgData name="Nocksoly Acevedo" userId="03457598f4e76431" providerId="LiveId" clId="{1BDFEE5D-2116-442F-A8D1-6DB789F18F0C}" dt="2018-09-06T21:13:36.112" v="2414" actId="6549"/>
        <pc:sldMkLst>
          <pc:docMk/>
          <pc:sldMk cId="584706003" sldId="360"/>
        </pc:sldMkLst>
        <pc:spChg chg="mod">
          <ac:chgData name="Nocksoly Acevedo" userId="03457598f4e76431" providerId="LiveId" clId="{1BDFEE5D-2116-442F-A8D1-6DB789F18F0C}" dt="2018-09-06T21:09:42.548" v="2366" actId="20577"/>
          <ac:spMkLst>
            <pc:docMk/>
            <pc:sldMk cId="584706003" sldId="360"/>
            <ac:spMk id="14339" creationId="{00000000-0000-0000-0000-000000000000}"/>
          </ac:spMkLst>
        </pc:spChg>
      </pc:sldChg>
      <pc:sldChg chg="modSp modNotesTx">
        <pc:chgData name="Nocksoly Acevedo" userId="03457598f4e76431" providerId="LiveId" clId="{1BDFEE5D-2116-442F-A8D1-6DB789F18F0C}" dt="2018-09-06T22:04:16.387" v="3069" actId="20577"/>
        <pc:sldMkLst>
          <pc:docMk/>
          <pc:sldMk cId="1491213991" sldId="361"/>
        </pc:sldMkLst>
        <pc:spChg chg="mod">
          <ac:chgData name="Nocksoly Acevedo" userId="03457598f4e76431" providerId="LiveId" clId="{1BDFEE5D-2116-442F-A8D1-6DB789F18F0C}" dt="2018-09-06T22:04:16.387" v="3069" actId="20577"/>
          <ac:spMkLst>
            <pc:docMk/>
            <pc:sldMk cId="1491213991" sldId="361"/>
            <ac:spMk id="3" creationId="{00000000-0000-0000-0000-000000000000}"/>
          </ac:spMkLst>
        </pc:spChg>
      </pc:sldChg>
      <pc:sldChg chg="modNotesTx">
        <pc:chgData name="Nocksoly Acevedo" userId="03457598f4e76431" providerId="LiveId" clId="{1BDFEE5D-2116-442F-A8D1-6DB789F18F0C}" dt="2018-09-06T21:27:49.524" v="2683" actId="6549"/>
        <pc:sldMkLst>
          <pc:docMk/>
          <pc:sldMk cId="553856912" sldId="362"/>
        </pc:sldMkLst>
      </pc:sldChg>
      <pc:sldChg chg="modSp modNotesTx">
        <pc:chgData name="Nocksoly Acevedo" userId="03457598f4e76431" providerId="LiveId" clId="{1BDFEE5D-2116-442F-A8D1-6DB789F18F0C}" dt="2018-09-06T23:18:03.540" v="3153" actId="20577"/>
        <pc:sldMkLst>
          <pc:docMk/>
          <pc:sldMk cId="3263387170" sldId="363"/>
        </pc:sldMkLst>
        <pc:spChg chg="mod">
          <ac:chgData name="Nocksoly Acevedo" userId="03457598f4e76431" providerId="LiveId" clId="{1BDFEE5D-2116-442F-A8D1-6DB789F18F0C}" dt="2018-09-06T22:05:43.819" v="3095" actId="20577"/>
          <ac:spMkLst>
            <pc:docMk/>
            <pc:sldMk cId="3263387170" sldId="363"/>
            <ac:spMk id="3" creationId="{00000000-0000-0000-0000-000000000000}"/>
          </ac:spMkLst>
        </pc:spChg>
      </pc:sldChg>
      <pc:sldChg chg="modSp modNotesTx">
        <pc:chgData name="Nocksoly Acevedo" userId="03457598f4e76431" providerId="LiveId" clId="{1BDFEE5D-2116-442F-A8D1-6DB789F18F0C}" dt="2018-09-06T23:22:39.698" v="3350" actId="6549"/>
        <pc:sldMkLst>
          <pc:docMk/>
          <pc:sldMk cId="1133871832" sldId="364"/>
        </pc:sldMkLst>
        <pc:spChg chg="mod">
          <ac:chgData name="Nocksoly Acevedo" userId="03457598f4e76431" providerId="LiveId" clId="{1BDFEE5D-2116-442F-A8D1-6DB789F18F0C}" dt="2018-09-06T23:19:03.567" v="3237" actId="6549"/>
          <ac:spMkLst>
            <pc:docMk/>
            <pc:sldMk cId="1133871832" sldId="364"/>
            <ac:spMk id="3" creationId="{00000000-0000-0000-0000-000000000000}"/>
          </ac:spMkLst>
        </pc:spChg>
      </pc:sldChg>
      <pc:sldChg chg="modSp">
        <pc:chgData name="Nocksoly Acevedo" userId="03457598f4e76431" providerId="LiveId" clId="{1BDFEE5D-2116-442F-A8D1-6DB789F18F0C}" dt="2018-09-06T23:22:22.481" v="3346" actId="6549"/>
        <pc:sldMkLst>
          <pc:docMk/>
          <pc:sldMk cId="384271726" sldId="365"/>
        </pc:sldMkLst>
        <pc:spChg chg="mod">
          <ac:chgData name="Nocksoly Acevedo" userId="03457598f4e76431" providerId="LiveId" clId="{1BDFEE5D-2116-442F-A8D1-6DB789F18F0C}" dt="2018-09-06T23:22:22.481" v="3346" actId="6549"/>
          <ac:spMkLst>
            <pc:docMk/>
            <pc:sldMk cId="384271726" sldId="365"/>
            <ac:spMk id="3" creationId="{00000000-0000-0000-0000-000000000000}"/>
          </ac:spMkLst>
        </pc:spChg>
      </pc:sldChg>
      <pc:sldChg chg="modSp modNotesTx">
        <pc:chgData name="Nocksoly Acevedo" userId="03457598f4e76431" providerId="LiveId" clId="{1BDFEE5D-2116-442F-A8D1-6DB789F18F0C}" dt="2018-09-06T23:51:33.286" v="3711" actId="20577"/>
        <pc:sldMkLst>
          <pc:docMk/>
          <pc:sldMk cId="1389773842" sldId="372"/>
        </pc:sldMkLst>
        <pc:spChg chg="mod">
          <ac:chgData name="Nocksoly Acevedo" userId="03457598f4e76431" providerId="LiveId" clId="{1BDFEE5D-2116-442F-A8D1-6DB789F18F0C}" dt="2018-09-06T23:32:15.680" v="3478" actId="20577"/>
          <ac:spMkLst>
            <pc:docMk/>
            <pc:sldMk cId="1389773842" sldId="372"/>
            <ac:spMk id="2" creationId="{00000000-0000-0000-0000-000000000000}"/>
          </ac:spMkLst>
        </pc:spChg>
      </pc:sldChg>
      <pc:sldChg chg="modSp modNotesTx">
        <pc:chgData name="Nocksoly Acevedo" userId="03457598f4e76431" providerId="LiveId" clId="{1BDFEE5D-2116-442F-A8D1-6DB789F18F0C}" dt="2018-09-07T00:05:46.361" v="4047" actId="6549"/>
        <pc:sldMkLst>
          <pc:docMk/>
          <pc:sldMk cId="2965265987" sldId="381"/>
        </pc:sldMkLst>
        <pc:spChg chg="mod">
          <ac:chgData name="Nocksoly Acevedo" userId="03457598f4e76431" providerId="LiveId" clId="{1BDFEE5D-2116-442F-A8D1-6DB789F18F0C}" dt="2018-09-06T23:52:13.796" v="3741" actId="6549"/>
          <ac:spMkLst>
            <pc:docMk/>
            <pc:sldMk cId="2965265987" sldId="381"/>
            <ac:spMk id="852995" creationId="{00000000-0000-0000-0000-000000000000}"/>
          </ac:spMkLst>
        </pc:spChg>
      </pc:sldChg>
      <pc:sldChg chg="modNotesTx">
        <pc:chgData name="Nocksoly Acevedo" userId="03457598f4e76431" providerId="LiveId" clId="{1BDFEE5D-2116-442F-A8D1-6DB789F18F0C}" dt="2018-09-07T00:16:29.148" v="4223" actId="20577"/>
        <pc:sldMkLst>
          <pc:docMk/>
          <pc:sldMk cId="3747786665" sldId="384"/>
        </pc:sldMkLst>
      </pc:sldChg>
      <pc:sldChg chg="modSp modNotesTx">
        <pc:chgData name="Nocksoly Acevedo" userId="03457598f4e76431" providerId="LiveId" clId="{1BDFEE5D-2116-442F-A8D1-6DB789F18F0C}" dt="2018-09-07T01:08:24.638" v="4501" actId="20577"/>
        <pc:sldMkLst>
          <pc:docMk/>
          <pc:sldMk cId="2635660699" sldId="386"/>
        </pc:sldMkLst>
        <pc:spChg chg="mod">
          <ac:chgData name="Nocksoly Acevedo" userId="03457598f4e76431" providerId="LiveId" clId="{1BDFEE5D-2116-442F-A8D1-6DB789F18F0C}" dt="2018-09-07T01:07:22.132" v="4483" actId="20577"/>
          <ac:spMkLst>
            <pc:docMk/>
            <pc:sldMk cId="2635660699" sldId="386"/>
            <ac:spMk id="859139" creationId="{00000000-0000-0000-0000-000000000000}"/>
          </ac:spMkLst>
        </pc:spChg>
      </pc:sldChg>
      <pc:sldChg chg="modSp modNotesTx">
        <pc:chgData name="Nocksoly Acevedo" userId="03457598f4e76431" providerId="LiveId" clId="{1BDFEE5D-2116-442F-A8D1-6DB789F18F0C}" dt="2018-09-06T22:03:18.795" v="3020" actId="6549"/>
        <pc:sldMkLst>
          <pc:docMk/>
          <pc:sldMk cId="908471506" sldId="388"/>
        </pc:sldMkLst>
        <pc:spChg chg="mod">
          <ac:chgData name="Nocksoly Acevedo" userId="03457598f4e76431" providerId="LiveId" clId="{1BDFEE5D-2116-442F-A8D1-6DB789F18F0C}" dt="2018-09-06T20:35:49.145" v="2102" actId="6549"/>
          <ac:spMkLst>
            <pc:docMk/>
            <pc:sldMk cId="908471506" sldId="388"/>
            <ac:spMk id="5" creationId="{00000000-0000-0000-0000-000000000000}"/>
          </ac:spMkLst>
        </pc:spChg>
      </pc:sldChg>
      <pc:sldChg chg="modSp modNotesTx">
        <pc:chgData name="Nocksoly Acevedo" userId="03457598f4e76431" providerId="LiveId" clId="{1BDFEE5D-2116-442F-A8D1-6DB789F18F0C}" dt="2018-09-06T22:03:37.699" v="3051" actId="6549"/>
        <pc:sldMkLst>
          <pc:docMk/>
          <pc:sldMk cId="3096676546" sldId="389"/>
        </pc:sldMkLst>
        <pc:spChg chg="mod">
          <ac:chgData name="Nocksoly Acevedo" userId="03457598f4e76431" providerId="LiveId" clId="{1BDFEE5D-2116-442F-A8D1-6DB789F18F0C}" dt="2018-09-06T20:48:35.110" v="2146" actId="6549"/>
          <ac:spMkLst>
            <pc:docMk/>
            <pc:sldMk cId="3096676546" sldId="389"/>
            <ac:spMk id="3" creationId="{00000000-0000-0000-0000-000000000000}"/>
          </ac:spMkLst>
        </pc:spChg>
      </pc:sldChg>
      <pc:sldChg chg="modSp modNotesTx">
        <pc:chgData name="Nocksoly Acevedo" userId="03457598f4e76431" providerId="LiveId" clId="{1BDFEE5D-2116-442F-A8D1-6DB789F18F0C}" dt="2018-09-06T20:59:26.382" v="2243" actId="20577"/>
        <pc:sldMkLst>
          <pc:docMk/>
          <pc:sldMk cId="275563016" sldId="390"/>
        </pc:sldMkLst>
        <pc:spChg chg="mod">
          <ac:chgData name="Nocksoly Acevedo" userId="03457598f4e76431" providerId="LiveId" clId="{1BDFEE5D-2116-442F-A8D1-6DB789F18F0C}" dt="2018-09-06T20:59:26.382" v="2243" actId="20577"/>
          <ac:spMkLst>
            <pc:docMk/>
            <pc:sldMk cId="275563016" sldId="390"/>
            <ac:spMk id="3" creationId="{00000000-0000-0000-0000-000000000000}"/>
          </ac:spMkLst>
        </pc:spChg>
      </pc:sldChg>
      <pc:sldChg chg="modSp modNotesTx">
        <pc:chgData name="Nocksoly Acevedo" userId="03457598f4e76431" providerId="LiveId" clId="{1BDFEE5D-2116-442F-A8D1-6DB789F18F0C}" dt="2018-09-06T18:34:35.145" v="1385" actId="6549"/>
        <pc:sldMkLst>
          <pc:docMk/>
          <pc:sldMk cId="2421696387" sldId="391"/>
        </pc:sldMkLst>
        <pc:spChg chg="mod">
          <ac:chgData name="Nocksoly Acevedo" userId="03457598f4e76431" providerId="LiveId" clId="{1BDFEE5D-2116-442F-A8D1-6DB789F18F0C}" dt="2018-09-06T18:18:35.384" v="1014" actId="6549"/>
          <ac:spMkLst>
            <pc:docMk/>
            <pc:sldMk cId="2421696387" sldId="391"/>
            <ac:spMk id="3" creationId="{00000000-0000-0000-0000-000000000000}"/>
          </ac:spMkLst>
        </pc:spChg>
      </pc:sldChg>
      <pc:sldChg chg="modSp modNotesTx">
        <pc:chgData name="Nocksoly Acevedo" userId="03457598f4e76431" providerId="LiveId" clId="{1BDFEE5D-2116-442F-A8D1-6DB789F18F0C}" dt="2018-09-06T15:32:17.080" v="111" actId="6549"/>
        <pc:sldMkLst>
          <pc:docMk/>
          <pc:sldMk cId="1054529049" sldId="395"/>
        </pc:sldMkLst>
        <pc:spChg chg="mod">
          <ac:chgData name="Nocksoly Acevedo" userId="03457598f4e76431" providerId="LiveId" clId="{1BDFEE5D-2116-442F-A8D1-6DB789F18F0C}" dt="2018-09-06T15:31:00.768" v="81" actId="6549"/>
          <ac:spMkLst>
            <pc:docMk/>
            <pc:sldMk cId="1054529049" sldId="395"/>
            <ac:spMk id="811010" creationId="{00000000-0000-0000-0000-000000000000}"/>
          </ac:spMkLst>
        </pc:spChg>
      </pc:sldChg>
      <pc:sldChg chg="modSp modNotesTx">
        <pc:chgData name="Nocksoly Acevedo" userId="03457598f4e76431" providerId="LiveId" clId="{1BDFEE5D-2116-442F-A8D1-6DB789F18F0C}" dt="2018-09-07T01:11:02.624" v="4557" actId="20577"/>
        <pc:sldMkLst>
          <pc:docMk/>
          <pc:sldMk cId="1155463280" sldId="397"/>
        </pc:sldMkLst>
        <pc:spChg chg="mod">
          <ac:chgData name="Nocksoly Acevedo" userId="03457598f4e76431" providerId="LiveId" clId="{1BDFEE5D-2116-442F-A8D1-6DB789F18F0C}" dt="2018-09-07T01:08:56.338" v="4508" actId="6549"/>
          <ac:spMkLst>
            <pc:docMk/>
            <pc:sldMk cId="1155463280" sldId="397"/>
            <ac:spMk id="811010" creationId="{00000000-0000-0000-0000-000000000000}"/>
          </ac:spMkLst>
        </pc:spChg>
      </pc:sldChg>
      <pc:sldChg chg="modNotesTx">
        <pc:chgData name="Nocksoly Acevedo" userId="03457598f4e76431" providerId="LiveId" clId="{1BDFEE5D-2116-442F-A8D1-6DB789F18F0C}" dt="2018-09-06T23:30:29.281" v="3452" actId="6549"/>
        <pc:sldMkLst>
          <pc:docMk/>
          <pc:sldMk cId="1728083145" sldId="398"/>
        </pc:sldMkLst>
      </pc:sldChg>
    </pc:docChg>
  </pc:docChgLst>
  <pc:docChgLst>
    <pc:chgData userId="03457598f4e76431" providerId="LiveId" clId="{1BDFEE5D-2116-442F-A8D1-6DB789F18F0C}"/>
    <pc:docChg chg="undo redo custSel modSld">
      <pc:chgData name="" userId="03457598f4e76431" providerId="LiveId" clId="{1BDFEE5D-2116-442F-A8D1-6DB789F18F0C}" dt="2018-09-02T15:00:24.587" v="8338" actId="6549"/>
      <pc:docMkLst>
        <pc:docMk/>
      </pc:docMkLst>
      <pc:sldChg chg="modNotesTx">
        <pc:chgData name="" userId="03457598f4e76431" providerId="LiveId" clId="{1BDFEE5D-2116-442F-A8D1-6DB789F18F0C}" dt="2018-09-01T14:33:26.155" v="740" actId="20577"/>
        <pc:sldMkLst>
          <pc:docMk/>
          <pc:sldMk cId="0" sldId="263"/>
        </pc:sldMkLst>
      </pc:sldChg>
      <pc:sldChg chg="modSp modNotes modNotesTx">
        <pc:chgData name="" userId="03457598f4e76431" providerId="LiveId" clId="{1BDFEE5D-2116-442F-A8D1-6DB789F18F0C}" dt="2018-09-01T16:27:50.040" v="2542" actId="20577"/>
        <pc:sldMkLst>
          <pc:docMk/>
          <pc:sldMk cId="0" sldId="321"/>
        </pc:sldMkLst>
        <pc:spChg chg="mod">
          <ac:chgData name="" userId="03457598f4e76431" providerId="LiveId" clId="{1BDFEE5D-2116-442F-A8D1-6DB789F18F0C}" dt="2018-08-31T05:39:05.712" v="370" actId="20577"/>
          <ac:spMkLst>
            <pc:docMk/>
            <pc:sldMk cId="0" sldId="321"/>
            <ac:spMk id="6146" creationId="{00000000-0000-0000-0000-000000000000}"/>
          </ac:spMkLst>
        </pc:spChg>
        <pc:spChg chg="mod">
          <ac:chgData name="" userId="03457598f4e76431" providerId="LiveId" clId="{1BDFEE5D-2116-442F-A8D1-6DB789F18F0C}" dt="2018-09-01T16:13:39.633" v="2067"/>
          <ac:spMkLst>
            <pc:docMk/>
            <pc:sldMk cId="0" sldId="321"/>
            <ac:spMk id="6147" creationId="{00000000-0000-0000-0000-000000000000}"/>
          </ac:spMkLst>
        </pc:spChg>
      </pc:sldChg>
      <pc:sldChg chg="modSp modNotes modNotesTx">
        <pc:chgData name="" userId="03457598f4e76431" providerId="LiveId" clId="{1BDFEE5D-2116-442F-A8D1-6DB789F18F0C}" dt="2018-09-01T17:59:29.947" v="4918" actId="20577"/>
        <pc:sldMkLst>
          <pc:docMk/>
          <pc:sldMk cId="0" sldId="322"/>
        </pc:sldMkLst>
        <pc:spChg chg="mod">
          <ac:chgData name="" userId="03457598f4e76431" providerId="LiveId" clId="{1BDFEE5D-2116-442F-A8D1-6DB789F18F0C}" dt="2018-08-31T05:24:34.345" v="172" actId="6549"/>
          <ac:spMkLst>
            <pc:docMk/>
            <pc:sldMk cId="0" sldId="322"/>
            <ac:spMk id="7178" creationId="{00000000-0000-0000-0000-000000000000}"/>
          </ac:spMkLst>
        </pc:spChg>
        <pc:graphicFrameChg chg="mod">
          <ac:chgData name="" userId="03457598f4e76431" providerId="LiveId" clId="{1BDFEE5D-2116-442F-A8D1-6DB789F18F0C}" dt="2018-09-01T16:14:00.151" v="2071"/>
          <ac:graphicFrameMkLst>
            <pc:docMk/>
            <pc:sldMk cId="0" sldId="322"/>
            <ac:graphicFrameMk id="3" creationId="{00000000-0000-0000-0000-000000000000}"/>
          </ac:graphicFrameMkLst>
        </pc:graphicFrameChg>
      </pc:sldChg>
      <pc:sldChg chg="modSp modNotesTx">
        <pc:chgData name="" userId="03457598f4e76431" providerId="LiveId" clId="{1BDFEE5D-2116-442F-A8D1-6DB789F18F0C}" dt="2018-09-01T15:08:35.764" v="1467" actId="20577"/>
        <pc:sldMkLst>
          <pc:docMk/>
          <pc:sldMk cId="521592147" sldId="337"/>
        </pc:sldMkLst>
        <pc:spChg chg="mod">
          <ac:chgData name="" userId="03457598f4e76431" providerId="LiveId" clId="{1BDFEE5D-2116-442F-A8D1-6DB789F18F0C}" dt="2018-09-01T15:03:27.457" v="1340" actId="6549"/>
          <ac:spMkLst>
            <pc:docMk/>
            <pc:sldMk cId="521592147" sldId="337"/>
            <ac:spMk id="2" creationId="{00000000-0000-0000-0000-000000000000}"/>
          </ac:spMkLst>
        </pc:spChg>
        <pc:spChg chg="mod">
          <ac:chgData name="" userId="03457598f4e76431" providerId="LiveId" clId="{1BDFEE5D-2116-442F-A8D1-6DB789F18F0C}" dt="2018-09-01T15:04:01.152" v="1394" actId="20577"/>
          <ac:spMkLst>
            <pc:docMk/>
            <pc:sldMk cId="521592147" sldId="337"/>
            <ac:spMk id="19" creationId="{00000000-0000-0000-0000-000000000000}"/>
          </ac:spMkLst>
        </pc:spChg>
        <pc:spChg chg="mod">
          <ac:chgData name="" userId="03457598f4e76431" providerId="LiveId" clId="{1BDFEE5D-2116-442F-A8D1-6DB789F18F0C}" dt="2018-09-01T15:03:43.266" v="1360" actId="6549"/>
          <ac:spMkLst>
            <pc:docMk/>
            <pc:sldMk cId="521592147" sldId="337"/>
            <ac:spMk id="34" creationId="{00000000-0000-0000-0000-000000000000}"/>
          </ac:spMkLst>
        </pc:spChg>
        <pc:spChg chg="mod">
          <ac:chgData name="" userId="03457598f4e76431" providerId="LiveId" clId="{1BDFEE5D-2116-442F-A8D1-6DB789F18F0C}" dt="2018-09-01T15:04:25.396" v="1415" actId="6549"/>
          <ac:spMkLst>
            <pc:docMk/>
            <pc:sldMk cId="521592147" sldId="337"/>
            <ac:spMk id="40" creationId="{00000000-0000-0000-0000-000000000000}"/>
          </ac:spMkLst>
        </pc:spChg>
      </pc:sldChg>
      <pc:sldChg chg="modSp modNotesTx">
        <pc:chgData name="" userId="03457598f4e76431" providerId="LiveId" clId="{1BDFEE5D-2116-442F-A8D1-6DB789F18F0C}" dt="2018-09-01T15:01:22.252" v="1308" actId="6549"/>
        <pc:sldMkLst>
          <pc:docMk/>
          <pc:sldMk cId="1564591196" sldId="338"/>
        </pc:sldMkLst>
        <pc:spChg chg="mod">
          <ac:chgData name="" userId="03457598f4e76431" providerId="LiveId" clId="{1BDFEE5D-2116-442F-A8D1-6DB789F18F0C}" dt="2018-09-01T14:51:30.580" v="1156" actId="1076"/>
          <ac:spMkLst>
            <pc:docMk/>
            <pc:sldMk cId="1564591196" sldId="338"/>
            <ac:spMk id="2" creationId="{00000000-0000-0000-0000-000000000000}"/>
          </ac:spMkLst>
        </pc:spChg>
        <pc:spChg chg="mod">
          <ac:chgData name="" userId="03457598f4e76431" providerId="LiveId" clId="{1BDFEE5D-2116-442F-A8D1-6DB789F18F0C}" dt="2018-09-01T14:43:31.964" v="898" actId="1076"/>
          <ac:spMkLst>
            <pc:docMk/>
            <pc:sldMk cId="1564591196" sldId="338"/>
            <ac:spMk id="8" creationId="{00000000-0000-0000-0000-000000000000}"/>
          </ac:spMkLst>
        </pc:spChg>
        <pc:spChg chg="mod">
          <ac:chgData name="" userId="03457598f4e76431" providerId="LiveId" clId="{1BDFEE5D-2116-442F-A8D1-6DB789F18F0C}" dt="2018-09-01T15:01:08.568" v="1305" actId="6549"/>
          <ac:spMkLst>
            <pc:docMk/>
            <pc:sldMk cId="1564591196" sldId="338"/>
            <ac:spMk id="21" creationId="{00000000-0000-0000-0000-000000000000}"/>
          </ac:spMkLst>
        </pc:spChg>
      </pc:sldChg>
      <pc:sldChg chg="modSp modNotesTx">
        <pc:chgData name="" userId="03457598f4e76431" providerId="LiveId" clId="{1BDFEE5D-2116-442F-A8D1-6DB789F18F0C}" dt="2018-09-01T15:51:17.084" v="1930" actId="20577"/>
        <pc:sldMkLst>
          <pc:docMk/>
          <pc:sldMk cId="2206154526" sldId="339"/>
        </pc:sldMkLst>
        <pc:spChg chg="mod">
          <ac:chgData name="" userId="03457598f4e76431" providerId="LiveId" clId="{1BDFEE5D-2116-442F-A8D1-6DB789F18F0C}" dt="2018-09-01T15:14:15.763" v="1524" actId="6549"/>
          <ac:spMkLst>
            <pc:docMk/>
            <pc:sldMk cId="2206154526" sldId="339"/>
            <ac:spMk id="3" creationId="{00000000-0000-0000-0000-000000000000}"/>
          </ac:spMkLst>
        </pc:spChg>
      </pc:sldChg>
      <pc:sldChg chg="modSp modNotesTx">
        <pc:chgData name="" userId="03457598f4e76431" providerId="LiveId" clId="{1BDFEE5D-2116-442F-A8D1-6DB789F18F0C}" dt="2018-09-01T18:14:37.283" v="5543" actId="1076"/>
        <pc:sldMkLst>
          <pc:docMk/>
          <pc:sldMk cId="233840283" sldId="344"/>
        </pc:sldMkLst>
        <pc:spChg chg="mod">
          <ac:chgData name="" userId="03457598f4e76431" providerId="LiveId" clId="{1BDFEE5D-2116-442F-A8D1-6DB789F18F0C}" dt="2018-09-01T18:03:05.086" v="5139" actId="20577"/>
          <ac:spMkLst>
            <pc:docMk/>
            <pc:sldMk cId="233840283" sldId="344"/>
            <ac:spMk id="16386" creationId="{00000000-0000-0000-0000-000000000000}"/>
          </ac:spMkLst>
        </pc:spChg>
        <pc:spChg chg="mod">
          <ac:chgData name="" userId="03457598f4e76431" providerId="LiveId" clId="{1BDFEE5D-2116-442F-A8D1-6DB789F18F0C}" dt="2018-09-01T18:10:39.030" v="5370" actId="6549"/>
          <ac:spMkLst>
            <pc:docMk/>
            <pc:sldMk cId="233840283" sldId="344"/>
            <ac:spMk id="16387" creationId="{00000000-0000-0000-0000-000000000000}"/>
          </ac:spMkLst>
        </pc:spChg>
        <pc:graphicFrameChg chg="mod modGraphic">
          <ac:chgData name="" userId="03457598f4e76431" providerId="LiveId" clId="{1BDFEE5D-2116-442F-A8D1-6DB789F18F0C}" dt="2018-09-01T18:14:37.283" v="5543" actId="1076"/>
          <ac:graphicFrameMkLst>
            <pc:docMk/>
            <pc:sldMk cId="233840283" sldId="344"/>
            <ac:graphicFrameMk id="4" creationId="{00000000-0000-0000-0000-000000000000}"/>
          </ac:graphicFrameMkLst>
        </pc:graphicFrameChg>
      </pc:sldChg>
      <pc:sldChg chg="modSp modNotesTx">
        <pc:chgData name="" userId="03457598f4e76431" providerId="LiveId" clId="{1BDFEE5D-2116-442F-A8D1-6DB789F18F0C}" dt="2018-09-01T18:26:05.080" v="5905" actId="6549"/>
        <pc:sldMkLst>
          <pc:docMk/>
          <pc:sldMk cId="1075210837" sldId="345"/>
        </pc:sldMkLst>
        <pc:spChg chg="mod">
          <ac:chgData name="" userId="03457598f4e76431" providerId="LiveId" clId="{1BDFEE5D-2116-442F-A8D1-6DB789F18F0C}" dt="2018-09-01T18:26:05.080" v="5905" actId="6549"/>
          <ac:spMkLst>
            <pc:docMk/>
            <pc:sldMk cId="1075210837" sldId="345"/>
            <ac:spMk id="17411" creationId="{00000000-0000-0000-0000-000000000000}"/>
          </ac:spMkLst>
        </pc:spChg>
      </pc:sldChg>
      <pc:sldChg chg="modSp modNotes modNotesTx">
        <pc:chgData name="" userId="03457598f4e76431" providerId="LiveId" clId="{1BDFEE5D-2116-442F-A8D1-6DB789F18F0C}" dt="2018-09-01T18:22:54.527" v="5732" actId="20577"/>
        <pc:sldMkLst>
          <pc:docMk/>
          <pc:sldMk cId="941442912" sldId="349"/>
        </pc:sldMkLst>
        <pc:spChg chg="mod">
          <ac:chgData name="" userId="03457598f4e76431" providerId="LiveId" clId="{1BDFEE5D-2116-442F-A8D1-6DB789F18F0C}" dt="2018-08-31T05:38:51.966" v="354" actId="20577"/>
          <ac:spMkLst>
            <pc:docMk/>
            <pc:sldMk cId="941442912" sldId="349"/>
            <ac:spMk id="2" creationId="{00000000-0000-0000-0000-000000000000}"/>
          </ac:spMkLst>
        </pc:spChg>
        <pc:spChg chg="mod">
          <ac:chgData name="" userId="03457598f4e76431" providerId="LiveId" clId="{1BDFEE5D-2116-442F-A8D1-6DB789F18F0C}" dt="2018-09-01T18:20:02.361" v="5658" actId="20577"/>
          <ac:spMkLst>
            <pc:docMk/>
            <pc:sldMk cId="941442912" sldId="349"/>
            <ac:spMk id="3" creationId="{00000000-0000-0000-0000-000000000000}"/>
          </ac:spMkLst>
        </pc:spChg>
      </pc:sldChg>
      <pc:sldChg chg="modSp modNotesTx">
        <pc:chgData name="" userId="03457598f4e76431" providerId="LiveId" clId="{1BDFEE5D-2116-442F-A8D1-6DB789F18F0C}" dt="2018-09-01T17:27:36.140" v="3840" actId="20577"/>
        <pc:sldMkLst>
          <pc:docMk/>
          <pc:sldMk cId="3156319284" sldId="351"/>
        </pc:sldMkLst>
        <pc:spChg chg="mod">
          <ac:chgData name="" userId="03457598f4e76431" providerId="LiveId" clId="{1BDFEE5D-2116-442F-A8D1-6DB789F18F0C}" dt="2018-09-01T16:59:32.375" v="3499" actId="6549"/>
          <ac:spMkLst>
            <pc:docMk/>
            <pc:sldMk cId="3156319284" sldId="351"/>
            <ac:spMk id="21507" creationId="{00000000-0000-0000-0000-000000000000}"/>
          </ac:spMkLst>
        </pc:spChg>
      </pc:sldChg>
      <pc:sldChg chg="modSp modAnim modNotesTx">
        <pc:chgData name="" userId="03457598f4e76431" providerId="LiveId" clId="{1BDFEE5D-2116-442F-A8D1-6DB789F18F0C}" dt="2018-09-01T17:55:55.279" v="4768" actId="6549"/>
        <pc:sldMkLst>
          <pc:docMk/>
          <pc:sldMk cId="2397245016" sldId="352"/>
        </pc:sldMkLst>
        <pc:spChg chg="mod">
          <ac:chgData name="" userId="03457598f4e76431" providerId="LiveId" clId="{1BDFEE5D-2116-442F-A8D1-6DB789F18F0C}" dt="2018-08-31T05:23:53.693" v="116" actId="20577"/>
          <ac:spMkLst>
            <pc:docMk/>
            <pc:sldMk cId="2397245016" sldId="352"/>
            <ac:spMk id="22530" creationId="{00000000-0000-0000-0000-000000000000}"/>
          </ac:spMkLst>
        </pc:spChg>
        <pc:spChg chg="mod">
          <ac:chgData name="" userId="03457598f4e76431" providerId="LiveId" clId="{1BDFEE5D-2116-442F-A8D1-6DB789F18F0C}" dt="2018-09-01T17:40:24.157" v="4382" actId="20577"/>
          <ac:spMkLst>
            <pc:docMk/>
            <pc:sldMk cId="2397245016" sldId="352"/>
            <ac:spMk id="22531" creationId="{00000000-0000-0000-0000-000000000000}"/>
          </ac:spMkLst>
        </pc:spChg>
      </pc:sldChg>
      <pc:sldChg chg="modNotes">
        <pc:chgData name="" userId="03457598f4e76431" providerId="LiveId" clId="{1BDFEE5D-2116-442F-A8D1-6DB789F18F0C}" dt="2018-09-01T16:14:00.151" v="2071"/>
        <pc:sldMkLst>
          <pc:docMk/>
          <pc:sldMk cId="952633696" sldId="359"/>
        </pc:sldMkLst>
      </pc:sldChg>
      <pc:sldChg chg="modSp">
        <pc:chgData name="" userId="03457598f4e76431" providerId="LiveId" clId="{1BDFEE5D-2116-442F-A8D1-6DB789F18F0C}" dt="2018-09-01T18:26:46.039" v="5928"/>
        <pc:sldMkLst>
          <pc:docMk/>
          <pc:sldMk cId="584706003" sldId="360"/>
        </pc:sldMkLst>
        <pc:spChg chg="mod">
          <ac:chgData name="" userId="03457598f4e76431" providerId="LiveId" clId="{1BDFEE5D-2116-442F-A8D1-6DB789F18F0C}" dt="2018-09-01T18:26:46.039" v="5928"/>
          <ac:spMkLst>
            <pc:docMk/>
            <pc:sldMk cId="584706003" sldId="360"/>
            <ac:spMk id="14338" creationId="{00000000-0000-0000-0000-000000000000}"/>
          </ac:spMkLst>
        </pc:spChg>
      </pc:sldChg>
      <pc:sldChg chg="modSp modNotes">
        <pc:chgData name="" userId="03457598f4e76431" providerId="LiveId" clId="{1BDFEE5D-2116-442F-A8D1-6DB789F18F0C}" dt="2018-09-01T16:14:00.151" v="2071"/>
        <pc:sldMkLst>
          <pc:docMk/>
          <pc:sldMk cId="1491213991" sldId="361"/>
        </pc:sldMkLst>
        <pc:spChg chg="mod">
          <ac:chgData name="" userId="03457598f4e76431" providerId="LiveId" clId="{1BDFEE5D-2116-442F-A8D1-6DB789F18F0C}" dt="2018-08-31T05:38:10.284" v="324" actId="20577"/>
          <ac:spMkLst>
            <pc:docMk/>
            <pc:sldMk cId="1491213991" sldId="361"/>
            <ac:spMk id="2" creationId="{00000000-0000-0000-0000-000000000000}"/>
          </ac:spMkLst>
        </pc:spChg>
      </pc:sldChg>
      <pc:sldChg chg="modSp modNotes">
        <pc:chgData name="" userId="03457598f4e76431" providerId="LiveId" clId="{1BDFEE5D-2116-442F-A8D1-6DB789F18F0C}" dt="2018-09-01T18:26:46.039" v="5928"/>
        <pc:sldMkLst>
          <pc:docMk/>
          <pc:sldMk cId="3263387170" sldId="363"/>
        </pc:sldMkLst>
        <pc:spChg chg="mod">
          <ac:chgData name="" userId="03457598f4e76431" providerId="LiveId" clId="{1BDFEE5D-2116-442F-A8D1-6DB789F18F0C}" dt="2018-09-01T18:26:46.039" v="5928"/>
          <ac:spMkLst>
            <pc:docMk/>
            <pc:sldMk cId="3263387170" sldId="363"/>
            <ac:spMk id="2" creationId="{00000000-0000-0000-0000-000000000000}"/>
          </ac:spMkLst>
        </pc:spChg>
      </pc:sldChg>
      <pc:sldChg chg="modSp">
        <pc:chgData name="" userId="03457598f4e76431" providerId="LiveId" clId="{1BDFEE5D-2116-442F-A8D1-6DB789F18F0C}" dt="2018-08-31T05:38:24.888" v="340" actId="20577"/>
        <pc:sldMkLst>
          <pc:docMk/>
          <pc:sldMk cId="1133871832" sldId="364"/>
        </pc:sldMkLst>
        <pc:spChg chg="mod">
          <ac:chgData name="" userId="03457598f4e76431" providerId="LiveId" clId="{1BDFEE5D-2116-442F-A8D1-6DB789F18F0C}" dt="2018-08-31T05:38:24.888" v="340" actId="20577"/>
          <ac:spMkLst>
            <pc:docMk/>
            <pc:sldMk cId="1133871832" sldId="364"/>
            <ac:spMk id="2" creationId="{00000000-0000-0000-0000-000000000000}"/>
          </ac:spMkLst>
        </pc:spChg>
      </pc:sldChg>
      <pc:sldChg chg="modSp modNotesTx">
        <pc:chgData name="" userId="03457598f4e76431" providerId="LiveId" clId="{1BDFEE5D-2116-442F-A8D1-6DB789F18F0C}" dt="2018-09-02T14:27:42.579" v="7065" actId="6549"/>
        <pc:sldMkLst>
          <pc:docMk/>
          <pc:sldMk cId="2965265987" sldId="381"/>
        </pc:sldMkLst>
        <pc:spChg chg="mod">
          <ac:chgData name="" userId="03457598f4e76431" providerId="LiveId" clId="{1BDFEE5D-2116-442F-A8D1-6DB789F18F0C}" dt="2018-09-02T14:22:40.744" v="6800" actId="6549"/>
          <ac:spMkLst>
            <pc:docMk/>
            <pc:sldMk cId="2965265987" sldId="381"/>
            <ac:spMk id="852994" creationId="{00000000-0000-0000-0000-000000000000}"/>
          </ac:spMkLst>
        </pc:spChg>
      </pc:sldChg>
      <pc:sldChg chg="modSp modNotesTx">
        <pc:chgData name="" userId="03457598f4e76431" providerId="LiveId" clId="{1BDFEE5D-2116-442F-A8D1-6DB789F18F0C}" dt="2018-09-02T14:36:55.170" v="7313" actId="20577"/>
        <pc:sldMkLst>
          <pc:docMk/>
          <pc:sldMk cId="3747786665" sldId="384"/>
        </pc:sldMkLst>
        <pc:spChg chg="mod">
          <ac:chgData name="" userId="03457598f4e76431" providerId="LiveId" clId="{1BDFEE5D-2116-442F-A8D1-6DB789F18F0C}" dt="2018-09-02T14:29:43.154" v="7117" actId="20577"/>
          <ac:spMkLst>
            <pc:docMk/>
            <pc:sldMk cId="3747786665" sldId="384"/>
            <ac:spMk id="943107" creationId="{00000000-0000-0000-0000-000000000000}"/>
          </ac:spMkLst>
        </pc:spChg>
      </pc:sldChg>
      <pc:sldChg chg="modSp modNotesTx">
        <pc:chgData name="" userId="03457598f4e76431" providerId="LiveId" clId="{1BDFEE5D-2116-442F-A8D1-6DB789F18F0C}" dt="2018-09-02T14:57:38.310" v="8221" actId="6549"/>
        <pc:sldMkLst>
          <pc:docMk/>
          <pc:sldMk cId="2635660699" sldId="386"/>
        </pc:sldMkLst>
        <pc:spChg chg="mod">
          <ac:chgData name="" userId="03457598f4e76431" providerId="LiveId" clId="{1BDFEE5D-2116-442F-A8D1-6DB789F18F0C}" dt="2018-09-02T14:39:41.349" v="7467" actId="20577"/>
          <ac:spMkLst>
            <pc:docMk/>
            <pc:sldMk cId="2635660699" sldId="386"/>
            <ac:spMk id="859139" creationId="{00000000-0000-0000-0000-000000000000}"/>
          </ac:spMkLst>
        </pc:spChg>
      </pc:sldChg>
      <pc:sldChg chg="modSp modNotesTx">
        <pc:chgData name="" userId="03457598f4e76431" providerId="LiveId" clId="{1BDFEE5D-2116-442F-A8D1-6DB789F18F0C}" dt="2018-09-01T18:32:55.265" v="6040" actId="6549"/>
        <pc:sldMkLst>
          <pc:docMk/>
          <pc:sldMk cId="908471506" sldId="388"/>
        </pc:sldMkLst>
        <pc:spChg chg="mod">
          <ac:chgData name="" userId="03457598f4e76431" providerId="LiveId" clId="{1BDFEE5D-2116-442F-A8D1-6DB789F18F0C}" dt="2018-09-01T18:26:25.340" v="5927" actId="20577"/>
          <ac:spMkLst>
            <pc:docMk/>
            <pc:sldMk cId="908471506" sldId="388"/>
            <ac:spMk id="4" creationId="{00000000-0000-0000-0000-000000000000}"/>
          </ac:spMkLst>
        </pc:spChg>
        <pc:spChg chg="mod">
          <ac:chgData name="" userId="03457598f4e76431" providerId="LiveId" clId="{1BDFEE5D-2116-442F-A8D1-6DB789F18F0C}" dt="2018-09-01T18:27:39.607" v="5943" actId="20577"/>
          <ac:spMkLst>
            <pc:docMk/>
            <pc:sldMk cId="908471506" sldId="388"/>
            <ac:spMk id="5" creationId="{00000000-0000-0000-0000-000000000000}"/>
          </ac:spMkLst>
        </pc:spChg>
      </pc:sldChg>
      <pc:sldChg chg="modSp modNotes modNotesTx">
        <pc:chgData name="" userId="03457598f4e76431" providerId="LiveId" clId="{1BDFEE5D-2116-442F-A8D1-6DB789F18F0C}" dt="2018-09-01T18:50:56.212" v="6633" actId="6549"/>
        <pc:sldMkLst>
          <pc:docMk/>
          <pc:sldMk cId="3096676546" sldId="389"/>
        </pc:sldMkLst>
        <pc:spChg chg="mod">
          <ac:chgData name="" userId="03457598f4e76431" providerId="LiveId" clId="{1BDFEE5D-2116-442F-A8D1-6DB789F18F0C}" dt="2018-08-31T05:37:49.143" v="311" actId="20577"/>
          <ac:spMkLst>
            <pc:docMk/>
            <pc:sldMk cId="3096676546" sldId="389"/>
            <ac:spMk id="2" creationId="{00000000-0000-0000-0000-000000000000}"/>
          </ac:spMkLst>
        </pc:spChg>
        <pc:spChg chg="mod">
          <ac:chgData name="" userId="03457598f4e76431" providerId="LiveId" clId="{1BDFEE5D-2116-442F-A8D1-6DB789F18F0C}" dt="2018-09-01T18:38:12.146" v="6108" actId="20577"/>
          <ac:spMkLst>
            <pc:docMk/>
            <pc:sldMk cId="3096676546" sldId="389"/>
            <ac:spMk id="3" creationId="{00000000-0000-0000-0000-000000000000}"/>
          </ac:spMkLst>
        </pc:spChg>
      </pc:sldChg>
      <pc:sldChg chg="modSp">
        <pc:chgData name="" userId="03457598f4e76431" providerId="LiveId" clId="{1BDFEE5D-2116-442F-A8D1-6DB789F18F0C}" dt="2018-09-01T18:35:11.716" v="6041"/>
        <pc:sldMkLst>
          <pc:docMk/>
          <pc:sldMk cId="275563016" sldId="390"/>
        </pc:sldMkLst>
        <pc:spChg chg="mod">
          <ac:chgData name="" userId="03457598f4e76431" providerId="LiveId" clId="{1BDFEE5D-2116-442F-A8D1-6DB789F18F0C}" dt="2018-09-01T18:35:11.716" v="6041"/>
          <ac:spMkLst>
            <pc:docMk/>
            <pc:sldMk cId="275563016" sldId="390"/>
            <ac:spMk id="3" creationId="{00000000-0000-0000-0000-000000000000}"/>
          </ac:spMkLst>
        </pc:spChg>
      </pc:sldChg>
      <pc:sldChg chg="modSp modNotes modNotesTx">
        <pc:chgData name="" userId="03457598f4e76431" providerId="LiveId" clId="{1BDFEE5D-2116-442F-A8D1-6DB789F18F0C}" dt="2018-09-01T16:58:36.747" v="3491" actId="20577"/>
        <pc:sldMkLst>
          <pc:docMk/>
          <pc:sldMk cId="2421696387" sldId="391"/>
        </pc:sldMkLst>
        <pc:spChg chg="mod">
          <ac:chgData name="" userId="03457598f4e76431" providerId="LiveId" clId="{1BDFEE5D-2116-442F-A8D1-6DB789F18F0C}" dt="2018-09-01T16:23:52.766" v="2485" actId="6549"/>
          <ac:spMkLst>
            <pc:docMk/>
            <pc:sldMk cId="2421696387" sldId="391"/>
            <ac:spMk id="2" creationId="{00000000-0000-0000-0000-000000000000}"/>
          </ac:spMkLst>
        </pc:spChg>
        <pc:spChg chg="mod">
          <ac:chgData name="" userId="03457598f4e76431" providerId="LiveId" clId="{1BDFEE5D-2116-442F-A8D1-6DB789F18F0C}" dt="2018-09-01T16:24:23.572" v="2501" actId="6549"/>
          <ac:spMkLst>
            <pc:docMk/>
            <pc:sldMk cId="2421696387" sldId="391"/>
            <ac:spMk id="3" creationId="{00000000-0000-0000-0000-000000000000}"/>
          </ac:spMkLst>
        </pc:spChg>
      </pc:sldChg>
      <pc:sldChg chg="modSp modNotesTx">
        <pc:chgData name="" userId="03457598f4e76431" providerId="LiveId" clId="{1BDFEE5D-2116-442F-A8D1-6DB789F18F0C}" dt="2018-09-02T14:58:21.877" v="8253" actId="6549"/>
        <pc:sldMkLst>
          <pc:docMk/>
          <pc:sldMk cId="1054529049" sldId="395"/>
        </pc:sldMkLst>
        <pc:spChg chg="mod">
          <ac:chgData name="" userId="03457598f4e76431" providerId="LiveId" clId="{1BDFEE5D-2116-442F-A8D1-6DB789F18F0C}" dt="2018-09-02T14:58:21.877" v="8253" actId="6549"/>
          <ac:spMkLst>
            <pc:docMk/>
            <pc:sldMk cId="1054529049" sldId="395"/>
            <ac:spMk id="61" creationId="{00000000-0000-0000-0000-000000000000}"/>
          </ac:spMkLst>
        </pc:spChg>
        <pc:spChg chg="mod">
          <ac:chgData name="" userId="03457598f4e76431" providerId="LiveId" clId="{1BDFEE5D-2116-442F-A8D1-6DB789F18F0C}" dt="2018-09-01T14:40:40.214" v="759" actId="6549"/>
          <ac:spMkLst>
            <pc:docMk/>
            <pc:sldMk cId="1054529049" sldId="395"/>
            <ac:spMk id="811010" creationId="{00000000-0000-0000-0000-000000000000}"/>
          </ac:spMkLst>
        </pc:spChg>
      </pc:sldChg>
      <pc:sldChg chg="modSp modNotesTx">
        <pc:chgData name="" userId="03457598f4e76431" providerId="LiveId" clId="{1BDFEE5D-2116-442F-A8D1-6DB789F18F0C}" dt="2018-09-02T15:00:24.587" v="8338" actId="6549"/>
        <pc:sldMkLst>
          <pc:docMk/>
          <pc:sldMk cId="1155463280" sldId="397"/>
        </pc:sldMkLst>
        <pc:spChg chg="mod">
          <ac:chgData name="" userId="03457598f4e76431" providerId="LiveId" clId="{1BDFEE5D-2116-442F-A8D1-6DB789F18F0C}" dt="2018-09-02T14:57:53.773" v="8231" actId="6549"/>
          <ac:spMkLst>
            <pc:docMk/>
            <pc:sldMk cId="1155463280" sldId="397"/>
            <ac:spMk id="61" creationId="{00000000-0000-0000-0000-000000000000}"/>
          </ac:spMkLst>
        </pc:spChg>
      </pc:sldChg>
      <pc:sldChg chg="modSp modNotesTx">
        <pc:chgData name="" userId="03457598f4e76431" providerId="LiveId" clId="{1BDFEE5D-2116-442F-A8D1-6DB789F18F0C}" dt="2018-09-02T14:58:35.760" v="8263" actId="6549"/>
        <pc:sldMkLst>
          <pc:docMk/>
          <pc:sldMk cId="1728083145" sldId="398"/>
        </pc:sldMkLst>
        <pc:spChg chg="mod">
          <ac:chgData name="" userId="03457598f4e76431" providerId="LiveId" clId="{1BDFEE5D-2116-442F-A8D1-6DB789F18F0C}" dt="2018-09-02T14:58:07.975" v="8243" actId="6549"/>
          <ac:spMkLst>
            <pc:docMk/>
            <pc:sldMk cId="1728083145" sldId="398"/>
            <ac:spMk id="57"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F42365-55A8-4973-AB03-6A2D3F7F4A74}" type="doc">
      <dgm:prSet loTypeId="urn:microsoft.com/office/officeart/2005/8/layout/process2" loCatId="process" qsTypeId="urn:microsoft.com/office/officeart/2005/8/quickstyle/simple3" qsCatId="simple" csTypeId="urn:microsoft.com/office/officeart/2005/8/colors/accent0_3" csCatId="mainScheme" phldr="1"/>
      <dgm:spPr/>
    </dgm:pt>
    <dgm:pt modelId="{732BBE1E-7BA0-4B0A-82E7-D5DB15B1615D}">
      <dgm:prSet phldrT="[Text]" custT="1"/>
      <dgm:spPr>
        <a:solidFill>
          <a:srgbClr val="7BC143"/>
        </a:solidFill>
        <a:effectLst/>
        <a:scene3d>
          <a:camera prst="orthographicFront"/>
          <a:lightRig rig="flat" dir="t"/>
        </a:scene3d>
        <a:sp3d prstMaterial="dkEdge"/>
      </dgm:spPr>
      <dgm:t>
        <a:bodyPr/>
        <a:lstStyle/>
        <a:p>
          <a:r>
            <a:rPr lang="es-ES_tradnl" sz="2000" noProof="0" dirty="0" smtClean="0">
              <a:solidFill>
                <a:schemeClr val="accent5"/>
              </a:solidFill>
            </a:rPr>
            <a:t>Problema</a:t>
          </a:r>
          <a:r>
            <a:rPr lang="es-ES_tradnl" sz="2000" baseline="0" noProof="0" dirty="0" smtClean="0">
              <a:solidFill>
                <a:schemeClr val="accent5"/>
              </a:solidFill>
            </a:rPr>
            <a:t> y c</a:t>
          </a:r>
          <a:r>
            <a:rPr lang="es-ES_tradnl" sz="2000" noProof="0" dirty="0" smtClean="0">
              <a:solidFill>
                <a:schemeClr val="accent5"/>
              </a:solidFill>
            </a:rPr>
            <a:t>ontexto</a:t>
          </a:r>
          <a:endParaRPr lang="es-ES_tradnl" sz="2000" noProof="0" dirty="0">
            <a:solidFill>
              <a:schemeClr val="accent5"/>
            </a:solidFill>
          </a:endParaRPr>
        </a:p>
      </dgm:t>
    </dgm:pt>
    <dgm:pt modelId="{98D18EEC-52D3-4613-B13C-7C131F868005}" type="parTrans" cxnId="{97D9EF8A-215E-48F3-A466-0952CC1054E7}">
      <dgm:prSet/>
      <dgm:spPr/>
      <dgm:t>
        <a:bodyPr/>
        <a:lstStyle/>
        <a:p>
          <a:endParaRPr lang="en-US"/>
        </a:p>
      </dgm:t>
    </dgm:pt>
    <dgm:pt modelId="{68C67214-044A-404A-9EC0-6B2D93A727E7}" type="sibTrans" cxnId="{97D9EF8A-215E-48F3-A466-0952CC1054E7}">
      <dgm:prSet/>
      <dgm:spPr>
        <a:solidFill>
          <a:schemeClr val="accent2"/>
        </a:solidFill>
        <a:effectLst/>
      </dgm:spPr>
      <dgm:t>
        <a:bodyPr/>
        <a:lstStyle/>
        <a:p>
          <a:endParaRPr lang="es-ES_tradnl" noProof="0" dirty="0"/>
        </a:p>
      </dgm:t>
    </dgm:pt>
    <dgm:pt modelId="{F8A0A00C-DE8F-4EA9-95B2-F7E697B8A81E}">
      <dgm:prSet phldrT="[Text]" custT="1"/>
      <dgm:spPr>
        <a:solidFill>
          <a:srgbClr val="7BC143"/>
        </a:solidFill>
        <a:effectLst/>
        <a:scene3d>
          <a:camera prst="orthographicFront"/>
          <a:lightRig rig="flat" dir="t"/>
        </a:scene3d>
        <a:sp3d prstMaterial="dkEdge"/>
      </dgm:spPr>
      <dgm:t>
        <a:bodyPr/>
        <a:lstStyle/>
        <a:p>
          <a:r>
            <a:rPr lang="es-ES_tradnl" sz="2000" noProof="0" dirty="0" smtClean="0">
              <a:solidFill>
                <a:schemeClr val="accent5"/>
              </a:solidFill>
            </a:rPr>
            <a:t>Investigación</a:t>
          </a:r>
          <a:endParaRPr lang="es-ES_tradnl" sz="2000" noProof="0" dirty="0">
            <a:solidFill>
              <a:schemeClr val="accent5"/>
            </a:solidFill>
          </a:endParaRPr>
        </a:p>
      </dgm:t>
    </dgm:pt>
    <dgm:pt modelId="{D4B216F4-50AF-4F50-A14D-EB5346C3F91E}" type="parTrans" cxnId="{8707C106-8549-456F-BFEB-E99018D57324}">
      <dgm:prSet/>
      <dgm:spPr/>
      <dgm:t>
        <a:bodyPr/>
        <a:lstStyle/>
        <a:p>
          <a:endParaRPr lang="en-US"/>
        </a:p>
      </dgm:t>
    </dgm:pt>
    <dgm:pt modelId="{C3636715-5BD2-43B1-A206-5B9F39EBAA6D}" type="sibTrans" cxnId="{8707C106-8549-456F-BFEB-E99018D57324}">
      <dgm:prSet/>
      <dgm:spPr>
        <a:solidFill>
          <a:schemeClr val="accent2"/>
        </a:solidFill>
        <a:effectLst/>
      </dgm:spPr>
      <dgm:t>
        <a:bodyPr/>
        <a:lstStyle/>
        <a:p>
          <a:endParaRPr lang="es-ES_tradnl" noProof="0" dirty="0"/>
        </a:p>
      </dgm:t>
    </dgm:pt>
    <dgm:pt modelId="{DD53C74A-5C65-4C73-BF14-8D1E7BEFEF98}">
      <dgm:prSet phldrT="[Text]" custT="1"/>
      <dgm:spPr>
        <a:solidFill>
          <a:srgbClr val="7BC143"/>
        </a:solidFill>
        <a:effectLst/>
        <a:scene3d>
          <a:camera prst="orthographicFront"/>
          <a:lightRig rig="flat" dir="t"/>
        </a:scene3d>
        <a:sp3d prstMaterial="dkEdge"/>
      </dgm:spPr>
      <dgm:t>
        <a:bodyPr/>
        <a:lstStyle/>
        <a:p>
          <a:r>
            <a:rPr lang="es-ES_tradnl" sz="2000" noProof="0" dirty="0" smtClean="0">
              <a:solidFill>
                <a:schemeClr val="accent5"/>
              </a:solidFill>
            </a:rPr>
            <a:t>Datos claves </a:t>
          </a:r>
          <a:endParaRPr lang="es-ES_tradnl" sz="2000" noProof="0" dirty="0">
            <a:solidFill>
              <a:schemeClr val="accent5"/>
            </a:solidFill>
          </a:endParaRPr>
        </a:p>
      </dgm:t>
    </dgm:pt>
    <dgm:pt modelId="{9280499C-ABA6-443B-957E-E69D083FDDD9}" type="parTrans" cxnId="{CEB59285-F129-4EF7-9D75-C43827F2199D}">
      <dgm:prSet/>
      <dgm:spPr/>
      <dgm:t>
        <a:bodyPr/>
        <a:lstStyle/>
        <a:p>
          <a:endParaRPr lang="en-US"/>
        </a:p>
      </dgm:t>
    </dgm:pt>
    <dgm:pt modelId="{9F0DC1C0-381C-4D47-B69D-CB12215FA882}" type="sibTrans" cxnId="{CEB59285-F129-4EF7-9D75-C43827F2199D}">
      <dgm:prSet/>
      <dgm:spPr>
        <a:solidFill>
          <a:schemeClr val="accent2"/>
        </a:solidFill>
        <a:effectLst/>
      </dgm:spPr>
      <dgm:t>
        <a:bodyPr/>
        <a:lstStyle/>
        <a:p>
          <a:endParaRPr lang="es-ES_tradnl" noProof="0" dirty="0"/>
        </a:p>
      </dgm:t>
    </dgm:pt>
    <dgm:pt modelId="{932B53D0-AA97-4E57-8B6E-E983E10AE56D}">
      <dgm:prSet phldrT="[Text]" custT="1"/>
      <dgm:spPr>
        <a:solidFill>
          <a:srgbClr val="7BC143"/>
        </a:solidFill>
        <a:effectLst/>
        <a:scene3d>
          <a:camera prst="orthographicFront"/>
          <a:lightRig rig="flat" dir="t"/>
        </a:scene3d>
        <a:sp3d prstMaterial="dkEdge"/>
      </dgm:spPr>
      <dgm:t>
        <a:bodyPr/>
        <a:lstStyle/>
        <a:p>
          <a:r>
            <a:rPr lang="es-ES_tradnl" sz="2000" noProof="0" dirty="0" smtClean="0">
              <a:solidFill>
                <a:schemeClr val="accent5"/>
              </a:solidFill>
            </a:rPr>
            <a:t>Recomendaciones para actuar </a:t>
          </a:r>
          <a:endParaRPr lang="es-ES_tradnl" sz="2000" noProof="0" dirty="0">
            <a:solidFill>
              <a:schemeClr val="accent5"/>
            </a:solidFill>
          </a:endParaRPr>
        </a:p>
      </dgm:t>
    </dgm:pt>
    <dgm:pt modelId="{C2A17CC8-5996-4C7B-8F3B-5302632D6A6A}" type="parTrans" cxnId="{34B5605B-190F-4427-ABBA-A60D316CD9B9}">
      <dgm:prSet/>
      <dgm:spPr/>
      <dgm:t>
        <a:bodyPr/>
        <a:lstStyle/>
        <a:p>
          <a:endParaRPr lang="en-US"/>
        </a:p>
      </dgm:t>
    </dgm:pt>
    <dgm:pt modelId="{D263CD18-C273-4A7C-95DC-DEA6BB95FAC5}" type="sibTrans" cxnId="{34B5605B-190F-4427-ABBA-A60D316CD9B9}">
      <dgm:prSet/>
      <dgm:spPr/>
      <dgm:t>
        <a:bodyPr/>
        <a:lstStyle/>
        <a:p>
          <a:endParaRPr lang="en-US"/>
        </a:p>
      </dgm:t>
    </dgm:pt>
    <dgm:pt modelId="{494C0D08-75DF-4852-89E9-974B2B31591F}">
      <dgm:prSet phldrT="[Text]" custT="1"/>
      <dgm:spPr>
        <a:solidFill>
          <a:srgbClr val="7BC143"/>
        </a:solidFill>
        <a:effectLst/>
        <a:scene3d>
          <a:camera prst="orthographicFront"/>
          <a:lightRig rig="flat" dir="t"/>
        </a:scene3d>
        <a:sp3d prstMaterial="dkEdge"/>
      </dgm:spPr>
      <dgm:t>
        <a:bodyPr/>
        <a:lstStyle/>
        <a:p>
          <a:r>
            <a:rPr lang="es-ES_tradnl" sz="2000" noProof="0" dirty="0" smtClean="0">
              <a:solidFill>
                <a:schemeClr val="accent5"/>
              </a:solidFill>
            </a:rPr>
            <a:t>Conclusiones</a:t>
          </a:r>
          <a:endParaRPr lang="es-ES_tradnl" sz="2000" noProof="0" dirty="0">
            <a:solidFill>
              <a:schemeClr val="accent5"/>
            </a:solidFill>
          </a:endParaRPr>
        </a:p>
      </dgm:t>
    </dgm:pt>
    <dgm:pt modelId="{6243121A-2B95-474B-9B00-D6C19A7059E8}" type="parTrans" cxnId="{402ACA3E-DD05-4491-8863-9A2B7A107567}">
      <dgm:prSet/>
      <dgm:spPr/>
      <dgm:t>
        <a:bodyPr/>
        <a:lstStyle/>
        <a:p>
          <a:endParaRPr lang="en-US"/>
        </a:p>
      </dgm:t>
    </dgm:pt>
    <dgm:pt modelId="{187B2950-2E66-4C5E-9B2B-381CFF31E076}" type="sibTrans" cxnId="{402ACA3E-DD05-4491-8863-9A2B7A107567}">
      <dgm:prSet/>
      <dgm:spPr>
        <a:solidFill>
          <a:schemeClr val="accent2"/>
        </a:solidFill>
        <a:effectLst/>
      </dgm:spPr>
      <dgm:t>
        <a:bodyPr/>
        <a:lstStyle/>
        <a:p>
          <a:endParaRPr lang="es-ES_tradnl" noProof="0" dirty="0"/>
        </a:p>
      </dgm:t>
    </dgm:pt>
    <dgm:pt modelId="{3BBD9021-D4F6-4841-8937-D55B19E3B87C}" type="pres">
      <dgm:prSet presAssocID="{C4F42365-55A8-4973-AB03-6A2D3F7F4A74}" presName="linearFlow" presStyleCnt="0">
        <dgm:presLayoutVars>
          <dgm:resizeHandles val="exact"/>
        </dgm:presLayoutVars>
      </dgm:prSet>
      <dgm:spPr/>
    </dgm:pt>
    <dgm:pt modelId="{02CD06BE-7BB4-4F7C-A9B7-90D8E7F458AA}" type="pres">
      <dgm:prSet presAssocID="{732BBE1E-7BA0-4B0A-82E7-D5DB15B1615D}" presName="node" presStyleLbl="node1" presStyleIdx="0" presStyleCnt="5">
        <dgm:presLayoutVars>
          <dgm:bulletEnabled val="1"/>
        </dgm:presLayoutVars>
      </dgm:prSet>
      <dgm:spPr/>
      <dgm:t>
        <a:bodyPr/>
        <a:lstStyle/>
        <a:p>
          <a:endParaRPr lang="es-ES"/>
        </a:p>
      </dgm:t>
    </dgm:pt>
    <dgm:pt modelId="{BEDAE506-29E1-4DE9-9A6C-A25A45DD62FA}" type="pres">
      <dgm:prSet presAssocID="{68C67214-044A-404A-9EC0-6B2D93A727E7}" presName="sibTrans" presStyleLbl="sibTrans2D1" presStyleIdx="0" presStyleCnt="4" custScaleY="70162"/>
      <dgm:spPr/>
      <dgm:t>
        <a:bodyPr/>
        <a:lstStyle/>
        <a:p>
          <a:endParaRPr lang="es-ES"/>
        </a:p>
      </dgm:t>
    </dgm:pt>
    <dgm:pt modelId="{E499B06A-F3EA-4663-BF74-8149909BE99F}" type="pres">
      <dgm:prSet presAssocID="{68C67214-044A-404A-9EC0-6B2D93A727E7}" presName="connectorText" presStyleLbl="sibTrans2D1" presStyleIdx="0" presStyleCnt="4"/>
      <dgm:spPr/>
      <dgm:t>
        <a:bodyPr/>
        <a:lstStyle/>
        <a:p>
          <a:endParaRPr lang="es-ES"/>
        </a:p>
      </dgm:t>
    </dgm:pt>
    <dgm:pt modelId="{764BE48A-BC7A-4385-B4FB-25E15421413F}" type="pres">
      <dgm:prSet presAssocID="{F8A0A00C-DE8F-4EA9-95B2-F7E697B8A81E}" presName="node" presStyleLbl="node1" presStyleIdx="1" presStyleCnt="5">
        <dgm:presLayoutVars>
          <dgm:bulletEnabled val="1"/>
        </dgm:presLayoutVars>
      </dgm:prSet>
      <dgm:spPr/>
      <dgm:t>
        <a:bodyPr/>
        <a:lstStyle/>
        <a:p>
          <a:endParaRPr lang="es-ES"/>
        </a:p>
      </dgm:t>
    </dgm:pt>
    <dgm:pt modelId="{3B2621E7-2DB4-40EB-BDFE-C151009C0828}" type="pres">
      <dgm:prSet presAssocID="{C3636715-5BD2-43B1-A206-5B9F39EBAA6D}" presName="sibTrans" presStyleLbl="sibTrans2D1" presStyleIdx="1" presStyleCnt="4" custScaleY="70162"/>
      <dgm:spPr/>
      <dgm:t>
        <a:bodyPr/>
        <a:lstStyle/>
        <a:p>
          <a:endParaRPr lang="es-ES"/>
        </a:p>
      </dgm:t>
    </dgm:pt>
    <dgm:pt modelId="{51E77C74-1162-4951-8A75-979D2BC42B2A}" type="pres">
      <dgm:prSet presAssocID="{C3636715-5BD2-43B1-A206-5B9F39EBAA6D}" presName="connectorText" presStyleLbl="sibTrans2D1" presStyleIdx="1" presStyleCnt="4"/>
      <dgm:spPr/>
      <dgm:t>
        <a:bodyPr/>
        <a:lstStyle/>
        <a:p>
          <a:endParaRPr lang="es-ES"/>
        </a:p>
      </dgm:t>
    </dgm:pt>
    <dgm:pt modelId="{EFC235D3-38D2-491D-B40B-55F091D73142}" type="pres">
      <dgm:prSet presAssocID="{DD53C74A-5C65-4C73-BF14-8D1E7BEFEF98}" presName="node" presStyleLbl="node1" presStyleIdx="2" presStyleCnt="5">
        <dgm:presLayoutVars>
          <dgm:bulletEnabled val="1"/>
        </dgm:presLayoutVars>
      </dgm:prSet>
      <dgm:spPr/>
      <dgm:t>
        <a:bodyPr/>
        <a:lstStyle/>
        <a:p>
          <a:endParaRPr lang="es-ES"/>
        </a:p>
      </dgm:t>
    </dgm:pt>
    <dgm:pt modelId="{FBE1C39A-C31D-4726-8743-0D9479D5A457}" type="pres">
      <dgm:prSet presAssocID="{9F0DC1C0-381C-4D47-B69D-CB12215FA882}" presName="sibTrans" presStyleLbl="sibTrans2D1" presStyleIdx="2" presStyleCnt="4" custScaleY="70162"/>
      <dgm:spPr/>
      <dgm:t>
        <a:bodyPr/>
        <a:lstStyle/>
        <a:p>
          <a:endParaRPr lang="es-ES"/>
        </a:p>
      </dgm:t>
    </dgm:pt>
    <dgm:pt modelId="{1EA77B77-7B39-4341-A09A-DE4DA585A241}" type="pres">
      <dgm:prSet presAssocID="{9F0DC1C0-381C-4D47-B69D-CB12215FA882}" presName="connectorText" presStyleLbl="sibTrans2D1" presStyleIdx="2" presStyleCnt="4"/>
      <dgm:spPr/>
      <dgm:t>
        <a:bodyPr/>
        <a:lstStyle/>
        <a:p>
          <a:endParaRPr lang="es-ES"/>
        </a:p>
      </dgm:t>
    </dgm:pt>
    <dgm:pt modelId="{90D82D1B-B96C-45EC-BEE8-54BCF78CDDB0}" type="pres">
      <dgm:prSet presAssocID="{494C0D08-75DF-4852-89E9-974B2B31591F}" presName="node" presStyleLbl="node1" presStyleIdx="3" presStyleCnt="5">
        <dgm:presLayoutVars>
          <dgm:bulletEnabled val="1"/>
        </dgm:presLayoutVars>
      </dgm:prSet>
      <dgm:spPr/>
      <dgm:t>
        <a:bodyPr/>
        <a:lstStyle/>
        <a:p>
          <a:endParaRPr lang="es-ES"/>
        </a:p>
      </dgm:t>
    </dgm:pt>
    <dgm:pt modelId="{74519DC0-C238-4630-B2F1-17C82367919A}" type="pres">
      <dgm:prSet presAssocID="{187B2950-2E66-4C5E-9B2B-381CFF31E076}" presName="sibTrans" presStyleLbl="sibTrans2D1" presStyleIdx="3" presStyleCnt="4" custScaleY="70162"/>
      <dgm:spPr/>
      <dgm:t>
        <a:bodyPr/>
        <a:lstStyle/>
        <a:p>
          <a:endParaRPr lang="es-ES"/>
        </a:p>
      </dgm:t>
    </dgm:pt>
    <dgm:pt modelId="{8E2B3585-2066-43D5-B5F7-4B339E4DAFD8}" type="pres">
      <dgm:prSet presAssocID="{187B2950-2E66-4C5E-9B2B-381CFF31E076}" presName="connectorText" presStyleLbl="sibTrans2D1" presStyleIdx="3" presStyleCnt="4"/>
      <dgm:spPr/>
      <dgm:t>
        <a:bodyPr/>
        <a:lstStyle/>
        <a:p>
          <a:endParaRPr lang="es-ES"/>
        </a:p>
      </dgm:t>
    </dgm:pt>
    <dgm:pt modelId="{D7FED802-02D0-43D4-8D9E-EBD9B73858AE}" type="pres">
      <dgm:prSet presAssocID="{932B53D0-AA97-4E57-8B6E-E983E10AE56D}" presName="node" presStyleLbl="node1" presStyleIdx="4" presStyleCnt="5">
        <dgm:presLayoutVars>
          <dgm:bulletEnabled val="1"/>
        </dgm:presLayoutVars>
      </dgm:prSet>
      <dgm:spPr/>
      <dgm:t>
        <a:bodyPr/>
        <a:lstStyle/>
        <a:p>
          <a:endParaRPr lang="es-ES"/>
        </a:p>
      </dgm:t>
    </dgm:pt>
  </dgm:ptLst>
  <dgm:cxnLst>
    <dgm:cxn modelId="{402ACA3E-DD05-4491-8863-9A2B7A107567}" srcId="{C4F42365-55A8-4973-AB03-6A2D3F7F4A74}" destId="{494C0D08-75DF-4852-89E9-974B2B31591F}" srcOrd="3" destOrd="0" parTransId="{6243121A-2B95-474B-9B00-D6C19A7059E8}" sibTransId="{187B2950-2E66-4C5E-9B2B-381CFF31E076}"/>
    <dgm:cxn modelId="{D82F748D-7F18-4D88-AB31-1B8D259B141E}" type="presOf" srcId="{9F0DC1C0-381C-4D47-B69D-CB12215FA882}" destId="{1EA77B77-7B39-4341-A09A-DE4DA585A241}" srcOrd="1" destOrd="0" presId="urn:microsoft.com/office/officeart/2005/8/layout/process2"/>
    <dgm:cxn modelId="{76678B00-6BE1-418C-A90A-C33692A002C5}" type="presOf" srcId="{732BBE1E-7BA0-4B0A-82E7-D5DB15B1615D}" destId="{02CD06BE-7BB4-4F7C-A9B7-90D8E7F458AA}" srcOrd="0" destOrd="0" presId="urn:microsoft.com/office/officeart/2005/8/layout/process2"/>
    <dgm:cxn modelId="{97D9EF8A-215E-48F3-A466-0952CC1054E7}" srcId="{C4F42365-55A8-4973-AB03-6A2D3F7F4A74}" destId="{732BBE1E-7BA0-4B0A-82E7-D5DB15B1615D}" srcOrd="0" destOrd="0" parTransId="{98D18EEC-52D3-4613-B13C-7C131F868005}" sibTransId="{68C67214-044A-404A-9EC0-6B2D93A727E7}"/>
    <dgm:cxn modelId="{29D17120-992C-487B-A6C2-A9F00794F4D3}" type="presOf" srcId="{F8A0A00C-DE8F-4EA9-95B2-F7E697B8A81E}" destId="{764BE48A-BC7A-4385-B4FB-25E15421413F}" srcOrd="0" destOrd="0" presId="urn:microsoft.com/office/officeart/2005/8/layout/process2"/>
    <dgm:cxn modelId="{471C77EA-7DEF-40A8-B3A9-C83B76B3C8C1}" type="presOf" srcId="{9F0DC1C0-381C-4D47-B69D-CB12215FA882}" destId="{FBE1C39A-C31D-4726-8743-0D9479D5A457}" srcOrd="0" destOrd="0" presId="urn:microsoft.com/office/officeart/2005/8/layout/process2"/>
    <dgm:cxn modelId="{528CC7FA-DEEF-416F-BA6D-5409F18A8FF0}" type="presOf" srcId="{187B2950-2E66-4C5E-9B2B-381CFF31E076}" destId="{74519DC0-C238-4630-B2F1-17C82367919A}" srcOrd="0" destOrd="0" presId="urn:microsoft.com/office/officeart/2005/8/layout/process2"/>
    <dgm:cxn modelId="{941FD6AA-1F76-45DA-AFE6-C3F34AC37F2D}" type="presOf" srcId="{C3636715-5BD2-43B1-A206-5B9F39EBAA6D}" destId="{51E77C74-1162-4951-8A75-979D2BC42B2A}" srcOrd="1" destOrd="0" presId="urn:microsoft.com/office/officeart/2005/8/layout/process2"/>
    <dgm:cxn modelId="{763F37AF-9E98-4D67-BB8D-50ABCB4CC508}" type="presOf" srcId="{68C67214-044A-404A-9EC0-6B2D93A727E7}" destId="{E499B06A-F3EA-4663-BF74-8149909BE99F}" srcOrd="1" destOrd="0" presId="urn:microsoft.com/office/officeart/2005/8/layout/process2"/>
    <dgm:cxn modelId="{A0BFCA24-71E3-4FB9-B2F3-8CE35E5C5516}" type="presOf" srcId="{DD53C74A-5C65-4C73-BF14-8D1E7BEFEF98}" destId="{EFC235D3-38D2-491D-B40B-55F091D73142}" srcOrd="0" destOrd="0" presId="urn:microsoft.com/office/officeart/2005/8/layout/process2"/>
    <dgm:cxn modelId="{56278F96-9E37-423B-A8FA-03CAA96E2200}" type="presOf" srcId="{68C67214-044A-404A-9EC0-6B2D93A727E7}" destId="{BEDAE506-29E1-4DE9-9A6C-A25A45DD62FA}" srcOrd="0" destOrd="0" presId="urn:microsoft.com/office/officeart/2005/8/layout/process2"/>
    <dgm:cxn modelId="{371B1DA0-1B0D-412F-8F86-27A7A3755DF0}" type="presOf" srcId="{494C0D08-75DF-4852-89E9-974B2B31591F}" destId="{90D82D1B-B96C-45EC-BEE8-54BCF78CDDB0}" srcOrd="0" destOrd="0" presId="urn:microsoft.com/office/officeart/2005/8/layout/process2"/>
    <dgm:cxn modelId="{8707C106-8549-456F-BFEB-E99018D57324}" srcId="{C4F42365-55A8-4973-AB03-6A2D3F7F4A74}" destId="{F8A0A00C-DE8F-4EA9-95B2-F7E697B8A81E}" srcOrd="1" destOrd="0" parTransId="{D4B216F4-50AF-4F50-A14D-EB5346C3F91E}" sibTransId="{C3636715-5BD2-43B1-A206-5B9F39EBAA6D}"/>
    <dgm:cxn modelId="{1B53BFD4-3EFD-4020-845A-B8D7094CD8A1}" type="presOf" srcId="{932B53D0-AA97-4E57-8B6E-E983E10AE56D}" destId="{D7FED802-02D0-43D4-8D9E-EBD9B73858AE}" srcOrd="0" destOrd="0" presId="urn:microsoft.com/office/officeart/2005/8/layout/process2"/>
    <dgm:cxn modelId="{34B5605B-190F-4427-ABBA-A60D316CD9B9}" srcId="{C4F42365-55A8-4973-AB03-6A2D3F7F4A74}" destId="{932B53D0-AA97-4E57-8B6E-E983E10AE56D}" srcOrd="4" destOrd="0" parTransId="{C2A17CC8-5996-4C7B-8F3B-5302632D6A6A}" sibTransId="{D263CD18-C273-4A7C-95DC-DEA6BB95FAC5}"/>
    <dgm:cxn modelId="{CEB59285-F129-4EF7-9D75-C43827F2199D}" srcId="{C4F42365-55A8-4973-AB03-6A2D3F7F4A74}" destId="{DD53C74A-5C65-4C73-BF14-8D1E7BEFEF98}" srcOrd="2" destOrd="0" parTransId="{9280499C-ABA6-443B-957E-E69D083FDDD9}" sibTransId="{9F0DC1C0-381C-4D47-B69D-CB12215FA882}"/>
    <dgm:cxn modelId="{8EE3BACF-6CB8-43FD-B8CE-68FE232865DF}" type="presOf" srcId="{C4F42365-55A8-4973-AB03-6A2D3F7F4A74}" destId="{3BBD9021-D4F6-4841-8937-D55B19E3B87C}" srcOrd="0" destOrd="0" presId="urn:microsoft.com/office/officeart/2005/8/layout/process2"/>
    <dgm:cxn modelId="{506390B8-6443-46C1-89A9-1291E9D4A873}" type="presOf" srcId="{187B2950-2E66-4C5E-9B2B-381CFF31E076}" destId="{8E2B3585-2066-43D5-B5F7-4B339E4DAFD8}" srcOrd="1" destOrd="0" presId="urn:microsoft.com/office/officeart/2005/8/layout/process2"/>
    <dgm:cxn modelId="{8C455ACD-E681-45AF-A739-76B795865F34}" type="presOf" srcId="{C3636715-5BD2-43B1-A206-5B9F39EBAA6D}" destId="{3B2621E7-2DB4-40EB-BDFE-C151009C0828}" srcOrd="0" destOrd="0" presId="urn:microsoft.com/office/officeart/2005/8/layout/process2"/>
    <dgm:cxn modelId="{209B27C9-396A-4B31-B49B-D9FD4049C6E4}" type="presParOf" srcId="{3BBD9021-D4F6-4841-8937-D55B19E3B87C}" destId="{02CD06BE-7BB4-4F7C-A9B7-90D8E7F458AA}" srcOrd="0" destOrd="0" presId="urn:microsoft.com/office/officeart/2005/8/layout/process2"/>
    <dgm:cxn modelId="{10FAB65E-D42C-40BF-9D2D-CC47CBB956C9}" type="presParOf" srcId="{3BBD9021-D4F6-4841-8937-D55B19E3B87C}" destId="{BEDAE506-29E1-4DE9-9A6C-A25A45DD62FA}" srcOrd="1" destOrd="0" presId="urn:microsoft.com/office/officeart/2005/8/layout/process2"/>
    <dgm:cxn modelId="{8181244B-7EF8-42FD-8DE1-02AD02BF072F}" type="presParOf" srcId="{BEDAE506-29E1-4DE9-9A6C-A25A45DD62FA}" destId="{E499B06A-F3EA-4663-BF74-8149909BE99F}" srcOrd="0" destOrd="0" presId="urn:microsoft.com/office/officeart/2005/8/layout/process2"/>
    <dgm:cxn modelId="{7542952E-4318-446C-9558-D1263A04C0E0}" type="presParOf" srcId="{3BBD9021-D4F6-4841-8937-D55B19E3B87C}" destId="{764BE48A-BC7A-4385-B4FB-25E15421413F}" srcOrd="2" destOrd="0" presId="urn:microsoft.com/office/officeart/2005/8/layout/process2"/>
    <dgm:cxn modelId="{B9896666-C6C1-4124-94F4-967544FFE20E}" type="presParOf" srcId="{3BBD9021-D4F6-4841-8937-D55B19E3B87C}" destId="{3B2621E7-2DB4-40EB-BDFE-C151009C0828}" srcOrd="3" destOrd="0" presId="urn:microsoft.com/office/officeart/2005/8/layout/process2"/>
    <dgm:cxn modelId="{943BD83B-C694-4D10-AC76-5A1E02511DC6}" type="presParOf" srcId="{3B2621E7-2DB4-40EB-BDFE-C151009C0828}" destId="{51E77C74-1162-4951-8A75-979D2BC42B2A}" srcOrd="0" destOrd="0" presId="urn:microsoft.com/office/officeart/2005/8/layout/process2"/>
    <dgm:cxn modelId="{CA6F769B-5210-4B30-A2F9-F1B6605136CF}" type="presParOf" srcId="{3BBD9021-D4F6-4841-8937-D55B19E3B87C}" destId="{EFC235D3-38D2-491D-B40B-55F091D73142}" srcOrd="4" destOrd="0" presId="urn:microsoft.com/office/officeart/2005/8/layout/process2"/>
    <dgm:cxn modelId="{56FC4D0F-CC5C-442C-AD1F-C092964DC9E6}" type="presParOf" srcId="{3BBD9021-D4F6-4841-8937-D55B19E3B87C}" destId="{FBE1C39A-C31D-4726-8743-0D9479D5A457}" srcOrd="5" destOrd="0" presId="urn:microsoft.com/office/officeart/2005/8/layout/process2"/>
    <dgm:cxn modelId="{4F8326BD-872C-45B2-B5BE-62CA19EFD48D}" type="presParOf" srcId="{FBE1C39A-C31D-4726-8743-0D9479D5A457}" destId="{1EA77B77-7B39-4341-A09A-DE4DA585A241}" srcOrd="0" destOrd="0" presId="urn:microsoft.com/office/officeart/2005/8/layout/process2"/>
    <dgm:cxn modelId="{245FA692-A193-4E22-BCB8-DCA20C9C50F1}" type="presParOf" srcId="{3BBD9021-D4F6-4841-8937-D55B19E3B87C}" destId="{90D82D1B-B96C-45EC-BEE8-54BCF78CDDB0}" srcOrd="6" destOrd="0" presId="urn:microsoft.com/office/officeart/2005/8/layout/process2"/>
    <dgm:cxn modelId="{95E55CCB-17AA-4C3A-9CD1-157758CAF8E8}" type="presParOf" srcId="{3BBD9021-D4F6-4841-8937-D55B19E3B87C}" destId="{74519DC0-C238-4630-B2F1-17C82367919A}" srcOrd="7" destOrd="0" presId="urn:microsoft.com/office/officeart/2005/8/layout/process2"/>
    <dgm:cxn modelId="{DC4879DC-6B63-479A-860A-DA62CECFA38C}" type="presParOf" srcId="{74519DC0-C238-4630-B2F1-17C82367919A}" destId="{8E2B3585-2066-43D5-B5F7-4B339E4DAFD8}" srcOrd="0" destOrd="0" presId="urn:microsoft.com/office/officeart/2005/8/layout/process2"/>
    <dgm:cxn modelId="{4736C5C9-B93A-4F49-8E34-C7C23245A788}" type="presParOf" srcId="{3BBD9021-D4F6-4841-8937-D55B19E3B87C}" destId="{D7FED802-02D0-43D4-8D9E-EBD9B73858AE}" srcOrd="8"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CD06BE-7BB4-4F7C-A9B7-90D8E7F458AA}">
      <dsp:nvSpPr>
        <dsp:cNvPr id="0" name=""/>
        <dsp:cNvSpPr/>
      </dsp:nvSpPr>
      <dsp:spPr>
        <a:xfrm>
          <a:off x="698712" y="2986"/>
          <a:ext cx="2793574" cy="698393"/>
        </a:xfrm>
        <a:prstGeom prst="roundRect">
          <a:avLst>
            <a:gd name="adj" fmla="val 10000"/>
          </a:avLst>
        </a:prstGeom>
        <a:solidFill>
          <a:srgbClr val="7BC143"/>
        </a:solidFill>
        <a:ln>
          <a:noFill/>
        </a:ln>
        <a:effectLst/>
        <a:scene3d>
          <a:camera prst="orthographicFront"/>
          <a:lightRig rig="flat" dir="t"/>
        </a:scene3d>
        <a:sp3d prstMaterial="dkEdge"/>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_tradnl" sz="2000" kern="1200" noProof="0" dirty="0" smtClean="0">
              <a:solidFill>
                <a:schemeClr val="accent5"/>
              </a:solidFill>
            </a:rPr>
            <a:t>Problema</a:t>
          </a:r>
          <a:r>
            <a:rPr lang="es-ES_tradnl" sz="2000" kern="1200" baseline="0" noProof="0" dirty="0" smtClean="0">
              <a:solidFill>
                <a:schemeClr val="accent5"/>
              </a:solidFill>
            </a:rPr>
            <a:t> y c</a:t>
          </a:r>
          <a:r>
            <a:rPr lang="es-ES_tradnl" sz="2000" kern="1200" noProof="0" dirty="0" smtClean="0">
              <a:solidFill>
                <a:schemeClr val="accent5"/>
              </a:solidFill>
            </a:rPr>
            <a:t>ontexto</a:t>
          </a:r>
          <a:endParaRPr lang="es-ES_tradnl" sz="2000" kern="1200" noProof="0" dirty="0">
            <a:solidFill>
              <a:schemeClr val="accent5"/>
            </a:solidFill>
          </a:endParaRPr>
        </a:p>
      </dsp:txBody>
      <dsp:txXfrm>
        <a:off x="719167" y="23441"/>
        <a:ext cx="2752664" cy="657483"/>
      </dsp:txXfrm>
    </dsp:sp>
    <dsp:sp modelId="{BEDAE506-29E1-4DE9-9A6C-A25A45DD62FA}">
      <dsp:nvSpPr>
        <dsp:cNvPr id="0" name=""/>
        <dsp:cNvSpPr/>
      </dsp:nvSpPr>
      <dsp:spPr>
        <a:xfrm rot="5400000">
          <a:off x="1964551" y="765727"/>
          <a:ext cx="261897" cy="220503"/>
        </a:xfrm>
        <a:prstGeom prst="rightArrow">
          <a:avLst>
            <a:gd name="adj1" fmla="val 60000"/>
            <a:gd name="adj2" fmla="val 50000"/>
          </a:avLst>
        </a:prstGeom>
        <a:solidFill>
          <a:schemeClr val="accent2"/>
        </a:soli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ES_tradnl" sz="1400" kern="1200" noProof="0" dirty="0"/>
        </a:p>
      </dsp:txBody>
      <dsp:txXfrm rot="-5400000">
        <a:off x="2029349" y="745031"/>
        <a:ext cx="132301" cy="195746"/>
      </dsp:txXfrm>
    </dsp:sp>
    <dsp:sp modelId="{764BE48A-BC7A-4385-B4FB-25E15421413F}">
      <dsp:nvSpPr>
        <dsp:cNvPr id="0" name=""/>
        <dsp:cNvSpPr/>
      </dsp:nvSpPr>
      <dsp:spPr>
        <a:xfrm>
          <a:off x="698712" y="1050577"/>
          <a:ext cx="2793574" cy="698393"/>
        </a:xfrm>
        <a:prstGeom prst="roundRect">
          <a:avLst>
            <a:gd name="adj" fmla="val 10000"/>
          </a:avLst>
        </a:prstGeom>
        <a:solidFill>
          <a:srgbClr val="7BC143"/>
        </a:solidFill>
        <a:ln>
          <a:noFill/>
        </a:ln>
        <a:effectLst/>
        <a:scene3d>
          <a:camera prst="orthographicFront"/>
          <a:lightRig rig="flat" dir="t"/>
        </a:scene3d>
        <a:sp3d prstMaterial="dkEdge"/>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_tradnl" sz="2000" kern="1200" noProof="0" dirty="0" smtClean="0">
              <a:solidFill>
                <a:schemeClr val="accent5"/>
              </a:solidFill>
            </a:rPr>
            <a:t>Investigación</a:t>
          </a:r>
          <a:endParaRPr lang="es-ES_tradnl" sz="2000" kern="1200" noProof="0" dirty="0">
            <a:solidFill>
              <a:schemeClr val="accent5"/>
            </a:solidFill>
          </a:endParaRPr>
        </a:p>
      </dsp:txBody>
      <dsp:txXfrm>
        <a:off x="719167" y="1071032"/>
        <a:ext cx="2752664" cy="657483"/>
      </dsp:txXfrm>
    </dsp:sp>
    <dsp:sp modelId="{3B2621E7-2DB4-40EB-BDFE-C151009C0828}">
      <dsp:nvSpPr>
        <dsp:cNvPr id="0" name=""/>
        <dsp:cNvSpPr/>
      </dsp:nvSpPr>
      <dsp:spPr>
        <a:xfrm rot="5400000">
          <a:off x="1964551" y="1813317"/>
          <a:ext cx="261897" cy="220503"/>
        </a:xfrm>
        <a:prstGeom prst="rightArrow">
          <a:avLst>
            <a:gd name="adj1" fmla="val 60000"/>
            <a:gd name="adj2" fmla="val 50000"/>
          </a:avLst>
        </a:prstGeom>
        <a:solidFill>
          <a:schemeClr val="accent2"/>
        </a:soli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ES_tradnl" sz="1400" kern="1200" noProof="0" dirty="0"/>
        </a:p>
      </dsp:txBody>
      <dsp:txXfrm rot="-5400000">
        <a:off x="2029349" y="1792621"/>
        <a:ext cx="132301" cy="195746"/>
      </dsp:txXfrm>
    </dsp:sp>
    <dsp:sp modelId="{EFC235D3-38D2-491D-B40B-55F091D73142}">
      <dsp:nvSpPr>
        <dsp:cNvPr id="0" name=""/>
        <dsp:cNvSpPr/>
      </dsp:nvSpPr>
      <dsp:spPr>
        <a:xfrm>
          <a:off x="698712" y="2098167"/>
          <a:ext cx="2793574" cy="698393"/>
        </a:xfrm>
        <a:prstGeom prst="roundRect">
          <a:avLst>
            <a:gd name="adj" fmla="val 10000"/>
          </a:avLst>
        </a:prstGeom>
        <a:solidFill>
          <a:srgbClr val="7BC143"/>
        </a:solidFill>
        <a:ln>
          <a:noFill/>
        </a:ln>
        <a:effectLst/>
        <a:scene3d>
          <a:camera prst="orthographicFront"/>
          <a:lightRig rig="flat" dir="t"/>
        </a:scene3d>
        <a:sp3d prstMaterial="dkEdge"/>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_tradnl" sz="2000" kern="1200" noProof="0" dirty="0" smtClean="0">
              <a:solidFill>
                <a:schemeClr val="accent5"/>
              </a:solidFill>
            </a:rPr>
            <a:t>Datos claves </a:t>
          </a:r>
          <a:endParaRPr lang="es-ES_tradnl" sz="2000" kern="1200" noProof="0" dirty="0">
            <a:solidFill>
              <a:schemeClr val="accent5"/>
            </a:solidFill>
          </a:endParaRPr>
        </a:p>
      </dsp:txBody>
      <dsp:txXfrm>
        <a:off x="719167" y="2118622"/>
        <a:ext cx="2752664" cy="657483"/>
      </dsp:txXfrm>
    </dsp:sp>
    <dsp:sp modelId="{FBE1C39A-C31D-4726-8743-0D9479D5A457}">
      <dsp:nvSpPr>
        <dsp:cNvPr id="0" name=""/>
        <dsp:cNvSpPr/>
      </dsp:nvSpPr>
      <dsp:spPr>
        <a:xfrm rot="5400000">
          <a:off x="1964551" y="2860908"/>
          <a:ext cx="261897" cy="220503"/>
        </a:xfrm>
        <a:prstGeom prst="rightArrow">
          <a:avLst>
            <a:gd name="adj1" fmla="val 60000"/>
            <a:gd name="adj2" fmla="val 50000"/>
          </a:avLst>
        </a:prstGeom>
        <a:solidFill>
          <a:schemeClr val="accent2"/>
        </a:soli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ES_tradnl" sz="1400" kern="1200" noProof="0" dirty="0"/>
        </a:p>
      </dsp:txBody>
      <dsp:txXfrm rot="-5400000">
        <a:off x="2029349" y="2840212"/>
        <a:ext cx="132301" cy="195746"/>
      </dsp:txXfrm>
    </dsp:sp>
    <dsp:sp modelId="{90D82D1B-B96C-45EC-BEE8-54BCF78CDDB0}">
      <dsp:nvSpPr>
        <dsp:cNvPr id="0" name=""/>
        <dsp:cNvSpPr/>
      </dsp:nvSpPr>
      <dsp:spPr>
        <a:xfrm>
          <a:off x="698712" y="3145758"/>
          <a:ext cx="2793574" cy="698393"/>
        </a:xfrm>
        <a:prstGeom prst="roundRect">
          <a:avLst>
            <a:gd name="adj" fmla="val 10000"/>
          </a:avLst>
        </a:prstGeom>
        <a:solidFill>
          <a:srgbClr val="7BC143"/>
        </a:solidFill>
        <a:ln>
          <a:noFill/>
        </a:ln>
        <a:effectLst/>
        <a:scene3d>
          <a:camera prst="orthographicFront"/>
          <a:lightRig rig="flat" dir="t"/>
        </a:scene3d>
        <a:sp3d prstMaterial="dkEdge"/>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_tradnl" sz="2000" kern="1200" noProof="0" dirty="0" smtClean="0">
              <a:solidFill>
                <a:schemeClr val="accent5"/>
              </a:solidFill>
            </a:rPr>
            <a:t>Conclusiones</a:t>
          </a:r>
          <a:endParaRPr lang="es-ES_tradnl" sz="2000" kern="1200" noProof="0" dirty="0">
            <a:solidFill>
              <a:schemeClr val="accent5"/>
            </a:solidFill>
          </a:endParaRPr>
        </a:p>
      </dsp:txBody>
      <dsp:txXfrm>
        <a:off x="719167" y="3166213"/>
        <a:ext cx="2752664" cy="657483"/>
      </dsp:txXfrm>
    </dsp:sp>
    <dsp:sp modelId="{74519DC0-C238-4630-B2F1-17C82367919A}">
      <dsp:nvSpPr>
        <dsp:cNvPr id="0" name=""/>
        <dsp:cNvSpPr/>
      </dsp:nvSpPr>
      <dsp:spPr>
        <a:xfrm rot="5400000">
          <a:off x="1964551" y="3908498"/>
          <a:ext cx="261897" cy="220503"/>
        </a:xfrm>
        <a:prstGeom prst="rightArrow">
          <a:avLst>
            <a:gd name="adj1" fmla="val 60000"/>
            <a:gd name="adj2" fmla="val 50000"/>
          </a:avLst>
        </a:prstGeom>
        <a:solidFill>
          <a:schemeClr val="accent2"/>
        </a:soli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s-ES_tradnl" sz="1400" kern="1200" noProof="0" dirty="0"/>
        </a:p>
      </dsp:txBody>
      <dsp:txXfrm rot="-5400000">
        <a:off x="2029349" y="3887802"/>
        <a:ext cx="132301" cy="195746"/>
      </dsp:txXfrm>
    </dsp:sp>
    <dsp:sp modelId="{D7FED802-02D0-43D4-8D9E-EBD9B73858AE}">
      <dsp:nvSpPr>
        <dsp:cNvPr id="0" name=""/>
        <dsp:cNvSpPr/>
      </dsp:nvSpPr>
      <dsp:spPr>
        <a:xfrm>
          <a:off x="698712" y="4193348"/>
          <a:ext cx="2793574" cy="698393"/>
        </a:xfrm>
        <a:prstGeom prst="roundRect">
          <a:avLst>
            <a:gd name="adj" fmla="val 10000"/>
          </a:avLst>
        </a:prstGeom>
        <a:solidFill>
          <a:srgbClr val="7BC143"/>
        </a:solidFill>
        <a:ln>
          <a:noFill/>
        </a:ln>
        <a:effectLst/>
        <a:scene3d>
          <a:camera prst="orthographicFront"/>
          <a:lightRig rig="flat" dir="t"/>
        </a:scene3d>
        <a:sp3d prstMaterial="dkEdge"/>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_tradnl" sz="2000" kern="1200" noProof="0" dirty="0" smtClean="0">
              <a:solidFill>
                <a:schemeClr val="accent5"/>
              </a:solidFill>
            </a:rPr>
            <a:t>Recomendaciones para actuar </a:t>
          </a:r>
          <a:endParaRPr lang="es-ES_tradnl" sz="2000" kern="1200" noProof="0" dirty="0">
            <a:solidFill>
              <a:schemeClr val="accent5"/>
            </a:solidFill>
          </a:endParaRPr>
        </a:p>
      </dsp:txBody>
      <dsp:txXfrm>
        <a:off x="719167" y="4213803"/>
        <a:ext cx="2752664" cy="657483"/>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hdr" sz="quarter"/>
          </p:nvPr>
        </p:nvSpPr>
        <p:spPr bwMode="auto">
          <a:xfrm>
            <a:off x="0" y="0"/>
            <a:ext cx="3037840" cy="464820"/>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defRPr sz="1200">
                <a:latin typeface="Arial" charset="0"/>
                <a:ea typeface="ＭＳ Ｐゴシック" charset="-128"/>
                <a:cs typeface="ＭＳ Ｐゴシック" charset="-128"/>
              </a:defRPr>
            </a:lvl1pPr>
          </a:lstStyle>
          <a:p>
            <a:pPr>
              <a:defRPr/>
            </a:pPr>
            <a:endParaRPr lang="en-US" dirty="0"/>
          </a:p>
        </p:txBody>
      </p:sp>
      <p:sp>
        <p:nvSpPr>
          <p:cNvPr id="1027" name="Rectangle 3"/>
          <p:cNvSpPr>
            <a:spLocks noGrp="1" noChangeArrowheads="1"/>
          </p:cNvSpPr>
          <p:nvPr>
            <p:ph type="dt" sz="quarter" idx="1"/>
          </p:nvPr>
        </p:nvSpPr>
        <p:spPr bwMode="auto">
          <a:xfrm>
            <a:off x="3972560" y="0"/>
            <a:ext cx="3037840" cy="464820"/>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a:defRPr sz="1200">
                <a:latin typeface="Arial" charset="0"/>
                <a:ea typeface="ＭＳ Ｐゴシック" charset="-128"/>
                <a:cs typeface="ＭＳ Ｐゴシック" charset="-128"/>
              </a:defRPr>
            </a:lvl1pPr>
          </a:lstStyle>
          <a:p>
            <a:pPr>
              <a:defRPr/>
            </a:pPr>
            <a:endParaRPr lang="en-US" dirty="0"/>
          </a:p>
        </p:txBody>
      </p:sp>
      <p:sp>
        <p:nvSpPr>
          <p:cNvPr id="1028" name="Rectangle 4"/>
          <p:cNvSpPr>
            <a:spLocks noGrp="1" noChangeArrowheads="1"/>
          </p:cNvSpPr>
          <p:nvPr>
            <p:ph type="ftr" sz="quarter" idx="2"/>
          </p:nvPr>
        </p:nvSpPr>
        <p:spPr bwMode="auto">
          <a:xfrm>
            <a:off x="0" y="8831580"/>
            <a:ext cx="3037840" cy="464820"/>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defRPr sz="1200">
                <a:latin typeface="Arial" charset="0"/>
                <a:ea typeface="ＭＳ Ｐゴシック" charset="-128"/>
                <a:cs typeface="ＭＳ Ｐゴシック" charset="-128"/>
              </a:defRPr>
            </a:lvl1pPr>
          </a:lstStyle>
          <a:p>
            <a:pPr>
              <a:defRPr/>
            </a:pPr>
            <a:endParaRPr lang="en-US" dirty="0"/>
          </a:p>
        </p:txBody>
      </p:sp>
      <p:sp>
        <p:nvSpPr>
          <p:cNvPr id="1029" name="Rectangle 5"/>
          <p:cNvSpPr>
            <a:spLocks noGrp="1" noChangeArrowheads="1"/>
          </p:cNvSpPr>
          <p:nvPr>
            <p:ph type="sldNum" sz="quarter" idx="3"/>
          </p:nvPr>
        </p:nvSpPr>
        <p:spPr bwMode="auto">
          <a:xfrm>
            <a:off x="3972560" y="8831580"/>
            <a:ext cx="3037840" cy="464820"/>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a:defRPr sz="1200">
                <a:latin typeface="Arial" pitchFamily="34" charset="0"/>
                <a:ea typeface="ＭＳ Ｐゴシック" pitchFamily="34" charset="-128"/>
              </a:defRPr>
            </a:lvl1pPr>
          </a:lstStyle>
          <a:p>
            <a:pPr>
              <a:defRPr/>
            </a:pPr>
            <a:fld id="{DDF31EF2-ADE5-4E8F-8A9D-1E150DA2AA76}" type="slidenum">
              <a:rPr lang="en-US"/>
              <a:pPr>
                <a:defRPr/>
              </a:pPr>
              <a:t>‹#›</a:t>
            </a:fld>
            <a:endParaRPr lang="en-US" dirty="0"/>
          </a:p>
        </p:txBody>
      </p:sp>
    </p:spTree>
    <p:extLst>
      <p:ext uri="{BB962C8B-B14F-4D97-AF65-F5344CB8AC3E}">
        <p14:creationId xmlns:p14="http://schemas.microsoft.com/office/powerpoint/2010/main" val="453030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bwMode="auto">
          <a:xfrm>
            <a:off x="0" y="0"/>
            <a:ext cx="3037840" cy="464820"/>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defRPr sz="1200">
                <a:latin typeface="Arial" charset="0"/>
                <a:ea typeface="ＭＳ Ｐゴシック" charset="-128"/>
                <a:cs typeface="ＭＳ Ｐゴシック" charset="-128"/>
              </a:defRPr>
            </a:lvl1pPr>
          </a:lstStyle>
          <a:p>
            <a:pPr>
              <a:defRPr/>
            </a:pPr>
            <a:endParaRPr lang="en-US" dirty="0"/>
          </a:p>
        </p:txBody>
      </p:sp>
      <p:sp>
        <p:nvSpPr>
          <p:cNvPr id="79875" name="Rectangle 3"/>
          <p:cNvSpPr>
            <a:spLocks noGrp="1" noChangeArrowheads="1"/>
          </p:cNvSpPr>
          <p:nvPr>
            <p:ph type="dt" idx="1"/>
          </p:nvPr>
        </p:nvSpPr>
        <p:spPr bwMode="auto">
          <a:xfrm>
            <a:off x="3972560" y="0"/>
            <a:ext cx="3037840" cy="464820"/>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a:defRPr sz="1200">
                <a:latin typeface="Arial" charset="0"/>
                <a:ea typeface="ＭＳ Ｐゴシック" charset="-128"/>
                <a:cs typeface="ＭＳ Ｐゴシック" charset="-128"/>
              </a:defRPr>
            </a:lvl1pPr>
          </a:lstStyle>
          <a:p>
            <a:pPr>
              <a:defRPr/>
            </a:pPr>
            <a:endParaRPr lang="en-US" dirty="0"/>
          </a:p>
        </p:txBody>
      </p:sp>
      <p:sp>
        <p:nvSpPr>
          <p:cNvPr id="20484"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7" name="Rectangle 5"/>
          <p:cNvSpPr>
            <a:spLocks noGrp="1" noChangeArrowheads="1"/>
          </p:cNvSpPr>
          <p:nvPr>
            <p:ph type="body" sz="quarter" idx="3"/>
          </p:nvPr>
        </p:nvSpPr>
        <p:spPr bwMode="auto">
          <a:xfrm>
            <a:off x="934720" y="4415790"/>
            <a:ext cx="5140960" cy="4183380"/>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9878" name="Rectangle 6"/>
          <p:cNvSpPr>
            <a:spLocks noGrp="1" noChangeArrowheads="1"/>
          </p:cNvSpPr>
          <p:nvPr>
            <p:ph type="ftr" sz="quarter" idx="4"/>
          </p:nvPr>
        </p:nvSpPr>
        <p:spPr bwMode="auto">
          <a:xfrm>
            <a:off x="0" y="8831580"/>
            <a:ext cx="3037840" cy="464820"/>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defRPr sz="1200">
                <a:latin typeface="Arial" charset="0"/>
                <a:ea typeface="ＭＳ Ｐゴシック" charset="-128"/>
                <a:cs typeface="ＭＳ Ｐゴシック" charset="-128"/>
              </a:defRPr>
            </a:lvl1pPr>
          </a:lstStyle>
          <a:p>
            <a:pPr>
              <a:defRPr/>
            </a:pPr>
            <a:endParaRPr lang="en-US" dirty="0"/>
          </a:p>
        </p:txBody>
      </p:sp>
      <p:sp>
        <p:nvSpPr>
          <p:cNvPr id="79879" name="Rectangle 7"/>
          <p:cNvSpPr>
            <a:spLocks noGrp="1" noChangeArrowheads="1"/>
          </p:cNvSpPr>
          <p:nvPr>
            <p:ph type="sldNum" sz="quarter" idx="5"/>
          </p:nvPr>
        </p:nvSpPr>
        <p:spPr bwMode="auto">
          <a:xfrm>
            <a:off x="3972560" y="8831580"/>
            <a:ext cx="3037840" cy="464820"/>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a:defRPr sz="1200">
                <a:latin typeface="Arial" pitchFamily="34" charset="0"/>
                <a:ea typeface="ＭＳ Ｐゴシック" pitchFamily="34" charset="-128"/>
              </a:defRPr>
            </a:lvl1pPr>
          </a:lstStyle>
          <a:p>
            <a:pPr>
              <a:defRPr/>
            </a:pPr>
            <a:fld id="{511280F9-105A-4AF5-80B2-62CCC5F7B4AE}" type="slidenum">
              <a:rPr lang="en-US"/>
              <a:pPr>
                <a:defRPr/>
              </a:pPr>
              <a:t>‹#›</a:t>
            </a:fld>
            <a:endParaRPr lang="en-US" dirty="0"/>
          </a:p>
        </p:txBody>
      </p:sp>
    </p:spTree>
    <p:extLst>
      <p:ext uri="{BB962C8B-B14F-4D97-AF65-F5344CB8AC3E}">
        <p14:creationId xmlns:p14="http://schemas.microsoft.com/office/powerpoint/2010/main" val="7271004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noProof="0" dirty="0" smtClean="0"/>
              <a:t>En esta presentación, comenzamos a crear sus habilidades de comunicación para que transmita los resultados y conclusiones de la investigación a una audiencia no técnica.  Hablaremos sobre cómo elaborar un argumento para una audiencia política, cómo transformar lógicamente los resultados que produjo su investigación en recomendaciones que surgen de esos resultados.  El poderoso vínculo entre los resultados y recomendaciones son conclusiones.</a:t>
            </a:r>
            <a:endParaRPr lang="es-ES_tradnl" noProof="0" dirty="0"/>
          </a:p>
        </p:txBody>
      </p:sp>
      <p:sp>
        <p:nvSpPr>
          <p:cNvPr id="4" name="Slide Number Placeholder 3"/>
          <p:cNvSpPr>
            <a:spLocks noGrp="1"/>
          </p:cNvSpPr>
          <p:nvPr>
            <p:ph type="sldNum" sz="quarter" idx="10"/>
          </p:nvPr>
        </p:nvSpPr>
        <p:spPr/>
        <p:txBody>
          <a:bodyPr/>
          <a:lstStyle/>
          <a:p>
            <a:pPr>
              <a:defRPr/>
            </a:pPr>
            <a:fld id="{511280F9-105A-4AF5-80B2-62CCC5F7B4AE}" type="slidenum">
              <a:rPr lang="en-US" smtClean="0"/>
              <a:pPr>
                <a:defRPr/>
              </a:pPr>
              <a:t>1</a:t>
            </a:fld>
            <a:endParaRPr lang="en-US" dirty="0"/>
          </a:p>
        </p:txBody>
      </p:sp>
    </p:spTree>
    <p:extLst>
      <p:ext uri="{BB962C8B-B14F-4D97-AF65-F5344CB8AC3E}">
        <p14:creationId xmlns:p14="http://schemas.microsoft.com/office/powerpoint/2010/main" val="14154176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57066" indent="-291179">
              <a:defRPr sz="2400">
                <a:solidFill>
                  <a:schemeClr val="tx1"/>
                </a:solidFill>
                <a:latin typeface="Arial" charset="0"/>
                <a:ea typeface="MS PGothic" pitchFamily="34" charset="-128"/>
              </a:defRPr>
            </a:lvl2pPr>
            <a:lvl3pPr marL="1164717" indent="-232943">
              <a:defRPr sz="2400">
                <a:solidFill>
                  <a:schemeClr val="tx1"/>
                </a:solidFill>
                <a:latin typeface="Arial" charset="0"/>
                <a:ea typeface="MS PGothic" pitchFamily="34" charset="-128"/>
              </a:defRPr>
            </a:lvl3pPr>
            <a:lvl4pPr marL="1630604" indent="-232943">
              <a:defRPr sz="2400">
                <a:solidFill>
                  <a:schemeClr val="tx1"/>
                </a:solidFill>
                <a:latin typeface="Arial" charset="0"/>
                <a:ea typeface="MS PGothic" pitchFamily="34" charset="-128"/>
              </a:defRPr>
            </a:lvl4pPr>
            <a:lvl5pPr marL="2096491" indent="-232943">
              <a:defRPr sz="2400">
                <a:solidFill>
                  <a:schemeClr val="tx1"/>
                </a:solidFill>
                <a:latin typeface="Arial" charset="0"/>
                <a:ea typeface="MS PGothic" pitchFamily="34" charset="-128"/>
              </a:defRPr>
            </a:lvl5pPr>
            <a:lvl6pPr marL="2562377" indent="-232943" eaLnBrk="0" fontAlgn="base" hangingPunct="0">
              <a:spcBef>
                <a:spcPct val="0"/>
              </a:spcBef>
              <a:spcAft>
                <a:spcPct val="0"/>
              </a:spcAft>
              <a:defRPr sz="2400">
                <a:solidFill>
                  <a:schemeClr val="tx1"/>
                </a:solidFill>
                <a:latin typeface="Arial" charset="0"/>
                <a:ea typeface="MS PGothic" pitchFamily="34" charset="-128"/>
              </a:defRPr>
            </a:lvl6pPr>
            <a:lvl7pPr marL="3028264" indent="-232943" eaLnBrk="0" fontAlgn="base" hangingPunct="0">
              <a:spcBef>
                <a:spcPct val="0"/>
              </a:spcBef>
              <a:spcAft>
                <a:spcPct val="0"/>
              </a:spcAft>
              <a:defRPr sz="2400">
                <a:solidFill>
                  <a:schemeClr val="tx1"/>
                </a:solidFill>
                <a:latin typeface="Arial" charset="0"/>
                <a:ea typeface="MS PGothic" pitchFamily="34" charset="-128"/>
              </a:defRPr>
            </a:lvl7pPr>
            <a:lvl8pPr marL="3494151" indent="-232943" eaLnBrk="0" fontAlgn="base" hangingPunct="0">
              <a:spcBef>
                <a:spcPct val="0"/>
              </a:spcBef>
              <a:spcAft>
                <a:spcPct val="0"/>
              </a:spcAft>
              <a:defRPr sz="2400">
                <a:solidFill>
                  <a:schemeClr val="tx1"/>
                </a:solidFill>
                <a:latin typeface="Arial" charset="0"/>
                <a:ea typeface="MS PGothic" pitchFamily="34" charset="-128"/>
              </a:defRPr>
            </a:lvl8pPr>
            <a:lvl9pPr marL="3960038" indent="-232943" eaLnBrk="0" fontAlgn="base" hangingPunct="0">
              <a:spcBef>
                <a:spcPct val="0"/>
              </a:spcBef>
              <a:spcAft>
                <a:spcPct val="0"/>
              </a:spcAft>
              <a:defRPr sz="2400">
                <a:solidFill>
                  <a:schemeClr val="tx1"/>
                </a:solidFill>
                <a:latin typeface="Arial" charset="0"/>
                <a:ea typeface="MS PGothic" pitchFamily="34" charset="-128"/>
              </a:defRPr>
            </a:lvl9pPr>
          </a:lstStyle>
          <a:p>
            <a:pPr eaLnBrk="1" hangingPunct="1"/>
            <a:fld id="{02113C63-376C-436B-81C9-918A048C72B5}" type="slidenum">
              <a:rPr lang="en-US" sz="1200">
                <a:latin typeface="Times New Roman" pitchFamily="18" charset="0"/>
              </a:rPr>
              <a:pPr eaLnBrk="1" hangingPunct="1"/>
              <a:t>10</a:t>
            </a:fld>
            <a:endParaRPr lang="en-US" sz="1200" dirty="0">
              <a:latin typeface="Times New Roman" pitchFamily="18" charset="0"/>
            </a:endParaRP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NI" dirty="0"/>
              <a:t>Las conclusiones son el puente entre sus resultados y las recomendaciones, así que también necesitan instar a la acción.  Veamos algunos ejemplos en donde transformaremos los resultados claves a conclusiones y recomendaciones</a:t>
            </a:r>
            <a:r>
              <a:rPr lang="en-US" baseline="0" dirty="0"/>
              <a:t>.</a:t>
            </a:r>
            <a:endParaRPr lang="en-US" dirty="0"/>
          </a:p>
        </p:txBody>
      </p:sp>
    </p:spTree>
    <p:extLst>
      <p:ext uri="{BB962C8B-B14F-4D97-AF65-F5344CB8AC3E}">
        <p14:creationId xmlns:p14="http://schemas.microsoft.com/office/powerpoint/2010/main" val="37424112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NI" dirty="0"/>
              <a:t>Preguntarle a la audiencia si están familiarizados con el programa Matlab – proporcionarles una breve descripción del programa si es necesario.</a:t>
            </a:r>
          </a:p>
          <a:p>
            <a:endParaRPr lang="en-US" b="1" baseline="0" dirty="0"/>
          </a:p>
          <a:p>
            <a:r>
              <a:rPr lang="es-NI" b="1" baseline="0" dirty="0"/>
              <a:t>Pedirle a un participante que lea la diapositiva.  Explicar la tabla.</a:t>
            </a:r>
          </a:p>
          <a:p>
            <a:r>
              <a:rPr lang="es-NI" baseline="0" dirty="0"/>
              <a:t>¿Entonces? ¿Cuál es la conclusión de esto?  Para aquellos que somos expertos en planificación familiar, es obvios, pero para una audiencia política es necesario retroceder y explicarle la conclusión.</a:t>
            </a:r>
            <a:endParaRPr lang="en-US" baseline="0" dirty="0"/>
          </a:p>
        </p:txBody>
      </p:sp>
      <p:sp>
        <p:nvSpPr>
          <p:cNvPr id="337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57066" indent="-291179">
              <a:defRPr sz="2400">
                <a:solidFill>
                  <a:schemeClr val="tx1"/>
                </a:solidFill>
                <a:latin typeface="Arial" charset="0"/>
                <a:ea typeface="MS PGothic" pitchFamily="34" charset="-128"/>
              </a:defRPr>
            </a:lvl2pPr>
            <a:lvl3pPr marL="1164717" indent="-232943">
              <a:defRPr sz="2400">
                <a:solidFill>
                  <a:schemeClr val="tx1"/>
                </a:solidFill>
                <a:latin typeface="Arial" charset="0"/>
                <a:ea typeface="MS PGothic" pitchFamily="34" charset="-128"/>
              </a:defRPr>
            </a:lvl3pPr>
            <a:lvl4pPr marL="1630604" indent="-232943">
              <a:defRPr sz="2400">
                <a:solidFill>
                  <a:schemeClr val="tx1"/>
                </a:solidFill>
                <a:latin typeface="Arial" charset="0"/>
                <a:ea typeface="MS PGothic" pitchFamily="34" charset="-128"/>
              </a:defRPr>
            </a:lvl4pPr>
            <a:lvl5pPr marL="2096491" indent="-232943">
              <a:defRPr sz="2400">
                <a:solidFill>
                  <a:schemeClr val="tx1"/>
                </a:solidFill>
                <a:latin typeface="Arial" charset="0"/>
                <a:ea typeface="MS PGothic" pitchFamily="34" charset="-128"/>
              </a:defRPr>
            </a:lvl5pPr>
            <a:lvl6pPr marL="2562377" indent="-232943" eaLnBrk="0" fontAlgn="base" hangingPunct="0">
              <a:spcBef>
                <a:spcPct val="0"/>
              </a:spcBef>
              <a:spcAft>
                <a:spcPct val="0"/>
              </a:spcAft>
              <a:defRPr sz="2400">
                <a:solidFill>
                  <a:schemeClr val="tx1"/>
                </a:solidFill>
                <a:latin typeface="Arial" charset="0"/>
                <a:ea typeface="MS PGothic" pitchFamily="34" charset="-128"/>
              </a:defRPr>
            </a:lvl6pPr>
            <a:lvl7pPr marL="3028264" indent="-232943" eaLnBrk="0" fontAlgn="base" hangingPunct="0">
              <a:spcBef>
                <a:spcPct val="0"/>
              </a:spcBef>
              <a:spcAft>
                <a:spcPct val="0"/>
              </a:spcAft>
              <a:defRPr sz="2400">
                <a:solidFill>
                  <a:schemeClr val="tx1"/>
                </a:solidFill>
                <a:latin typeface="Arial" charset="0"/>
                <a:ea typeface="MS PGothic" pitchFamily="34" charset="-128"/>
              </a:defRPr>
            </a:lvl7pPr>
            <a:lvl8pPr marL="3494151" indent="-232943" eaLnBrk="0" fontAlgn="base" hangingPunct="0">
              <a:spcBef>
                <a:spcPct val="0"/>
              </a:spcBef>
              <a:spcAft>
                <a:spcPct val="0"/>
              </a:spcAft>
              <a:defRPr sz="2400">
                <a:solidFill>
                  <a:schemeClr val="tx1"/>
                </a:solidFill>
                <a:latin typeface="Arial" charset="0"/>
                <a:ea typeface="MS PGothic" pitchFamily="34" charset="-128"/>
              </a:defRPr>
            </a:lvl8pPr>
            <a:lvl9pPr marL="3960038" indent="-232943" eaLnBrk="0" fontAlgn="base" hangingPunct="0">
              <a:spcBef>
                <a:spcPct val="0"/>
              </a:spcBef>
              <a:spcAft>
                <a:spcPct val="0"/>
              </a:spcAft>
              <a:defRPr sz="2400">
                <a:solidFill>
                  <a:schemeClr val="tx1"/>
                </a:solidFill>
                <a:latin typeface="Arial" charset="0"/>
                <a:ea typeface="MS PGothic" pitchFamily="34" charset="-128"/>
              </a:defRPr>
            </a:lvl9pPr>
          </a:lstStyle>
          <a:p>
            <a:pPr eaLnBrk="1" hangingPunct="1"/>
            <a:fld id="{E42550D7-CF50-49C3-A89E-71D9B3F55248}" type="slidenum">
              <a:rPr lang="en-US" sz="1200">
                <a:latin typeface="Times New Roman" pitchFamily="18" charset="0"/>
              </a:rPr>
              <a:pPr eaLnBrk="1" hangingPunct="1"/>
              <a:t>11</a:t>
            </a:fld>
            <a:endParaRPr lang="en-US" sz="1200" dirty="0">
              <a:latin typeface="Times New Roman" pitchFamily="18" charset="0"/>
            </a:endParaRPr>
          </a:p>
        </p:txBody>
      </p:sp>
    </p:spTree>
    <p:extLst>
      <p:ext uri="{BB962C8B-B14F-4D97-AF65-F5344CB8AC3E}">
        <p14:creationId xmlns:p14="http://schemas.microsoft.com/office/powerpoint/2010/main" val="35619687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NI" dirty="0"/>
              <a:t>Aquí las conclusiones dan un poco más de contexto a los resultados.  </a:t>
            </a:r>
            <a:r>
              <a:rPr lang="es-NI" b="1" dirty="0"/>
              <a:t>Pedirle a un participante que lea la diapositiva.</a:t>
            </a:r>
          </a:p>
          <a:p>
            <a:endParaRPr lang="en-US" baseline="0" dirty="0"/>
          </a:p>
          <a:p>
            <a:r>
              <a:rPr lang="es-NI" baseline="0" dirty="0"/>
              <a:t>La primera parte esencialmente nos permite conocer que la intervención funcionó.  Cuando las mujeres tuvieron acceso a la planificación familiar la usaron y tuvieron menos hijos.</a:t>
            </a:r>
          </a:p>
          <a:p>
            <a:endParaRPr lang="en-US" baseline="0" dirty="0"/>
          </a:p>
          <a:p>
            <a:r>
              <a:rPr lang="es-NI" baseline="0" dirty="0"/>
              <a:t>Pero más allá de eso, estas conclusiones no dice que cuando un programa funciona, se pueden lograr resultados mucho más amplios.  Con esta conclusión, estamos empezando a interpretar este dato, con nuestro conocimiento más amplio como un experto en la materia.</a:t>
            </a:r>
            <a:endParaRPr lang="en-US" dirty="0"/>
          </a:p>
        </p:txBody>
      </p:sp>
      <p:sp>
        <p:nvSpPr>
          <p:cNvPr id="4" name="Slide Number Placeholder 3"/>
          <p:cNvSpPr>
            <a:spLocks noGrp="1"/>
          </p:cNvSpPr>
          <p:nvPr>
            <p:ph type="sldNum" sz="quarter" idx="10"/>
          </p:nvPr>
        </p:nvSpPr>
        <p:spPr/>
        <p:txBody>
          <a:bodyPr/>
          <a:lstStyle/>
          <a:p>
            <a:pPr>
              <a:defRPr/>
            </a:pPr>
            <a:fld id="{511280F9-105A-4AF5-80B2-62CCC5F7B4AE}" type="slidenum">
              <a:rPr lang="en-US" smtClean="0"/>
              <a:pPr>
                <a:defRPr/>
              </a:pPr>
              <a:t>12</a:t>
            </a:fld>
            <a:endParaRPr lang="en-US" dirty="0"/>
          </a:p>
        </p:txBody>
      </p:sp>
    </p:spTree>
    <p:extLst>
      <p:ext uri="{BB962C8B-B14F-4D97-AF65-F5344CB8AC3E}">
        <p14:creationId xmlns:p14="http://schemas.microsoft.com/office/powerpoint/2010/main" val="35615946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s-ES_tradnl" b="1" noProof="0" dirty="0" smtClean="0"/>
              <a:t>Leer la recomendación o pedirle a un participante que lo haga.</a:t>
            </a:r>
          </a:p>
          <a:p>
            <a:pPr marL="0" marR="0" indent="0" algn="l" defTabSz="914400" rtl="0" eaLnBrk="0" fontAlgn="base" latinLnBrk="0" hangingPunct="0">
              <a:lnSpc>
                <a:spcPct val="100000"/>
              </a:lnSpc>
              <a:spcBef>
                <a:spcPct val="30000"/>
              </a:spcBef>
              <a:spcAft>
                <a:spcPct val="0"/>
              </a:spcAft>
              <a:buClrTx/>
              <a:buSzTx/>
              <a:buFontTx/>
              <a:buNone/>
              <a:tabLst/>
              <a:defRPr/>
            </a:pPr>
            <a:endParaRPr lang="es-ES_tradnl" b="1" noProof="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s-ES_tradnl" noProof="0" dirty="0" smtClean="0"/>
              <a:t>¿Cómo podríamos hacer esta recomendación más SMART? ¿Qué información necesitaría para hacerlo?</a:t>
            </a:r>
            <a:endParaRPr lang="es-ES_tradnl" noProof="0" dirty="0"/>
          </a:p>
        </p:txBody>
      </p:sp>
      <p:sp>
        <p:nvSpPr>
          <p:cNvPr id="4" name="Slide Number Placeholder 3"/>
          <p:cNvSpPr>
            <a:spLocks noGrp="1"/>
          </p:cNvSpPr>
          <p:nvPr>
            <p:ph type="sldNum" sz="quarter" idx="10"/>
          </p:nvPr>
        </p:nvSpPr>
        <p:spPr/>
        <p:txBody>
          <a:bodyPr/>
          <a:lstStyle/>
          <a:p>
            <a:pPr>
              <a:defRPr/>
            </a:pPr>
            <a:fld id="{511280F9-105A-4AF5-80B2-62CCC5F7B4AE}" type="slidenum">
              <a:rPr lang="en-US" smtClean="0"/>
              <a:pPr>
                <a:defRPr/>
              </a:pPr>
              <a:t>13</a:t>
            </a:fld>
            <a:endParaRPr lang="en-US" dirty="0"/>
          </a:p>
        </p:txBody>
      </p:sp>
    </p:spTree>
    <p:extLst>
      <p:ext uri="{BB962C8B-B14F-4D97-AF65-F5344CB8AC3E}">
        <p14:creationId xmlns:p14="http://schemas.microsoft.com/office/powerpoint/2010/main" val="22411868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noProof="0" dirty="0" smtClean="0"/>
              <a:t>Este es otro ejemplo.   </a:t>
            </a:r>
          </a:p>
          <a:p>
            <a:endParaRPr lang="es-ES_tradnl" noProof="0" dirty="0" smtClean="0"/>
          </a:p>
          <a:p>
            <a:r>
              <a:rPr lang="es-ES_tradnl" b="1" noProof="0" dirty="0" smtClean="0"/>
              <a:t>Pedirle a un participante que lea la diapositiva. </a:t>
            </a:r>
          </a:p>
          <a:p>
            <a:endParaRPr lang="es-ES_tradnl" b="1" noProof="0" dirty="0" smtClean="0"/>
          </a:p>
          <a:p>
            <a:r>
              <a:rPr lang="es-ES_tradnl" b="0" noProof="0" dirty="0" smtClean="0"/>
              <a:t>El primera inciso nos dice cuántas mujeres experimentan de VPI.  Los siguientes incisos nos indican que las mujeres que experimentan VPI tienen algún resultado diferente en salud reproductiva que otras mujeres.  Sin embargo, ¿qué significa eso?</a:t>
            </a:r>
            <a:endParaRPr lang="es-ES_tradnl" b="0" noProof="0" dirty="0"/>
          </a:p>
        </p:txBody>
      </p:sp>
      <p:sp>
        <p:nvSpPr>
          <p:cNvPr id="4" name="Slide Number Placeholder 3"/>
          <p:cNvSpPr>
            <a:spLocks noGrp="1"/>
          </p:cNvSpPr>
          <p:nvPr>
            <p:ph type="sldNum" sz="quarter" idx="10"/>
          </p:nvPr>
        </p:nvSpPr>
        <p:spPr/>
        <p:txBody>
          <a:bodyPr/>
          <a:lstStyle/>
          <a:p>
            <a:pPr>
              <a:defRPr/>
            </a:pPr>
            <a:fld id="{511280F9-105A-4AF5-80B2-62CCC5F7B4AE}" type="slidenum">
              <a:rPr lang="en-US" smtClean="0"/>
              <a:pPr>
                <a:defRPr/>
              </a:pPr>
              <a:t>14</a:t>
            </a:fld>
            <a:endParaRPr lang="en-US" dirty="0"/>
          </a:p>
        </p:txBody>
      </p:sp>
    </p:spTree>
    <p:extLst>
      <p:ext uri="{BB962C8B-B14F-4D97-AF65-F5344CB8AC3E}">
        <p14:creationId xmlns:p14="http://schemas.microsoft.com/office/powerpoint/2010/main" val="42796966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s-ES_tradnl" b="1" baseline="0" noProof="0" dirty="0" smtClean="0"/>
              <a:t>Pedirle a un participante que lea la diapositiva. </a:t>
            </a:r>
          </a:p>
          <a:p>
            <a:pPr marL="0" marR="0" indent="0" algn="l" defTabSz="914400" rtl="0" eaLnBrk="0" fontAlgn="base" latinLnBrk="0" hangingPunct="0">
              <a:lnSpc>
                <a:spcPct val="100000"/>
              </a:lnSpc>
              <a:spcBef>
                <a:spcPct val="30000"/>
              </a:spcBef>
              <a:spcAft>
                <a:spcPct val="0"/>
              </a:spcAft>
              <a:buClrTx/>
              <a:buSzTx/>
              <a:buFontTx/>
              <a:buNone/>
              <a:tabLst/>
              <a:defRPr/>
            </a:pPr>
            <a:endParaRPr lang="es-ES_tradnl" baseline="0" noProof="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s-ES_tradnl" baseline="0" noProof="0" dirty="0" smtClean="0"/>
              <a:t>1r inciso:  Aquí comenzamos a apuntar en la dirección que desearíamos ir con nuestras recomendaciones.</a:t>
            </a:r>
          </a:p>
          <a:p>
            <a:pPr marL="0" marR="0" indent="0" algn="l" defTabSz="914400" rtl="0" eaLnBrk="0" fontAlgn="base" latinLnBrk="0" hangingPunct="0">
              <a:lnSpc>
                <a:spcPct val="100000"/>
              </a:lnSpc>
              <a:spcBef>
                <a:spcPct val="30000"/>
              </a:spcBef>
              <a:spcAft>
                <a:spcPct val="0"/>
              </a:spcAft>
              <a:buClrTx/>
              <a:buSzTx/>
              <a:buFontTx/>
              <a:buNone/>
              <a:tabLst/>
              <a:defRPr/>
            </a:pPr>
            <a:endParaRPr lang="es-ES_tradnl" baseline="0" noProof="0" dirty="0" smtClean="0"/>
          </a:p>
          <a:p>
            <a:r>
              <a:rPr lang="es-ES_tradnl" baseline="0" noProof="0" dirty="0" smtClean="0"/>
              <a:t>2do inciso:  Esta demuestra por qué esto es importante en el panorama más grande. ¿Por qué debemos preocuparnos si estas mujeres enfrentan a estos riesgos?</a:t>
            </a:r>
          </a:p>
          <a:p>
            <a:endParaRPr lang="es-ES_tradnl" baseline="0" noProof="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s-ES_tradnl" baseline="0" noProof="0" dirty="0" smtClean="0"/>
              <a:t>[Nota: puede agregar un recordatorio que estamos hablando de un número bastante grande de mujeres que enfrentan retos a nivel mundial porque 1 de cada 3 mujeres han sufrido VPI... este contexto nos ayuda a demostrar por qué es importante abordar esta problemática.  El alcance es amplio, son muchas mujeres afectadas.  Tengamos en cuenta que las cifras no siempre tienen que ser la medida de la importancia, pero si son grandes, señalarlas puede ayudarnos.  Si son pequeñas, podemos concentrarnos en otros aspectos.]</a:t>
            </a:r>
            <a:endParaRPr lang="es-ES_tradnl" baseline="0" noProof="0" dirty="0"/>
          </a:p>
        </p:txBody>
      </p:sp>
      <p:sp>
        <p:nvSpPr>
          <p:cNvPr id="4" name="Slide Number Placeholder 3"/>
          <p:cNvSpPr>
            <a:spLocks noGrp="1"/>
          </p:cNvSpPr>
          <p:nvPr>
            <p:ph type="sldNum" sz="quarter" idx="10"/>
          </p:nvPr>
        </p:nvSpPr>
        <p:spPr/>
        <p:txBody>
          <a:bodyPr/>
          <a:lstStyle/>
          <a:p>
            <a:pPr>
              <a:defRPr/>
            </a:pPr>
            <a:fld id="{511280F9-105A-4AF5-80B2-62CCC5F7B4AE}" type="slidenum">
              <a:rPr lang="en-US" smtClean="0"/>
              <a:pPr>
                <a:defRPr/>
              </a:pPr>
              <a:t>15</a:t>
            </a:fld>
            <a:endParaRPr lang="en-US" dirty="0"/>
          </a:p>
        </p:txBody>
      </p:sp>
    </p:spTree>
    <p:extLst>
      <p:ext uri="{BB962C8B-B14F-4D97-AF65-F5344CB8AC3E}">
        <p14:creationId xmlns:p14="http://schemas.microsoft.com/office/powerpoint/2010/main" val="9133325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b="1" noProof="0" dirty="0" smtClean="0"/>
              <a:t>Pedirl</a:t>
            </a:r>
            <a:r>
              <a:rPr lang="es-ES_tradnl" b="1" baseline="0" noProof="0" dirty="0" smtClean="0"/>
              <a:t>e</a:t>
            </a:r>
            <a:r>
              <a:rPr lang="es-ES_tradnl" b="1" noProof="0" dirty="0" smtClean="0"/>
              <a:t> a un participante que lea la diapositiva. Preguntarle a los participantes cómo podrían hacer estas recomendaciones más</a:t>
            </a:r>
            <a:r>
              <a:rPr lang="es-ES_tradnl" b="1" baseline="0" noProof="0" dirty="0" smtClean="0"/>
              <a:t> SMART.</a:t>
            </a:r>
          </a:p>
          <a:p>
            <a:endParaRPr lang="es-ES_tradnl" b="1" noProof="0" dirty="0"/>
          </a:p>
        </p:txBody>
      </p:sp>
      <p:sp>
        <p:nvSpPr>
          <p:cNvPr id="4" name="Slide Number Placeholder 3"/>
          <p:cNvSpPr>
            <a:spLocks noGrp="1"/>
          </p:cNvSpPr>
          <p:nvPr>
            <p:ph type="sldNum" sz="quarter" idx="10"/>
          </p:nvPr>
        </p:nvSpPr>
        <p:spPr/>
        <p:txBody>
          <a:bodyPr/>
          <a:lstStyle/>
          <a:p>
            <a:pPr>
              <a:defRPr/>
            </a:pPr>
            <a:fld id="{511280F9-105A-4AF5-80B2-62CCC5F7B4AE}" type="slidenum">
              <a:rPr lang="en-US" smtClean="0"/>
              <a:pPr>
                <a:defRPr/>
              </a:pPr>
              <a:t>16</a:t>
            </a:fld>
            <a:endParaRPr lang="en-US" dirty="0"/>
          </a:p>
        </p:txBody>
      </p:sp>
    </p:spTree>
    <p:extLst>
      <p:ext uri="{BB962C8B-B14F-4D97-AF65-F5344CB8AC3E}">
        <p14:creationId xmlns:p14="http://schemas.microsoft.com/office/powerpoint/2010/main" val="11452445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noProof="0" dirty="0" smtClean="0"/>
              <a:t>Juntos</a:t>
            </a:r>
            <a:r>
              <a:rPr lang="es-ES_tradnl" baseline="0" noProof="0" dirty="0" smtClean="0"/>
              <a:t> h</a:t>
            </a:r>
            <a:r>
              <a:rPr lang="es-ES_tradnl" noProof="0" dirty="0" smtClean="0"/>
              <a:t>emos revisado</a:t>
            </a:r>
            <a:r>
              <a:rPr lang="es-ES_tradnl" baseline="0" noProof="0" dirty="0" smtClean="0"/>
              <a:t> los </a:t>
            </a:r>
            <a:r>
              <a:rPr lang="es-ES_tradnl" noProof="0" dirty="0" smtClean="0"/>
              <a:t>últimos ejemplos.  Ahora, miraremos algunos datos y te pediremos que propongas las conclusiones y recomendaciones</a:t>
            </a:r>
            <a:r>
              <a:rPr lang="es-ES_tradnl" baseline="0" noProof="0" dirty="0" smtClean="0"/>
              <a:t>.</a:t>
            </a:r>
            <a:endParaRPr lang="es-ES_tradnl" noProof="0" dirty="0"/>
          </a:p>
        </p:txBody>
      </p:sp>
      <p:sp>
        <p:nvSpPr>
          <p:cNvPr id="4" name="Slide Number Placeholder 3"/>
          <p:cNvSpPr>
            <a:spLocks noGrp="1"/>
          </p:cNvSpPr>
          <p:nvPr>
            <p:ph type="sldNum" sz="quarter" idx="10"/>
          </p:nvPr>
        </p:nvSpPr>
        <p:spPr/>
        <p:txBody>
          <a:bodyPr/>
          <a:lstStyle/>
          <a:p>
            <a:pPr>
              <a:defRPr/>
            </a:pPr>
            <a:fld id="{511280F9-105A-4AF5-80B2-62CCC5F7B4AE}" type="slidenum">
              <a:rPr lang="en-US" smtClean="0"/>
              <a:pPr>
                <a:defRPr/>
              </a:pPr>
              <a:t>17</a:t>
            </a:fld>
            <a:endParaRPr lang="en-US" dirty="0"/>
          </a:p>
        </p:txBody>
      </p:sp>
    </p:spTree>
    <p:extLst>
      <p:ext uri="{BB962C8B-B14F-4D97-AF65-F5344CB8AC3E}">
        <p14:creationId xmlns:p14="http://schemas.microsoft.com/office/powerpoint/2010/main" val="17842307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b="1" noProof="0" dirty="0" smtClean="0"/>
              <a:t>Pedirle a un participante a lea la diapositiva.   </a:t>
            </a:r>
          </a:p>
          <a:p>
            <a:endParaRPr lang="es-ES_tradnl" b="1" noProof="0" dirty="0" smtClean="0"/>
          </a:p>
          <a:p>
            <a:r>
              <a:rPr lang="es-ES_tradnl" b="0" noProof="0" dirty="0" smtClean="0"/>
              <a:t>¿Cuál podría ser una conclusión</a:t>
            </a:r>
            <a:r>
              <a:rPr lang="es-ES_tradnl" b="0" baseline="0" noProof="0" dirty="0" smtClean="0"/>
              <a:t> </a:t>
            </a:r>
            <a:r>
              <a:rPr lang="es-ES_tradnl" b="0" noProof="0" dirty="0" smtClean="0"/>
              <a:t>de este dato? ¿Qué significan este dato para usted?</a:t>
            </a:r>
          </a:p>
          <a:p>
            <a:endParaRPr lang="es-ES_tradnl" baseline="0" noProof="0" dirty="0" smtClean="0"/>
          </a:p>
          <a:p>
            <a:r>
              <a:rPr lang="es-ES_tradnl" b="1" baseline="0" noProof="0" dirty="0" smtClean="0"/>
              <a:t>Realizar un sondeo, si es necesario</a:t>
            </a:r>
            <a:r>
              <a:rPr lang="es-ES_tradnl" b="0" baseline="0" noProof="0" dirty="0" smtClean="0"/>
              <a:t>: ¿Qué podría significar si casi todas las mujeres están usando sólo dos métodos anticonceptivos? ¿Qué significa si las mujeres tienen que viajar durante cuatro días para tener acceso a un proveedor de servicios y recibir su método anticonceptivo?</a:t>
            </a:r>
            <a:endParaRPr lang="es-ES_tradnl" b="0" noProof="0" dirty="0"/>
          </a:p>
        </p:txBody>
      </p:sp>
      <p:sp>
        <p:nvSpPr>
          <p:cNvPr id="317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57066" indent="-291179">
              <a:defRPr sz="2400">
                <a:solidFill>
                  <a:schemeClr val="tx1"/>
                </a:solidFill>
                <a:latin typeface="Arial" charset="0"/>
                <a:ea typeface="MS PGothic" pitchFamily="34" charset="-128"/>
              </a:defRPr>
            </a:lvl2pPr>
            <a:lvl3pPr marL="1164717" indent="-232943">
              <a:defRPr sz="2400">
                <a:solidFill>
                  <a:schemeClr val="tx1"/>
                </a:solidFill>
                <a:latin typeface="Arial" charset="0"/>
                <a:ea typeface="MS PGothic" pitchFamily="34" charset="-128"/>
              </a:defRPr>
            </a:lvl3pPr>
            <a:lvl4pPr marL="1630604" indent="-232943">
              <a:defRPr sz="2400">
                <a:solidFill>
                  <a:schemeClr val="tx1"/>
                </a:solidFill>
                <a:latin typeface="Arial" charset="0"/>
                <a:ea typeface="MS PGothic" pitchFamily="34" charset="-128"/>
              </a:defRPr>
            </a:lvl4pPr>
            <a:lvl5pPr marL="2096491" indent="-232943">
              <a:defRPr sz="2400">
                <a:solidFill>
                  <a:schemeClr val="tx1"/>
                </a:solidFill>
                <a:latin typeface="Arial" charset="0"/>
                <a:ea typeface="MS PGothic" pitchFamily="34" charset="-128"/>
              </a:defRPr>
            </a:lvl5pPr>
            <a:lvl6pPr marL="2562377" indent="-232943" eaLnBrk="0" fontAlgn="base" hangingPunct="0">
              <a:spcBef>
                <a:spcPct val="0"/>
              </a:spcBef>
              <a:spcAft>
                <a:spcPct val="0"/>
              </a:spcAft>
              <a:defRPr sz="2400">
                <a:solidFill>
                  <a:schemeClr val="tx1"/>
                </a:solidFill>
                <a:latin typeface="Arial" charset="0"/>
                <a:ea typeface="MS PGothic" pitchFamily="34" charset="-128"/>
              </a:defRPr>
            </a:lvl6pPr>
            <a:lvl7pPr marL="3028264" indent="-232943" eaLnBrk="0" fontAlgn="base" hangingPunct="0">
              <a:spcBef>
                <a:spcPct val="0"/>
              </a:spcBef>
              <a:spcAft>
                <a:spcPct val="0"/>
              </a:spcAft>
              <a:defRPr sz="2400">
                <a:solidFill>
                  <a:schemeClr val="tx1"/>
                </a:solidFill>
                <a:latin typeface="Arial" charset="0"/>
                <a:ea typeface="MS PGothic" pitchFamily="34" charset="-128"/>
              </a:defRPr>
            </a:lvl7pPr>
            <a:lvl8pPr marL="3494151" indent="-232943" eaLnBrk="0" fontAlgn="base" hangingPunct="0">
              <a:spcBef>
                <a:spcPct val="0"/>
              </a:spcBef>
              <a:spcAft>
                <a:spcPct val="0"/>
              </a:spcAft>
              <a:defRPr sz="2400">
                <a:solidFill>
                  <a:schemeClr val="tx1"/>
                </a:solidFill>
                <a:latin typeface="Arial" charset="0"/>
                <a:ea typeface="MS PGothic" pitchFamily="34" charset="-128"/>
              </a:defRPr>
            </a:lvl8pPr>
            <a:lvl9pPr marL="3960038" indent="-232943" eaLnBrk="0" fontAlgn="base" hangingPunct="0">
              <a:spcBef>
                <a:spcPct val="0"/>
              </a:spcBef>
              <a:spcAft>
                <a:spcPct val="0"/>
              </a:spcAft>
              <a:defRPr sz="2400">
                <a:solidFill>
                  <a:schemeClr val="tx1"/>
                </a:solidFill>
                <a:latin typeface="Arial" charset="0"/>
                <a:ea typeface="MS PGothic" pitchFamily="34" charset="-128"/>
              </a:defRPr>
            </a:lvl9pPr>
          </a:lstStyle>
          <a:p>
            <a:pPr eaLnBrk="1" hangingPunct="1"/>
            <a:fld id="{1A7A8108-410B-47B2-BA7D-D93CA17D5F56}" type="slidenum">
              <a:rPr lang="en-US" sz="1200">
                <a:latin typeface="Times New Roman" pitchFamily="18" charset="0"/>
              </a:rPr>
              <a:pPr eaLnBrk="1" hangingPunct="1"/>
              <a:t>18</a:t>
            </a:fld>
            <a:endParaRPr lang="en-US" sz="1200" dirty="0">
              <a:latin typeface="Times New Roman" pitchFamily="18" charset="0"/>
            </a:endParaRPr>
          </a:p>
        </p:txBody>
      </p:sp>
    </p:spTree>
    <p:extLst>
      <p:ext uri="{BB962C8B-B14F-4D97-AF65-F5344CB8AC3E}">
        <p14:creationId xmlns:p14="http://schemas.microsoft.com/office/powerpoint/2010/main" val="24800443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b="1" i="0" noProof="0" dirty="0" smtClean="0"/>
              <a:t>Pedirle a un participante que lea la diapositiva. </a:t>
            </a:r>
          </a:p>
          <a:p>
            <a:endParaRPr lang="es-ES_tradnl" b="1" i="0" noProof="0" dirty="0" smtClean="0"/>
          </a:p>
          <a:p>
            <a:r>
              <a:rPr lang="es-ES_tradnl" b="0" i="0" noProof="0" dirty="0" smtClean="0"/>
              <a:t>¿Estás de acuerdo? ¿Ayudan estas conclusiones a contextualizar y comprender mejor los datos?</a:t>
            </a:r>
          </a:p>
          <a:p>
            <a:endParaRPr lang="es-ES_tradnl" b="0" i="0" baseline="0" noProof="0" dirty="0" smtClean="0"/>
          </a:p>
          <a:p>
            <a:r>
              <a:rPr lang="es-ES_tradnl" i="0" baseline="0" noProof="0" dirty="0" smtClean="0"/>
              <a:t>¿Qué recomendarías basados en el dato y estas conclusiones? Generar respuestas.</a:t>
            </a:r>
          </a:p>
          <a:p>
            <a:endParaRPr lang="es-ES_tradnl" i="0" baseline="0" noProof="0" dirty="0" smtClean="0"/>
          </a:p>
          <a:p>
            <a:r>
              <a:rPr lang="es-ES_tradnl" i="0" baseline="0" noProof="0" dirty="0" smtClean="0"/>
              <a:t>Si es necesario, recordarle a los participantes que estas son sólo ALGUNAS conclusiones.  Estos resultados se interpretan de diferentes maneras, dependiendo del caso que está construyendo para recomendar.</a:t>
            </a:r>
            <a:endParaRPr lang="es-ES_tradnl" i="0" noProof="0" dirty="0"/>
          </a:p>
        </p:txBody>
      </p:sp>
      <p:sp>
        <p:nvSpPr>
          <p:cNvPr id="4" name="Slide Number Placeholder 3"/>
          <p:cNvSpPr>
            <a:spLocks noGrp="1"/>
          </p:cNvSpPr>
          <p:nvPr>
            <p:ph type="sldNum" sz="quarter" idx="10"/>
          </p:nvPr>
        </p:nvSpPr>
        <p:spPr/>
        <p:txBody>
          <a:bodyPr/>
          <a:lstStyle/>
          <a:p>
            <a:pPr>
              <a:defRPr/>
            </a:pPr>
            <a:fld id="{511280F9-105A-4AF5-80B2-62CCC5F7B4AE}" type="slidenum">
              <a:rPr lang="en-US" smtClean="0"/>
              <a:pPr>
                <a:defRPr/>
              </a:pPr>
              <a:t>19</a:t>
            </a:fld>
            <a:endParaRPr lang="en-US" dirty="0"/>
          </a:p>
        </p:txBody>
      </p:sp>
    </p:spTree>
    <p:extLst>
      <p:ext uri="{BB962C8B-B14F-4D97-AF65-F5344CB8AC3E}">
        <p14:creationId xmlns:p14="http://schemas.microsoft.com/office/powerpoint/2010/main" val="38169131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E1DDA2AD-4B17-44FB-8E4A-FE03C32C0175}" type="slidenum">
              <a:rPr lang="en-US" sz="1200" smtClean="0">
                <a:latin typeface="Times New Roman" pitchFamily="18" charset="0"/>
              </a:rPr>
              <a:pPr/>
              <a:t>2</a:t>
            </a:fld>
            <a:endParaRPr lang="en-US" sz="1200" dirty="0">
              <a:latin typeface="Times New Roman" pitchFamily="18" charset="0"/>
            </a:endParaRPr>
          </a:p>
        </p:txBody>
      </p:sp>
      <p:sp>
        <p:nvSpPr>
          <p:cNvPr id="35843" name="Rectangle 3"/>
          <p:cNvSpPr>
            <a:spLocks noGrp="1" noRot="1" noChangeAspect="1" noChangeArrowheads="1" noTextEdit="1"/>
          </p:cNvSpPr>
          <p:nvPr>
            <p:ph type="sldImg"/>
          </p:nvPr>
        </p:nvSpPr>
        <p:spPr>
          <a:xfrm>
            <a:off x="1111250" y="315913"/>
            <a:ext cx="4433888" cy="3325812"/>
          </a:xfrm>
          <a:ln w="12700" cap="flat">
            <a:solidFill>
              <a:schemeClr val="tx1"/>
            </a:solidFill>
          </a:ln>
        </p:spPr>
      </p:sp>
      <p:sp>
        <p:nvSpPr>
          <p:cNvPr id="35844" name="Rectangle 4"/>
          <p:cNvSpPr>
            <a:spLocks noGrp="1" noChangeArrowheads="1"/>
          </p:cNvSpPr>
          <p:nvPr>
            <p:ph type="body" idx="1"/>
          </p:nvPr>
        </p:nvSpPr>
        <p:spPr>
          <a:xfrm>
            <a:off x="778933" y="3733800"/>
            <a:ext cx="5374640" cy="4648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_tradnl" b="0" noProof="0" dirty="0" smtClean="0">
                <a:cs typeface="Arial" charset="0"/>
              </a:rPr>
              <a:t>Volviendo a los elementos de la comunicación estratégica, en nuestra primera presentación sobre la comunicación estratégica se abordaron los pasos 1, 2 y 3. Ahora continuaremos con el paso #4: [</a:t>
            </a:r>
            <a:r>
              <a:rPr lang="es-ES_tradnl" b="1" noProof="0" dirty="0" smtClean="0">
                <a:cs typeface="Arial" charset="0"/>
              </a:rPr>
              <a:t>Click</a:t>
            </a:r>
            <a:r>
              <a:rPr lang="es-ES_tradnl" b="0" noProof="0" dirty="0" smtClean="0">
                <a:cs typeface="Arial" charset="0"/>
              </a:rPr>
              <a:t>] desarrollando mensajes de política.</a:t>
            </a:r>
            <a:endParaRPr lang="es-ES_tradnl" b="0" noProof="0" dirty="0">
              <a:cs typeface="Arial" charset="0"/>
            </a:endParaRPr>
          </a:p>
        </p:txBody>
      </p:sp>
    </p:spTree>
    <p:extLst>
      <p:ext uri="{BB962C8B-B14F-4D97-AF65-F5344CB8AC3E}">
        <p14:creationId xmlns:p14="http://schemas.microsoft.com/office/powerpoint/2010/main" val="2871878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ES_tradnl" b="1" noProof="0" dirty="0" smtClean="0"/>
              <a:t>Pedirle a un participante a lea la diapositiva.   </a:t>
            </a:r>
          </a:p>
          <a:p>
            <a:endParaRPr lang="es-ES_tradnl" b="1" noProof="0" dirty="0" smtClean="0"/>
          </a:p>
          <a:p>
            <a:r>
              <a:rPr lang="es-ES_tradnl" b="0" noProof="0" dirty="0" smtClean="0"/>
              <a:t>¿Es una buena recomendación? ¿Cómo podría mejorarse?</a:t>
            </a:r>
            <a:endParaRPr lang="es-ES_tradnl" b="0" noProof="0" dirty="0"/>
          </a:p>
        </p:txBody>
      </p:sp>
      <p:sp>
        <p:nvSpPr>
          <p:cNvPr id="32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57066" indent="-291179">
              <a:defRPr sz="2400">
                <a:solidFill>
                  <a:schemeClr val="tx1"/>
                </a:solidFill>
                <a:latin typeface="Arial" charset="0"/>
                <a:ea typeface="MS PGothic" pitchFamily="34" charset="-128"/>
              </a:defRPr>
            </a:lvl2pPr>
            <a:lvl3pPr marL="1164717" indent="-232943">
              <a:defRPr sz="2400">
                <a:solidFill>
                  <a:schemeClr val="tx1"/>
                </a:solidFill>
                <a:latin typeface="Arial" charset="0"/>
                <a:ea typeface="MS PGothic" pitchFamily="34" charset="-128"/>
              </a:defRPr>
            </a:lvl3pPr>
            <a:lvl4pPr marL="1630604" indent="-232943">
              <a:defRPr sz="2400">
                <a:solidFill>
                  <a:schemeClr val="tx1"/>
                </a:solidFill>
                <a:latin typeface="Arial" charset="0"/>
                <a:ea typeface="MS PGothic" pitchFamily="34" charset="-128"/>
              </a:defRPr>
            </a:lvl4pPr>
            <a:lvl5pPr marL="2096491" indent="-232943">
              <a:defRPr sz="2400">
                <a:solidFill>
                  <a:schemeClr val="tx1"/>
                </a:solidFill>
                <a:latin typeface="Arial" charset="0"/>
                <a:ea typeface="MS PGothic" pitchFamily="34" charset="-128"/>
              </a:defRPr>
            </a:lvl5pPr>
            <a:lvl6pPr marL="2562377" indent="-232943" eaLnBrk="0" fontAlgn="base" hangingPunct="0">
              <a:spcBef>
                <a:spcPct val="0"/>
              </a:spcBef>
              <a:spcAft>
                <a:spcPct val="0"/>
              </a:spcAft>
              <a:defRPr sz="2400">
                <a:solidFill>
                  <a:schemeClr val="tx1"/>
                </a:solidFill>
                <a:latin typeface="Arial" charset="0"/>
                <a:ea typeface="MS PGothic" pitchFamily="34" charset="-128"/>
              </a:defRPr>
            </a:lvl6pPr>
            <a:lvl7pPr marL="3028264" indent="-232943" eaLnBrk="0" fontAlgn="base" hangingPunct="0">
              <a:spcBef>
                <a:spcPct val="0"/>
              </a:spcBef>
              <a:spcAft>
                <a:spcPct val="0"/>
              </a:spcAft>
              <a:defRPr sz="2400">
                <a:solidFill>
                  <a:schemeClr val="tx1"/>
                </a:solidFill>
                <a:latin typeface="Arial" charset="0"/>
                <a:ea typeface="MS PGothic" pitchFamily="34" charset="-128"/>
              </a:defRPr>
            </a:lvl7pPr>
            <a:lvl8pPr marL="3494151" indent="-232943" eaLnBrk="0" fontAlgn="base" hangingPunct="0">
              <a:spcBef>
                <a:spcPct val="0"/>
              </a:spcBef>
              <a:spcAft>
                <a:spcPct val="0"/>
              </a:spcAft>
              <a:defRPr sz="2400">
                <a:solidFill>
                  <a:schemeClr val="tx1"/>
                </a:solidFill>
                <a:latin typeface="Arial" charset="0"/>
                <a:ea typeface="MS PGothic" pitchFamily="34" charset="-128"/>
              </a:defRPr>
            </a:lvl8pPr>
            <a:lvl9pPr marL="3960038" indent="-232943" eaLnBrk="0" fontAlgn="base" hangingPunct="0">
              <a:spcBef>
                <a:spcPct val="0"/>
              </a:spcBef>
              <a:spcAft>
                <a:spcPct val="0"/>
              </a:spcAft>
              <a:defRPr sz="2400">
                <a:solidFill>
                  <a:schemeClr val="tx1"/>
                </a:solidFill>
                <a:latin typeface="Arial" charset="0"/>
                <a:ea typeface="MS PGothic" pitchFamily="34" charset="-128"/>
              </a:defRPr>
            </a:lvl9pPr>
          </a:lstStyle>
          <a:p>
            <a:pPr eaLnBrk="1" hangingPunct="1"/>
            <a:fld id="{34A484E5-F6C4-4DB0-B0B2-D87870EB775D}" type="slidenum">
              <a:rPr lang="en-US" sz="1200">
                <a:latin typeface="Times New Roman" pitchFamily="18" charset="0"/>
              </a:rPr>
              <a:pPr eaLnBrk="1" hangingPunct="1"/>
              <a:t>20</a:t>
            </a:fld>
            <a:endParaRPr lang="en-US" sz="1200" dirty="0">
              <a:latin typeface="Times New Roman" pitchFamily="18" charset="0"/>
            </a:endParaRPr>
          </a:p>
        </p:txBody>
      </p:sp>
    </p:spTree>
    <p:extLst>
      <p:ext uri="{BB962C8B-B14F-4D97-AF65-F5344CB8AC3E}">
        <p14:creationId xmlns:p14="http://schemas.microsoft.com/office/powerpoint/2010/main" val="31730303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noProof="0" dirty="0" smtClean="0"/>
              <a:t>Aquí</a:t>
            </a:r>
            <a:r>
              <a:rPr lang="es-ES_tradnl" baseline="0" noProof="0" dirty="0" smtClean="0"/>
              <a:t> tenemos</a:t>
            </a:r>
            <a:r>
              <a:rPr lang="es-ES_tradnl" noProof="0" dirty="0" smtClean="0"/>
              <a:t> otro ejemplo - este fue extraído de un artículo escrito en la web por un antiguo aprendiz.</a:t>
            </a:r>
          </a:p>
          <a:p>
            <a:endParaRPr lang="es-ES_tradnl" b="1" noProof="0" dirty="0" smtClean="0"/>
          </a:p>
          <a:p>
            <a:r>
              <a:rPr lang="es-ES_tradnl" b="1" noProof="0" dirty="0" smtClean="0"/>
              <a:t>Pedirle a un participante que lea la diapositiva.    </a:t>
            </a:r>
          </a:p>
          <a:p>
            <a:endParaRPr lang="es-ES_tradnl" b="1" noProof="0" dirty="0" smtClean="0"/>
          </a:p>
          <a:p>
            <a:r>
              <a:rPr lang="es-ES_tradnl" b="0" noProof="0" dirty="0" smtClean="0"/>
              <a:t>Aquí hay 3 resultados y cada uno agrega información al anterior.  ¿Qué conclusiones le vienen a la mente? ¿Qué le sugiere sobre la equidad en la atención médica materno infantil? </a:t>
            </a:r>
            <a:r>
              <a:rPr lang="es-ES_tradnl" b="1" noProof="0" dirty="0" smtClean="0"/>
              <a:t>Generar respuestas.</a:t>
            </a:r>
            <a:endParaRPr lang="es-ES_tradnl" b="1" noProof="0" dirty="0"/>
          </a:p>
        </p:txBody>
      </p:sp>
      <p:sp>
        <p:nvSpPr>
          <p:cNvPr id="4" name="Slide Number Placeholder 3"/>
          <p:cNvSpPr>
            <a:spLocks noGrp="1"/>
          </p:cNvSpPr>
          <p:nvPr>
            <p:ph type="sldNum" sz="quarter" idx="10"/>
          </p:nvPr>
        </p:nvSpPr>
        <p:spPr/>
        <p:txBody>
          <a:bodyPr/>
          <a:lstStyle/>
          <a:p>
            <a:pPr>
              <a:defRPr/>
            </a:pPr>
            <a:fld id="{511280F9-105A-4AF5-80B2-62CCC5F7B4AE}" type="slidenum">
              <a:rPr lang="en-US" smtClean="0"/>
              <a:pPr>
                <a:defRPr/>
              </a:pPr>
              <a:t>21</a:t>
            </a:fld>
            <a:endParaRPr lang="en-US" dirty="0"/>
          </a:p>
        </p:txBody>
      </p:sp>
    </p:spTree>
    <p:extLst>
      <p:ext uri="{BB962C8B-B14F-4D97-AF65-F5344CB8AC3E}">
        <p14:creationId xmlns:p14="http://schemas.microsoft.com/office/powerpoint/2010/main" val="929681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b="1" noProof="0" dirty="0" smtClean="0"/>
              <a:t>Pedirle a un participante que lea la diapositiva. Discutir</a:t>
            </a:r>
            <a:r>
              <a:rPr lang="es-ES_tradnl" b="1" baseline="0" noProof="0" dirty="0" smtClean="0"/>
              <a:t> las conclusiones</a:t>
            </a:r>
            <a:r>
              <a:rPr lang="es-ES_tradnl" b="1" noProof="0" dirty="0" smtClean="0"/>
              <a:t>.</a:t>
            </a:r>
          </a:p>
          <a:p>
            <a:endParaRPr lang="es-ES_tradnl" b="1" noProof="0" dirty="0" smtClean="0"/>
          </a:p>
          <a:p>
            <a:r>
              <a:rPr lang="es-ES_tradnl" b="0" noProof="0" dirty="0" smtClean="0"/>
              <a:t>¿Cuál sería una recomendación? </a:t>
            </a:r>
            <a:r>
              <a:rPr lang="es-ES_tradnl" b="1" noProof="0" dirty="0" smtClean="0"/>
              <a:t>Generar respuestas.</a:t>
            </a:r>
            <a:endParaRPr lang="es-ES_tradnl" b="1" noProof="0" dirty="0"/>
          </a:p>
        </p:txBody>
      </p:sp>
      <p:sp>
        <p:nvSpPr>
          <p:cNvPr id="4" name="Slide Number Placeholder 3"/>
          <p:cNvSpPr>
            <a:spLocks noGrp="1"/>
          </p:cNvSpPr>
          <p:nvPr>
            <p:ph type="sldNum" sz="quarter" idx="10"/>
          </p:nvPr>
        </p:nvSpPr>
        <p:spPr/>
        <p:txBody>
          <a:bodyPr/>
          <a:lstStyle/>
          <a:p>
            <a:pPr>
              <a:defRPr/>
            </a:pPr>
            <a:fld id="{511280F9-105A-4AF5-80B2-62CCC5F7B4AE}" type="slidenum">
              <a:rPr lang="en-US" smtClean="0"/>
              <a:pPr>
                <a:defRPr/>
              </a:pPr>
              <a:t>22</a:t>
            </a:fld>
            <a:endParaRPr lang="en-US" dirty="0"/>
          </a:p>
        </p:txBody>
      </p:sp>
    </p:spTree>
    <p:extLst>
      <p:ext uri="{BB962C8B-B14F-4D97-AF65-F5344CB8AC3E}">
        <p14:creationId xmlns:p14="http://schemas.microsoft.com/office/powerpoint/2010/main" val="38946652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_tradnl" b="1" noProof="0" dirty="0" smtClean="0"/>
              <a:t>Pedirle a un participante que lea la diapositiva. Discutir la recomendación.</a:t>
            </a:r>
            <a:endParaRPr lang="es-ES_tradnl" b="1" noProof="0" dirty="0"/>
          </a:p>
        </p:txBody>
      </p:sp>
      <p:sp>
        <p:nvSpPr>
          <p:cNvPr id="4" name="Slide Number Placeholder 3"/>
          <p:cNvSpPr>
            <a:spLocks noGrp="1"/>
          </p:cNvSpPr>
          <p:nvPr>
            <p:ph type="sldNum" sz="quarter" idx="10"/>
          </p:nvPr>
        </p:nvSpPr>
        <p:spPr/>
        <p:txBody>
          <a:bodyPr/>
          <a:lstStyle/>
          <a:p>
            <a:pPr>
              <a:defRPr/>
            </a:pPr>
            <a:fld id="{511280F9-105A-4AF5-80B2-62CCC5F7B4AE}" type="slidenum">
              <a:rPr lang="en-US" smtClean="0"/>
              <a:pPr>
                <a:defRPr/>
              </a:pPr>
              <a:t>23</a:t>
            </a:fld>
            <a:endParaRPr lang="en-US" dirty="0"/>
          </a:p>
        </p:txBody>
      </p:sp>
    </p:spTree>
    <p:extLst>
      <p:ext uri="{BB962C8B-B14F-4D97-AF65-F5344CB8AC3E}">
        <p14:creationId xmlns:p14="http://schemas.microsoft.com/office/powerpoint/2010/main" val="26062652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E1DDA2AD-4B17-44FB-8E4A-FE03C32C0175}" type="slidenum">
              <a:rPr lang="en-US" sz="1200" smtClean="0">
                <a:latin typeface="Times New Roman" pitchFamily="18" charset="0"/>
              </a:rPr>
              <a:pPr/>
              <a:t>24</a:t>
            </a:fld>
            <a:endParaRPr lang="en-US" sz="1200" dirty="0">
              <a:latin typeface="Times New Roman" pitchFamily="18" charset="0"/>
            </a:endParaRPr>
          </a:p>
        </p:txBody>
      </p:sp>
      <p:sp>
        <p:nvSpPr>
          <p:cNvPr id="35843" name="Rectangle 3"/>
          <p:cNvSpPr>
            <a:spLocks noGrp="1" noRot="1" noChangeAspect="1" noChangeArrowheads="1" noTextEdit="1"/>
          </p:cNvSpPr>
          <p:nvPr>
            <p:ph type="sldImg"/>
          </p:nvPr>
        </p:nvSpPr>
        <p:spPr>
          <a:xfrm>
            <a:off x="1111250" y="315913"/>
            <a:ext cx="4433888" cy="3325812"/>
          </a:xfrm>
          <a:ln w="12700" cap="flat">
            <a:solidFill>
              <a:schemeClr val="tx1"/>
            </a:solidFill>
          </a:ln>
        </p:spPr>
      </p:sp>
      <p:sp>
        <p:nvSpPr>
          <p:cNvPr id="35844" name="Rectangle 4"/>
          <p:cNvSpPr>
            <a:spLocks noGrp="1" noChangeArrowheads="1"/>
          </p:cNvSpPr>
          <p:nvPr>
            <p:ph type="body" idx="1"/>
          </p:nvPr>
        </p:nvSpPr>
        <p:spPr>
          <a:xfrm>
            <a:off x="778933" y="3733800"/>
            <a:ext cx="5374640" cy="4648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_tradnl" b="0" noProof="0" dirty="0" smtClean="0">
                <a:cs typeface="Arial" charset="0"/>
              </a:rPr>
              <a:t>Hemos pasado la mayor parte de nuestro tiempo en esta presentación discutiendo mensajes, basados en los pasos uno, dos y tres de la estrategia de comunicación.</a:t>
            </a:r>
          </a:p>
          <a:p>
            <a:pPr eaLnBrk="1" hangingPunct="1"/>
            <a:endParaRPr lang="es-ES_tradnl" noProof="0" dirty="0" smtClean="0">
              <a:cs typeface="Arial" charset="0"/>
            </a:endParaRPr>
          </a:p>
          <a:p>
            <a:pPr eaLnBrk="1" hangingPunct="1"/>
            <a:r>
              <a:rPr lang="es-ES_tradnl" b="1" baseline="0" noProof="0" dirty="0" smtClean="0">
                <a:cs typeface="Arial" charset="0"/>
              </a:rPr>
              <a:t>CLICK. </a:t>
            </a:r>
            <a:r>
              <a:rPr lang="es-ES_tradnl" b="0" baseline="0" noProof="0" dirty="0" smtClean="0">
                <a:cs typeface="Arial" charset="0"/>
              </a:rPr>
              <a:t>Pero queremos presentarle brevemente algunos otros pasos de una estrategia de comunicación: formatos, prueba preliminar, implementación y evaluación.</a:t>
            </a:r>
            <a:endParaRPr lang="es-ES_tradnl" b="0" noProof="0" dirty="0">
              <a:cs typeface="Arial" charset="0"/>
            </a:endParaRPr>
          </a:p>
        </p:txBody>
      </p:sp>
    </p:spTree>
    <p:extLst>
      <p:ext uri="{BB962C8B-B14F-4D97-AF65-F5344CB8AC3E}">
        <p14:creationId xmlns:p14="http://schemas.microsoft.com/office/powerpoint/2010/main" val="13245759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89E6A30F-93F2-4142-9E6B-2B56DBE3170E}" type="slidenum">
              <a:rPr lang="en-US" altLang="en-US" sz="1200" smtClean="0">
                <a:latin typeface="Times New Roman" panose="02020603050405020304" pitchFamily="18" charset="0"/>
              </a:rPr>
              <a:pPr/>
              <a:t>25</a:t>
            </a:fld>
            <a:endParaRPr lang="en-US" altLang="en-US" sz="1200" dirty="0">
              <a:latin typeface="Times New Roman" panose="02020603050405020304" pitchFamily="18" charset="0"/>
            </a:endParaRPr>
          </a:p>
        </p:txBody>
      </p:sp>
      <p:sp>
        <p:nvSpPr>
          <p:cNvPr id="53251" name="Rectangle 3"/>
          <p:cNvSpPr>
            <a:spLocks noGrp="1" noRot="1" noChangeAspect="1" noChangeArrowheads="1" noTextEdit="1"/>
          </p:cNvSpPr>
          <p:nvPr>
            <p:ph type="sldImg"/>
          </p:nvPr>
        </p:nvSpPr>
        <p:spPr>
          <a:xfrm>
            <a:off x="1119188" y="704850"/>
            <a:ext cx="4325937" cy="3246438"/>
          </a:xfrm>
          <a:ln w="12700" cap="flat">
            <a:solidFill>
              <a:schemeClr val="tx1"/>
            </a:solidFill>
          </a:ln>
        </p:spPr>
      </p:sp>
      <p:sp>
        <p:nvSpPr>
          <p:cNvPr id="53252" name="Rectangle 4"/>
          <p:cNvSpPr>
            <a:spLocks noGrp="1" noChangeArrowheads="1"/>
          </p:cNvSpPr>
          <p:nvPr>
            <p:ph type="body" idx="1"/>
          </p:nvPr>
        </p:nvSpPr>
        <p:spPr>
          <a:xfrm>
            <a:off x="685800" y="4029075"/>
            <a:ext cx="5486400" cy="48799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_tradnl" altLang="en-US" noProof="0" dirty="0" smtClean="0">
                <a:latin typeface="Arial" panose="020B0604020202020204" pitchFamily="34" charset="0"/>
                <a:cs typeface="Arial" panose="020B0604020202020204" pitchFamily="34" charset="0"/>
              </a:rPr>
              <a:t>Durante este taller, los formatos de los materiales de comunicación están predeterminados para usted.  Pero hay muchos otros formatos de comunicación que puede funcionarle en distintas situaciones y en dependencia de lo que aprenda sobre las mejores formas para llegar a su audiencia primaria.</a:t>
            </a:r>
          </a:p>
          <a:p>
            <a:pPr eaLnBrk="1" hangingPunct="1"/>
            <a:endParaRPr lang="es-ES_tradnl" altLang="en-US" noProof="0" dirty="0" smtClean="0">
              <a:latin typeface="Arial" panose="020B0604020202020204" pitchFamily="34" charset="0"/>
              <a:cs typeface="Arial" panose="020B0604020202020204" pitchFamily="34" charset="0"/>
            </a:endParaRPr>
          </a:p>
          <a:p>
            <a:pPr eaLnBrk="1" hangingPunct="1"/>
            <a:r>
              <a:rPr lang="es-ES_tradnl" altLang="en-US" noProof="0" dirty="0" smtClean="0">
                <a:latin typeface="Arial" panose="020B0604020202020204" pitchFamily="34" charset="0"/>
                <a:cs typeface="Arial" panose="020B0604020202020204" pitchFamily="34" charset="0"/>
              </a:rPr>
              <a:t>Se pueden utilizar materiales impresos como...</a:t>
            </a:r>
            <a:r>
              <a:rPr lang="es-ES_tradnl" altLang="en-US" i="1" noProof="0" dirty="0" smtClean="0">
                <a:latin typeface="Arial" panose="020B0604020202020204" pitchFamily="34" charset="0"/>
                <a:cs typeface="Arial" panose="020B0604020202020204" pitchFamily="34" charset="0"/>
              </a:rPr>
              <a:t>read slide.</a:t>
            </a:r>
          </a:p>
          <a:p>
            <a:pPr eaLnBrk="1" hangingPunct="1"/>
            <a:r>
              <a:rPr lang="es-ES_tradnl" altLang="en-US" noProof="0" dirty="0" smtClean="0">
                <a:latin typeface="Arial" panose="020B0604020202020204" pitchFamily="34" charset="0"/>
                <a:cs typeface="Arial" panose="020B0604020202020204" pitchFamily="34" charset="0"/>
              </a:rPr>
              <a:t>Presentaciones que usan elementos gráficos, auditivos y visuales por computadora .</a:t>
            </a:r>
          </a:p>
          <a:p>
            <a:pPr eaLnBrk="1" hangingPunct="1"/>
            <a:endParaRPr lang="es-ES_tradnl" altLang="en-US" noProof="0" dirty="0" smtClean="0">
              <a:latin typeface="Arial" panose="020B0604020202020204" pitchFamily="34" charset="0"/>
              <a:cs typeface="Arial" panose="020B0604020202020204" pitchFamily="34" charset="0"/>
            </a:endParaRPr>
          </a:p>
          <a:p>
            <a:pPr eaLnBrk="1" hangingPunct="1"/>
            <a:r>
              <a:rPr lang="es-ES_tradnl" altLang="en-US" noProof="0" dirty="0" smtClean="0">
                <a:latin typeface="Arial" panose="020B0604020202020204" pitchFamily="34" charset="0"/>
                <a:cs typeface="Arial" panose="020B0604020202020204" pitchFamily="34" charset="0"/>
              </a:rPr>
              <a:t>Eventos en vivo y virtuales como conferencias, seminarios, reuniones informativas u otro tipo de eventos en donde se pueden reunir </a:t>
            </a:r>
            <a:r>
              <a:rPr lang="es-ES_tradnl" altLang="en-US" baseline="0" noProof="0" dirty="0" smtClean="0">
                <a:latin typeface="Arial" panose="020B0604020202020204" pitchFamily="34" charset="0"/>
                <a:cs typeface="Arial" panose="020B0604020202020204" pitchFamily="34" charset="0"/>
              </a:rPr>
              <a:t>e</a:t>
            </a:r>
            <a:r>
              <a:rPr lang="es-ES_tradnl" altLang="en-US" noProof="0" dirty="0" smtClean="0">
                <a:latin typeface="Arial" panose="020B0604020202020204" pitchFamily="34" charset="0"/>
                <a:cs typeface="Arial" panose="020B0604020202020204" pitchFamily="34" charset="0"/>
              </a:rPr>
              <a:t>xpertos y audiencia objetivo para compartir su mensaje y fomentar el diálogo.</a:t>
            </a:r>
          </a:p>
          <a:p>
            <a:pPr eaLnBrk="1" hangingPunct="1"/>
            <a:endParaRPr lang="es-ES_tradnl" altLang="en-US" noProof="0" dirty="0" smtClean="0">
              <a:latin typeface="Arial" panose="020B0604020202020204" pitchFamily="34" charset="0"/>
              <a:cs typeface="Arial" panose="020B0604020202020204" pitchFamily="34" charset="0"/>
            </a:endParaRPr>
          </a:p>
          <a:p>
            <a:pPr eaLnBrk="1" hangingPunct="1"/>
            <a:r>
              <a:rPr lang="es-ES_tradnl" altLang="en-US" noProof="0" dirty="0" smtClean="0">
                <a:latin typeface="Arial" panose="020B0604020202020204" pitchFamily="34" charset="0"/>
                <a:cs typeface="Arial" panose="020B0604020202020204" pitchFamily="34" charset="0"/>
              </a:rPr>
              <a:t>Uso de los medios de comunicación, como escribir una note de prensa o compartir una nueva historia.  Con </a:t>
            </a:r>
            <a:r>
              <a:rPr lang="es-ES_tradnl" altLang="en-US" baseline="0" noProof="0" dirty="0" smtClean="0">
                <a:latin typeface="Arial" panose="020B0604020202020204" pitchFamily="34" charset="0"/>
                <a:cs typeface="Arial" panose="020B0604020202020204" pitchFamily="34" charset="0"/>
              </a:rPr>
              <a:t>mayor frecuencia</a:t>
            </a:r>
            <a:r>
              <a:rPr lang="es-ES_tradnl" altLang="en-US" noProof="0" dirty="0" smtClean="0">
                <a:latin typeface="Arial" panose="020B0604020202020204" pitchFamily="34" charset="0"/>
                <a:cs typeface="Arial" panose="020B0604020202020204" pitchFamily="34" charset="0"/>
              </a:rPr>
              <a:t>, hay canales electrónicos de comunicación en el internet. Cualquier persona con un mensaje</a:t>
            </a:r>
            <a:r>
              <a:rPr lang="es-ES_tradnl" altLang="en-US" baseline="0" noProof="0" dirty="0" smtClean="0">
                <a:latin typeface="Arial" panose="020B0604020202020204" pitchFamily="34" charset="0"/>
                <a:cs typeface="Arial" panose="020B0604020202020204" pitchFamily="34" charset="0"/>
              </a:rPr>
              <a:t> puede</a:t>
            </a:r>
            <a:r>
              <a:rPr lang="es-ES_tradnl" altLang="en-US" noProof="0" dirty="0" smtClean="0">
                <a:latin typeface="Arial" panose="020B0604020202020204" pitchFamily="34" charset="0"/>
                <a:cs typeface="Arial" panose="020B0604020202020204" pitchFamily="34" charset="0"/>
              </a:rPr>
              <a:t> crear un sitio web o página de Facebook y empezar a compartirlo con sus amigos y difundirlo a la audiencia</a:t>
            </a:r>
            <a:r>
              <a:rPr lang="es-ES_tradnl" altLang="en-US" baseline="0" noProof="0" dirty="0" smtClean="0">
                <a:latin typeface="Arial" panose="020B0604020202020204" pitchFamily="34" charset="0"/>
                <a:cs typeface="Arial" panose="020B0604020202020204" pitchFamily="34" charset="0"/>
              </a:rPr>
              <a:t> objetivo</a:t>
            </a:r>
            <a:r>
              <a:rPr lang="es-ES_tradnl" altLang="en-US" noProof="0" dirty="0" smtClean="0">
                <a:latin typeface="Arial" panose="020B0604020202020204" pitchFamily="34" charset="0"/>
                <a:cs typeface="Arial" panose="020B0604020202020204" pitchFamily="34" charset="0"/>
              </a:rPr>
              <a:t>.</a:t>
            </a:r>
          </a:p>
          <a:p>
            <a:pPr eaLnBrk="1" hangingPunct="1"/>
            <a:endParaRPr lang="es-ES_tradnl" altLang="en-US" noProof="0" dirty="0" smtClean="0">
              <a:latin typeface="Arial" panose="020B0604020202020204" pitchFamily="34" charset="0"/>
              <a:cs typeface="Arial" panose="020B0604020202020204" pitchFamily="34" charset="0"/>
            </a:endParaRPr>
          </a:p>
          <a:p>
            <a:pPr eaLnBrk="1" hangingPunct="1"/>
            <a:r>
              <a:rPr lang="es-ES_tradnl" altLang="en-US" noProof="0" dirty="0" smtClean="0">
                <a:latin typeface="Arial" panose="020B0604020202020204" pitchFamily="34" charset="0"/>
                <a:cs typeface="Arial" panose="020B0604020202020204" pitchFamily="34" charset="0"/>
              </a:rPr>
              <a:t>La</a:t>
            </a:r>
            <a:r>
              <a:rPr lang="es-ES_tradnl" altLang="en-US" baseline="0" noProof="0" dirty="0" smtClean="0">
                <a:latin typeface="Arial" panose="020B0604020202020204" pitchFamily="34" charset="0"/>
                <a:cs typeface="Arial" panose="020B0604020202020204" pitchFamily="34" charset="0"/>
              </a:rPr>
              <a:t> impresión de los</a:t>
            </a:r>
            <a:r>
              <a:rPr lang="es-ES_tradnl" altLang="en-US" noProof="0" dirty="0" smtClean="0">
                <a:latin typeface="Arial" panose="020B0604020202020204" pitchFamily="34" charset="0"/>
                <a:cs typeface="Arial" panose="020B0604020202020204" pitchFamily="34" charset="0"/>
              </a:rPr>
              <a:t> materiales y presentaciones son formas típicas de comunicación interpersonal - vienen de un individuo o grupo y están dirigidos a personas en su audiencia.</a:t>
            </a:r>
          </a:p>
          <a:p>
            <a:pPr eaLnBrk="1" hangingPunct="1"/>
            <a:endParaRPr lang="es-ES_tradnl" altLang="en-US" noProof="0" dirty="0" smtClean="0">
              <a:latin typeface="Arial" panose="020B0604020202020204" pitchFamily="34" charset="0"/>
              <a:cs typeface="Arial" panose="020B0604020202020204" pitchFamily="34" charset="0"/>
            </a:endParaRPr>
          </a:p>
          <a:p>
            <a:pPr eaLnBrk="1" hangingPunct="1"/>
            <a:r>
              <a:rPr lang="es-ES_tradnl" altLang="en-US" noProof="0" dirty="0" smtClean="0">
                <a:latin typeface="Arial" panose="020B0604020202020204" pitchFamily="34" charset="0"/>
                <a:cs typeface="Arial" panose="020B0604020202020204" pitchFamily="34" charset="0"/>
              </a:rPr>
              <a:t>Otros formatos de comunicación dependen de los medios de comunicación, utilizan la televisión, la radio o los medios noticiosos; y también hay formas de comunicación electrónico que usan</a:t>
            </a:r>
            <a:r>
              <a:rPr lang="es-ES_tradnl" altLang="en-US" baseline="0" noProof="0" dirty="0" smtClean="0">
                <a:latin typeface="Arial" panose="020B0604020202020204" pitchFamily="34" charset="0"/>
                <a:cs typeface="Arial" panose="020B0604020202020204" pitchFamily="34" charset="0"/>
              </a:rPr>
              <a:t> el </a:t>
            </a:r>
            <a:r>
              <a:rPr lang="es-ES_tradnl" altLang="en-US" noProof="0" dirty="0" smtClean="0">
                <a:latin typeface="Arial" panose="020B0604020202020204" pitchFamily="34" charset="0"/>
                <a:cs typeface="Arial" panose="020B0604020202020204" pitchFamily="34" charset="0"/>
              </a:rPr>
              <a:t>internet.  Puede incluir listservs, blogs, el contenido de los sitios web, etc.</a:t>
            </a:r>
            <a:endParaRPr lang="es-ES_tradnl" altLang="en-US" noProof="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782023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AEA791D5-901D-4D39-BD51-E332359966DA}" type="slidenum">
              <a:rPr lang="en-US" sz="1200" smtClean="0">
                <a:latin typeface="Times New Roman" pitchFamily="18" charset="0"/>
              </a:rPr>
              <a:pPr/>
              <a:t>26</a:t>
            </a:fld>
            <a:endParaRPr lang="en-US" sz="1200" dirty="0">
              <a:latin typeface="Times New Roman" pitchFamily="18" charset="0"/>
            </a:endParaRPr>
          </a:p>
        </p:txBody>
      </p:sp>
      <p:sp>
        <p:nvSpPr>
          <p:cNvPr id="53251" name="Rectangle 3"/>
          <p:cNvSpPr>
            <a:spLocks noGrp="1" noRot="1" noChangeAspect="1" noChangeArrowheads="1" noTextEdit="1"/>
          </p:cNvSpPr>
          <p:nvPr>
            <p:ph type="sldImg"/>
          </p:nvPr>
        </p:nvSpPr>
        <p:spPr>
          <a:xfrm>
            <a:off x="1192213" y="704850"/>
            <a:ext cx="4629150" cy="3471863"/>
          </a:xfrm>
          <a:ln w="12700" cap="flat">
            <a:solidFill>
              <a:schemeClr val="tx1"/>
            </a:solidFill>
          </a:ln>
        </p:spPr>
      </p:sp>
      <p:sp>
        <p:nvSpPr>
          <p:cNvPr id="53252" name="Rectangle 4"/>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_tradnl" noProof="0" dirty="0" smtClean="0">
                <a:cs typeface="Arial" charset="0"/>
              </a:rPr>
              <a:t>En pocas ocasiones, tenemos el lujo de llevar a cabo numerosas pruebas preliminares - pero las sencillas, que requieren poco esfuerzo pueden ser igualmente efectivas.</a:t>
            </a:r>
          </a:p>
          <a:p>
            <a:pPr eaLnBrk="1" hangingPunct="1"/>
            <a:endParaRPr lang="es-ES_tradnl" noProof="0" dirty="0" smtClean="0">
              <a:cs typeface="Arial" charset="0"/>
            </a:endParaRPr>
          </a:p>
          <a:p>
            <a:pPr eaLnBrk="1" hangingPunct="1"/>
            <a:r>
              <a:rPr lang="es-ES_tradnl" noProof="0" dirty="0" smtClean="0">
                <a:cs typeface="Arial" charset="0"/>
              </a:rPr>
              <a:t>La estrategia más simple para esto es seleccionar algunas personas de las audiencia no técnica y pedirles que comenten sobre los formatos y contenido.</a:t>
            </a:r>
          </a:p>
          <a:p>
            <a:pPr eaLnBrk="1" hangingPunct="1"/>
            <a:endParaRPr lang="es-ES_tradnl" noProof="0" dirty="0" smtClean="0">
              <a:cs typeface="Arial" charset="0"/>
            </a:endParaRPr>
          </a:p>
          <a:p>
            <a:pPr eaLnBrk="1" hangingPunct="1"/>
            <a:r>
              <a:rPr lang="es-ES_tradnl" noProof="0" dirty="0" smtClean="0">
                <a:cs typeface="Arial" charset="0"/>
              </a:rPr>
              <a:t>Pedirles a sus probadores preliminares: ¿Cuáles son los mensajes claves que están recibiendo? ¿Son comprensibles?</a:t>
            </a:r>
          </a:p>
          <a:p>
            <a:pPr eaLnBrk="1" hangingPunct="1"/>
            <a:endParaRPr lang="es-ES_tradnl" noProof="0" dirty="0" smtClean="0">
              <a:cs typeface="Arial" charset="0"/>
            </a:endParaRPr>
          </a:p>
          <a:p>
            <a:pPr eaLnBrk="1" hangingPunct="1"/>
            <a:r>
              <a:rPr lang="es-ES_tradnl" noProof="0" dirty="0" smtClean="0">
                <a:cs typeface="Arial" charset="0"/>
              </a:rPr>
              <a:t>Si no puede hacer pruebas preliminares con su audiencia objetivo – por lo menos pedirle retroalimentación a sus colegas!  Esto funciona mejor si </a:t>
            </a:r>
          </a:p>
          <a:p>
            <a:pPr eaLnBrk="1" hangingPunct="1"/>
            <a:r>
              <a:rPr lang="es-ES_tradnl" noProof="0" dirty="0" smtClean="0">
                <a:cs typeface="Arial" charset="0"/>
              </a:rPr>
              <a:t>la especialidad de ellos es un poco diferente a la tuya – o incluso puede preguntarle a su familia y amigos.</a:t>
            </a:r>
          </a:p>
          <a:p>
            <a:pPr eaLnBrk="1" hangingPunct="1"/>
            <a:endParaRPr lang="es-ES_tradnl" noProof="0" dirty="0" smtClean="0">
              <a:cs typeface="Arial" charset="0"/>
            </a:endParaRPr>
          </a:p>
          <a:p>
            <a:pPr eaLnBrk="1" hangingPunct="1"/>
            <a:r>
              <a:rPr lang="es-ES_tradnl" noProof="0" dirty="0" smtClean="0">
                <a:cs typeface="Arial" charset="0"/>
              </a:rPr>
              <a:t>Durante este taller, puede preguntarle a sus compañeros participantes.</a:t>
            </a:r>
            <a:endParaRPr lang="es-ES_tradnl" noProof="0" dirty="0">
              <a:cs typeface="Arial" charset="0"/>
            </a:endParaRPr>
          </a:p>
        </p:txBody>
      </p:sp>
    </p:spTree>
    <p:extLst>
      <p:ext uri="{BB962C8B-B14F-4D97-AF65-F5344CB8AC3E}">
        <p14:creationId xmlns:p14="http://schemas.microsoft.com/office/powerpoint/2010/main" val="12191191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_tradnl" baseline="0" noProof="0" dirty="0" smtClean="0">
                <a:cs typeface="Arial" charset="0"/>
              </a:rPr>
              <a:t>Sus mensajes no saldrán por sí solos por lo que necesitará desarrollar un plan claro de acción, planificar la producción de los materiales, reuniones, eventos, etc. - cualquier cosa que haya decidido funcionará mejor para alcanzar su meta y objetivos.</a:t>
            </a:r>
          </a:p>
          <a:p>
            <a:pPr eaLnBrk="1" hangingPunct="1"/>
            <a:endParaRPr lang="es-ES_tradnl" baseline="0" noProof="0" dirty="0" smtClean="0">
              <a:cs typeface="Arial" charset="0"/>
            </a:endParaRPr>
          </a:p>
          <a:p>
            <a:pPr eaLnBrk="1" hangingPunct="1"/>
            <a:r>
              <a:rPr lang="es-ES_tradnl" baseline="0" noProof="0" dirty="0" smtClean="0">
                <a:cs typeface="Arial" charset="0"/>
              </a:rPr>
              <a:t>Como parte de este plan, usted necesitará determinar qué recursos humanos y financieros necesita, qué será hecho, quién es el responsable y un plazo para su ejecución.</a:t>
            </a:r>
          </a:p>
          <a:p>
            <a:pPr eaLnBrk="1" hangingPunct="1"/>
            <a:endParaRPr lang="es-ES_tradnl" baseline="0" noProof="0" dirty="0" smtClean="0">
              <a:cs typeface="Arial" charset="0"/>
            </a:endParaRPr>
          </a:p>
          <a:p>
            <a:pPr eaLnBrk="1" hangingPunct="1"/>
            <a:r>
              <a:rPr lang="es-ES_tradnl" noProof="0" dirty="0" smtClean="0">
                <a:cs typeface="Arial" charset="0"/>
              </a:rPr>
              <a:t>Primeramente, elaborar su plan y luego, si no tienes suficientes recursos, priorizar las actividades.  Puede aprovechar los fondos con otros grupos o encontrar un donante o patrocinador interesado en ver que se utilice la investigación.  Si ya tienes una comunicación estratégica y plan de diseminación, le será más fácil generar el apoyo de otros grupos.</a:t>
            </a:r>
          </a:p>
          <a:p>
            <a:pPr eaLnBrk="1" hangingPunct="1"/>
            <a:endParaRPr lang="es-ES_tradnl" noProof="0" dirty="0" smtClean="0">
              <a:cs typeface="Arial" charset="0"/>
            </a:endParaRPr>
          </a:p>
          <a:p>
            <a:pPr eaLnBrk="1" hangingPunct="1"/>
            <a:r>
              <a:rPr lang="es-ES_tradnl" noProof="0" dirty="0" smtClean="0">
                <a:cs typeface="Arial" charset="0"/>
              </a:rPr>
              <a:t>No vamos a entrar en detalle sobre este aspecto, pero hay suficientes recursos que pueden ayudar a darle cuerpo a un plan como este.  Algunos de estos son enumerados al final de esta presentación.</a:t>
            </a:r>
            <a:endParaRPr lang="es-ES_tradnl" noProof="0" dirty="0"/>
          </a:p>
        </p:txBody>
      </p:sp>
      <p:sp>
        <p:nvSpPr>
          <p:cNvPr id="553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E286F920-24F4-48C3-B71A-B0BF3C03F3BA}" type="slidenum">
              <a:rPr lang="en-US" sz="1200" smtClean="0"/>
              <a:pPr/>
              <a:t>27</a:t>
            </a:fld>
            <a:endParaRPr lang="en-US" sz="1200" dirty="0"/>
          </a:p>
        </p:txBody>
      </p:sp>
    </p:spTree>
    <p:extLst>
      <p:ext uri="{BB962C8B-B14F-4D97-AF65-F5344CB8AC3E}">
        <p14:creationId xmlns:p14="http://schemas.microsoft.com/office/powerpoint/2010/main" val="274435497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D5B2AEE4-1E7C-4E67-925C-E917D22CF5A9}" type="slidenum">
              <a:rPr lang="en-US" sz="1200" smtClean="0">
                <a:latin typeface="Times New Roman" pitchFamily="18" charset="0"/>
              </a:rPr>
              <a:pPr/>
              <a:t>28</a:t>
            </a:fld>
            <a:endParaRPr lang="en-US" sz="1200" dirty="0">
              <a:latin typeface="Times New Roman" pitchFamily="18" charset="0"/>
            </a:endParaRPr>
          </a:p>
        </p:txBody>
      </p:sp>
      <p:sp>
        <p:nvSpPr>
          <p:cNvPr id="57347" name="Rectangle 3"/>
          <p:cNvSpPr>
            <a:spLocks noGrp="1" noRot="1" noChangeAspect="1" noChangeArrowheads="1" noTextEdit="1"/>
          </p:cNvSpPr>
          <p:nvPr>
            <p:ph type="sldImg"/>
          </p:nvPr>
        </p:nvSpPr>
        <p:spPr>
          <a:xfrm>
            <a:off x="1192213" y="704850"/>
            <a:ext cx="4629150" cy="3471863"/>
          </a:xfrm>
          <a:ln w="12700" cap="flat">
            <a:solidFill>
              <a:schemeClr val="tx1"/>
            </a:solidFill>
          </a:ln>
        </p:spPr>
      </p:sp>
      <p:sp>
        <p:nvSpPr>
          <p:cNvPr id="860164" name="Rectangle 4"/>
          <p:cNvSpPr>
            <a:spLocks noGrp="1" noChangeArrowheads="1"/>
          </p:cNvSpPr>
          <p:nvPr>
            <p:ph type="body" idx="1"/>
          </p:nvPr>
        </p:nvSpPr>
        <p:spPr/>
        <p:txBody>
          <a:bodyPr/>
          <a:lstStyle/>
          <a:p>
            <a:pPr eaLnBrk="1" hangingPunct="1">
              <a:defRPr/>
            </a:pPr>
            <a:r>
              <a:rPr lang="es-ES_tradnl" noProof="0" dirty="0" smtClean="0">
                <a:ea typeface="ＭＳ Ｐゴシック" charset="0"/>
                <a:cs typeface="+mn-cs"/>
              </a:rPr>
              <a:t>Para cualquier plan de incidencia o comunicación, siempre es bueno llevar un control del desempeño, y ver si su plan está funcionando.  Esto puede ayudarle a realizar ajustes o dirigir el trabajo futuro.</a:t>
            </a:r>
          </a:p>
          <a:p>
            <a:pPr eaLnBrk="1" hangingPunct="1">
              <a:defRPr/>
            </a:pPr>
            <a:endParaRPr lang="es-ES_tradnl" noProof="0" dirty="0" smtClean="0">
              <a:ea typeface="ＭＳ Ｐゴシック" charset="0"/>
              <a:cs typeface="+mn-cs"/>
            </a:endParaRPr>
          </a:p>
          <a:p>
            <a:pPr eaLnBrk="1" hangingPunct="1">
              <a:defRPr/>
            </a:pPr>
            <a:r>
              <a:rPr lang="es-ES_tradnl" noProof="0" dirty="0" smtClean="0">
                <a:ea typeface="ＭＳ Ｐゴシック" charset="0"/>
                <a:cs typeface="+mn-cs"/>
              </a:rPr>
              <a:t>Otra vez, no entraremos en detalle sobre la evaluación ya que hay suficientes recursos que pueden ayudarnos con esta tarea.</a:t>
            </a:r>
          </a:p>
          <a:p>
            <a:pPr eaLnBrk="1" hangingPunct="1">
              <a:defRPr/>
            </a:pPr>
            <a:endParaRPr lang="es-ES_tradnl" baseline="0" noProof="0" dirty="0" smtClean="0">
              <a:ea typeface="ＭＳ Ｐゴシック" charset="0"/>
              <a:cs typeface="+mn-cs"/>
            </a:endParaRPr>
          </a:p>
          <a:p>
            <a:pPr eaLnBrk="1" hangingPunct="1">
              <a:defRPr/>
            </a:pPr>
            <a:r>
              <a:rPr lang="es-ES_tradnl" baseline="0" noProof="0" dirty="0" smtClean="0">
                <a:ea typeface="ＭＳ Ｐゴシック" charset="0"/>
                <a:cs typeface="+mn-cs"/>
              </a:rPr>
              <a:t>No obstante, la idea básica es evaluar en tres niveles, que se </a:t>
            </a:r>
            <a:r>
              <a:rPr lang="es-ES_tradnl" b="1" baseline="0" noProof="0" dirty="0" smtClean="0">
                <a:ea typeface="ＭＳ Ｐゴシック" charset="0"/>
                <a:cs typeface="+mn-cs"/>
              </a:rPr>
              <a:t>ata</a:t>
            </a:r>
            <a:r>
              <a:rPr lang="es-ES_tradnl" baseline="0" noProof="0" dirty="0" smtClean="0">
                <a:ea typeface="ＭＳ Ｐゴシック" charset="0"/>
                <a:cs typeface="+mn-cs"/>
              </a:rPr>
              <a:t> a sus metas y objetivos anteriores:</a:t>
            </a:r>
          </a:p>
          <a:p>
            <a:pPr eaLnBrk="1" hangingPunct="1">
              <a:defRPr/>
            </a:pPr>
            <a:endParaRPr lang="es-ES_tradnl" baseline="0" noProof="0" dirty="0" smtClean="0">
              <a:ea typeface="ＭＳ Ｐゴシック" charset="0"/>
              <a:cs typeface="+mn-cs"/>
            </a:endParaRPr>
          </a:p>
          <a:p>
            <a:pPr eaLnBrk="1" hangingPunct="1">
              <a:defRPr/>
            </a:pPr>
            <a:r>
              <a:rPr lang="es-ES_tradnl" baseline="0" noProof="0" dirty="0" smtClean="0">
                <a:ea typeface="ＭＳ Ｐゴシック" charset="0"/>
                <a:cs typeface="+mn-cs"/>
              </a:rPr>
              <a:t>Productos:  Es básicamente monitorear si las actividades planeadas se implementaron en realidad y el tiempo. ¿Diseminó 50 reseñas de política? ¿Realizó alguna conferencia de prensa? ¿Realizó alguna capacitación? Este tipo de cosas – ¿se hizo o no? ¿En tiempo o no?</a:t>
            </a:r>
          </a:p>
          <a:p>
            <a:pPr eaLnBrk="1" hangingPunct="1">
              <a:defRPr/>
            </a:pPr>
            <a:endParaRPr lang="es-ES_tradnl" baseline="0" noProof="0" dirty="0" smtClean="0">
              <a:ea typeface="ＭＳ Ｐゴシック" charset="0"/>
              <a:cs typeface="+mn-cs"/>
            </a:endParaRPr>
          </a:p>
          <a:p>
            <a:pPr eaLnBrk="1" hangingPunct="1">
              <a:defRPr/>
            </a:pPr>
            <a:r>
              <a:rPr lang="es-ES_tradnl" baseline="0" noProof="0" dirty="0" smtClean="0">
                <a:ea typeface="ＭＳ Ｐゴシック" charset="0"/>
                <a:cs typeface="+mn-cs"/>
              </a:rPr>
              <a:t>Resultados:  luego, querrá monitorear si estas actividades le condujeron a alcanzar sus objetivos de comunicación. ¿Generó consenso entre el grupo de trabajo? ¿Produjeron los periodistas historias de mejor calidad sobre el tema? ¿Escucharon y aprendieron los legisladores de sus mensajes?</a:t>
            </a:r>
          </a:p>
          <a:p>
            <a:pPr eaLnBrk="1" hangingPunct="1">
              <a:defRPr/>
            </a:pPr>
            <a:endParaRPr lang="es-ES_tradnl" baseline="0" noProof="0" dirty="0" smtClean="0">
              <a:ea typeface="ＭＳ Ｐゴシック" charset="0"/>
              <a:cs typeface="+mn-cs"/>
            </a:endParaRPr>
          </a:p>
          <a:p>
            <a:pPr eaLnBrk="1" hangingPunct="1">
              <a:defRPr/>
            </a:pPr>
            <a:r>
              <a:rPr lang="es-ES_tradnl" baseline="0" noProof="0" dirty="0" smtClean="0">
                <a:ea typeface="ＭＳ Ｐゴシック" charset="0"/>
                <a:cs typeface="+mn-cs"/>
              </a:rPr>
              <a:t>Impacto: Y finalmente, usted podrá medir el impacto.  Observe si logró su meta final de incidencia. ¿Obtuvo más fondos? ¿Logró la implementación de una nueva política?</a:t>
            </a:r>
          </a:p>
          <a:p>
            <a:pPr eaLnBrk="1" hangingPunct="1">
              <a:defRPr/>
            </a:pPr>
            <a:endParaRPr lang="es-ES_tradnl" baseline="0" noProof="0" dirty="0" smtClean="0">
              <a:ea typeface="ＭＳ Ｐゴシック" charset="0"/>
              <a:cs typeface="+mn-cs"/>
            </a:endParaRPr>
          </a:p>
          <a:p>
            <a:pPr eaLnBrk="1" hangingPunct="1">
              <a:defRPr/>
            </a:pPr>
            <a:r>
              <a:rPr lang="es-ES_tradnl" baseline="0" noProof="0" dirty="0" smtClean="0">
                <a:ea typeface="ＭＳ Ｐゴシック" charset="0"/>
                <a:cs typeface="+mn-cs"/>
              </a:rPr>
              <a:t>Aunque la evaluación puede ser compleja, puede también desarrollar un marco o matriz de registro simple para ayudarle a llevar un control de sus logros.</a:t>
            </a:r>
            <a:endParaRPr lang="es-ES_tradnl" baseline="0" noProof="0" dirty="0">
              <a:ea typeface="ＭＳ Ｐゴシック" charset="0"/>
              <a:cs typeface="+mn-cs"/>
            </a:endParaRPr>
          </a:p>
        </p:txBody>
      </p:sp>
    </p:spTree>
    <p:extLst>
      <p:ext uri="{BB962C8B-B14F-4D97-AF65-F5344CB8AC3E}">
        <p14:creationId xmlns:p14="http://schemas.microsoft.com/office/powerpoint/2010/main" val="27791265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fld id="{E1DDA2AD-4B17-44FB-8E4A-FE03C32C0175}" type="slidenum">
              <a:rPr lang="en-US" sz="1200" smtClean="0">
                <a:latin typeface="Times New Roman" pitchFamily="18" charset="0"/>
              </a:rPr>
              <a:pPr/>
              <a:t>29</a:t>
            </a:fld>
            <a:endParaRPr lang="en-US" sz="1200" dirty="0">
              <a:latin typeface="Times New Roman" pitchFamily="18" charset="0"/>
            </a:endParaRPr>
          </a:p>
        </p:txBody>
      </p:sp>
      <p:sp>
        <p:nvSpPr>
          <p:cNvPr id="35843" name="Rectangle 3"/>
          <p:cNvSpPr>
            <a:spLocks noGrp="1" noRot="1" noChangeAspect="1" noChangeArrowheads="1" noTextEdit="1"/>
          </p:cNvSpPr>
          <p:nvPr>
            <p:ph type="sldImg"/>
          </p:nvPr>
        </p:nvSpPr>
        <p:spPr>
          <a:xfrm>
            <a:off x="1111250" y="315913"/>
            <a:ext cx="4433888" cy="3325812"/>
          </a:xfrm>
          <a:ln w="12700" cap="flat">
            <a:solidFill>
              <a:schemeClr val="tx1"/>
            </a:solidFill>
          </a:ln>
        </p:spPr>
      </p:sp>
      <p:sp>
        <p:nvSpPr>
          <p:cNvPr id="35844" name="Rectangle 4"/>
          <p:cNvSpPr>
            <a:spLocks noGrp="1" noChangeArrowheads="1"/>
          </p:cNvSpPr>
          <p:nvPr>
            <p:ph type="body" idx="1"/>
          </p:nvPr>
        </p:nvSpPr>
        <p:spPr>
          <a:xfrm>
            <a:off x="778933" y="3733800"/>
            <a:ext cx="5374640" cy="4648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ES_tradnl" b="0" noProof="0" dirty="0" smtClean="0">
                <a:cs typeface="Arial" charset="0"/>
              </a:rPr>
              <a:t>Ahora hemos repasado todos los pasos básicos de la comunicación estratégica para que comprendamos todos los elementos principales. </a:t>
            </a:r>
          </a:p>
          <a:p>
            <a:pPr eaLnBrk="1" hangingPunct="1"/>
            <a:r>
              <a:rPr lang="es-ES_tradnl" b="0" noProof="0" dirty="0" smtClean="0">
                <a:cs typeface="Arial" charset="0"/>
              </a:rPr>
              <a:t>
</a:t>
            </a:r>
            <a:r>
              <a:rPr lang="es-ES_tradnl" b="0" baseline="0" noProof="0" dirty="0" smtClean="0">
                <a:cs typeface="Arial" charset="0"/>
              </a:rPr>
              <a:t>En los siguientes módulos de este capacitación, desarrollarás las habilidades sobre el uso de formatos específicos para transmitir sus mensajes.</a:t>
            </a:r>
            <a:endParaRPr lang="es-ES_tradnl" b="0" noProof="0" dirty="0">
              <a:cs typeface="Arial" charset="0"/>
            </a:endParaRPr>
          </a:p>
        </p:txBody>
      </p:sp>
    </p:spTree>
    <p:extLst>
      <p:ext uri="{BB962C8B-B14F-4D97-AF65-F5344CB8AC3E}">
        <p14:creationId xmlns:p14="http://schemas.microsoft.com/office/powerpoint/2010/main" val="1767271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s-NI" baseline="0">
                <a:cs typeface="Arial" charset="0"/>
              </a:rPr>
              <a:t>Tenemos nuestros datos y sabemos por qué son importante - pero ¿cómo se lo transmitimos a otros? Tenemos que contar una historia con nuestros datos - que la gente conozca los hechos, pero también por qué son importantes esos hechos y qué desea que hagan al respecto.</a:t>
            </a:r>
          </a:p>
          <a:p>
            <a:pPr eaLnBrk="1" hangingPunct="1"/>
            <a:endParaRPr lang="es-NI" baseline="0">
              <a:cs typeface="Arial" charset="0"/>
            </a:endParaRPr>
          </a:p>
          <a:p>
            <a:pPr eaLnBrk="1" hangingPunct="1"/>
            <a:r>
              <a:rPr lang="es-NI" baseline="0">
                <a:cs typeface="Arial" charset="0"/>
              </a:rPr>
              <a:t>Existen tres componentes muy importantes para comunicar un mensaje de política de forma eficaz:</a:t>
            </a:r>
          </a:p>
          <a:p>
            <a:pPr eaLnBrk="1" hangingPunct="1"/>
            <a:endParaRPr lang="es-NI" baseline="0">
              <a:cs typeface="Arial" charset="0"/>
            </a:endParaRPr>
          </a:p>
          <a:p>
            <a:pPr marL="228600" indent="-228600" eaLnBrk="1" hangingPunct="1">
              <a:buAutoNum type="arabicParenR"/>
            </a:pPr>
            <a:r>
              <a:rPr lang="es-NI"/>
              <a:t>Basado en la evidencia.  La comunicación de política debe basarse en las evidencias, por lo que siempre es importante comenzar investigaciones y  datos y con la base de conocimientos sobre su tema.</a:t>
            </a:r>
          </a:p>
          <a:p>
            <a:pPr marL="228600" indent="-228600" eaLnBrk="1" hangingPunct="1">
              <a:buAutoNum type="arabicParenR"/>
            </a:pPr>
            <a:endParaRPr lang="en-US" baseline="0" dirty="0"/>
          </a:p>
          <a:p>
            <a:r>
              <a:rPr lang="en-US" baseline="0" dirty="0"/>
              <a:t>2) </a:t>
            </a:r>
            <a:r>
              <a:rPr lang="es-NI" baseline="0"/>
              <a:t>Contexto.  Ud. no sólo desea transportar estos resultados a una </a:t>
            </a:r>
            <a:r>
              <a:rPr lang="es-NI" b="1" baseline="0"/>
              <a:t>aspiradora</a:t>
            </a:r>
            <a:r>
              <a:rPr lang="es-NI" baseline="0"/>
              <a:t>, así que necesita a algún tipo de interpretación de lo que significa la evidencia para la audiencia en el escenario particular.  Explicarles por qué son importantes estos resultados y por qué importan.</a:t>
            </a:r>
          </a:p>
          <a:p>
            <a:endParaRPr lang="es-NI" baseline="0"/>
          </a:p>
          <a:p>
            <a:r>
              <a:rPr lang="en-US" baseline="0" dirty="0"/>
              <a:t>3) </a:t>
            </a:r>
            <a:r>
              <a:rPr lang="es-NI" baseline="0"/>
              <a:t>Orientado a la acción.  Usted debe tener en claro la acción que Ud. busca que tomen.</a:t>
            </a:r>
            <a:endParaRPr lang="en-US" baseline="0" dirty="0"/>
          </a:p>
        </p:txBody>
      </p:sp>
      <p:sp>
        <p:nvSpPr>
          <p:cNvPr id="4" name="Slide Number Placeholder 3"/>
          <p:cNvSpPr>
            <a:spLocks noGrp="1"/>
          </p:cNvSpPr>
          <p:nvPr>
            <p:ph type="sldNum" sz="quarter" idx="10"/>
          </p:nvPr>
        </p:nvSpPr>
        <p:spPr/>
        <p:txBody>
          <a:bodyPr/>
          <a:lstStyle/>
          <a:p>
            <a:pPr>
              <a:defRPr/>
            </a:pPr>
            <a:fld id="{511280F9-105A-4AF5-80B2-62CCC5F7B4AE}" type="slidenum">
              <a:rPr lang="en-US" smtClean="0"/>
              <a:pPr>
                <a:defRPr/>
              </a:pPr>
              <a:t>3</a:t>
            </a:fld>
            <a:endParaRPr lang="en-US" dirty="0"/>
          </a:p>
        </p:txBody>
      </p:sp>
    </p:spTree>
    <p:extLst>
      <p:ext uri="{BB962C8B-B14F-4D97-AF65-F5344CB8AC3E}">
        <p14:creationId xmlns:p14="http://schemas.microsoft.com/office/powerpoint/2010/main" val="10438707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11280F9-105A-4AF5-80B2-62CCC5F7B4AE}" type="slidenum">
              <a:rPr lang="en-US" smtClean="0"/>
              <a:pPr>
                <a:defRPr/>
              </a:pPr>
              <a:t>30</a:t>
            </a:fld>
            <a:endParaRPr lang="en-US" dirty="0"/>
          </a:p>
        </p:txBody>
      </p:sp>
    </p:spTree>
    <p:extLst>
      <p:ext uri="{BB962C8B-B14F-4D97-AF65-F5344CB8AC3E}">
        <p14:creationId xmlns:p14="http://schemas.microsoft.com/office/powerpoint/2010/main" val="36677300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NI"/>
              <a:t>Así que estos tres elementos de la comunicación de política corresponden directamente con los tres componentes principales de cualquier mensaje de política:</a:t>
            </a:r>
          </a:p>
          <a:p>
            <a:endParaRPr lang="es-NI" baseline="0"/>
          </a:p>
          <a:p>
            <a:r>
              <a:rPr lang="es-NI" baseline="0"/>
              <a:t>Datos. Basados en evidencias.  Aquí, esencialmente se define, ¿cuáles son los hechos? ¿Cuál es el problema o la posible solución? </a:t>
            </a:r>
          </a:p>
          <a:p>
            <a:r>
              <a:rPr lang="es-NI" baseline="0"/>
              <a:t>Conclusiones.  Contextualizadas.  Aquí, se explica por qué esto es importante.</a:t>
            </a:r>
          </a:p>
          <a:p>
            <a:r>
              <a:rPr lang="es-NI" baseline="0"/>
              <a:t>Recomendaciones. Orientado a la acción.  Aquí, se dice de forma clara "y esto es lo que le estoy pidiendo que haga al respecto".</a:t>
            </a:r>
            <a:endParaRPr lang="en-US" baseline="0" dirty="0"/>
          </a:p>
        </p:txBody>
      </p:sp>
      <p:sp>
        <p:nvSpPr>
          <p:cNvPr id="4" name="Slide Number Placeholder 3"/>
          <p:cNvSpPr>
            <a:spLocks noGrp="1"/>
          </p:cNvSpPr>
          <p:nvPr>
            <p:ph type="sldNum" sz="quarter" idx="10"/>
          </p:nvPr>
        </p:nvSpPr>
        <p:spPr/>
        <p:txBody>
          <a:bodyPr/>
          <a:lstStyle/>
          <a:p>
            <a:pPr>
              <a:defRPr/>
            </a:pPr>
            <a:fld id="{511280F9-105A-4AF5-80B2-62CCC5F7B4AE}" type="slidenum">
              <a:rPr lang="en-US" smtClean="0"/>
              <a:pPr>
                <a:defRPr/>
              </a:pPr>
              <a:t>4</a:t>
            </a:fld>
            <a:endParaRPr lang="en-US" dirty="0"/>
          </a:p>
        </p:txBody>
      </p:sp>
    </p:spTree>
    <p:extLst>
      <p:ext uri="{BB962C8B-B14F-4D97-AF65-F5344CB8AC3E}">
        <p14:creationId xmlns:p14="http://schemas.microsoft.com/office/powerpoint/2010/main" val="1043870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NI"/>
              <a:t>En primer lugar, están los datos.  Comprenderlos es bastante sencillos, son los hallazgos claves o resultados de la investigación o encuestas.</a:t>
            </a:r>
          </a:p>
          <a:p>
            <a:endParaRPr lang="es-NI" baseline="0"/>
          </a:p>
          <a:p>
            <a:r>
              <a:rPr lang="es-NI" baseline="0"/>
              <a:t>El reto es seleccionar sólo los datos más importantes, porque tiene un tiempo y espacio limitado.  Durante la selección de los datos más importantes, debe centrarse en los que son pertinentes para la política.  Al decir relevancia política, nos referimos a la evidencia que se relaciona directamente con la meta de la política que tiene en mente y con lo aprendido sobre el ambiente de la política cuando se realizó el análisis del espectro.</a:t>
            </a:r>
          </a:p>
          <a:p>
            <a:endParaRPr lang="en-US" baseline="0" dirty="0"/>
          </a:p>
          <a:p>
            <a:r>
              <a:rPr lang="es-NI" baseline="0"/>
              <a:t>Con el fin de seleccionar los resultados más relevantes para la política, necesitamos pensar por adelantado sobre cuáles serán sus recomendaciones.  Hablaremos más acerca de esas recomendaciones en sólo un minuto...</a:t>
            </a:r>
          </a:p>
          <a:p>
            <a:endParaRPr lang="es-NI" b="0" baseline="0">
              <a:solidFill>
                <a:schemeClr val="tx1"/>
              </a:solidFill>
            </a:endParaRPr>
          </a:p>
          <a:p>
            <a:r>
              <a:rPr lang="es-NI" b="0" baseline="0">
                <a:solidFill>
                  <a:schemeClr val="tx1"/>
                </a:solidFill>
              </a:rPr>
              <a:t>Y finalmente, sus resultados deben traducirse en un lenguaje sencillo. Por ejemplo, en lugar de hablar de “riesgo relativo”, discutamos sobre los aumentos o disminuciones en el riesgo.  Necesita asegurarse de entender claramente los datos y poder explicarlos con sus propias palabras. Simplemente, no repita la jerga usada por sus fuentes de datos porque suena importante – si no puede explicar algo usando un lenguaje sencillo, su audiencia tampoco será capaz de hacerlo.</a:t>
            </a:r>
            <a:endParaRPr lang="en-US" b="0" dirty="0">
              <a:solidFill>
                <a:schemeClr val="tx1"/>
              </a:solidFill>
            </a:endParaRPr>
          </a:p>
        </p:txBody>
      </p:sp>
      <p:sp>
        <p:nvSpPr>
          <p:cNvPr id="4" name="Slide Number Placeholder 3"/>
          <p:cNvSpPr>
            <a:spLocks noGrp="1"/>
          </p:cNvSpPr>
          <p:nvPr>
            <p:ph type="sldNum" sz="quarter" idx="10"/>
          </p:nvPr>
        </p:nvSpPr>
        <p:spPr/>
        <p:txBody>
          <a:bodyPr/>
          <a:lstStyle/>
          <a:p>
            <a:pPr>
              <a:defRPr/>
            </a:pPr>
            <a:fld id="{511280F9-105A-4AF5-80B2-62CCC5F7B4AE}" type="slidenum">
              <a:rPr lang="en-US" smtClean="0"/>
              <a:pPr>
                <a:defRPr/>
              </a:pPr>
              <a:t>5</a:t>
            </a:fld>
            <a:endParaRPr lang="en-US" dirty="0"/>
          </a:p>
        </p:txBody>
      </p:sp>
    </p:spTree>
    <p:extLst>
      <p:ext uri="{BB962C8B-B14F-4D97-AF65-F5344CB8AC3E}">
        <p14:creationId xmlns:p14="http://schemas.microsoft.com/office/powerpoint/2010/main" val="29815847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xfrm>
            <a:off x="1181100" y="465138"/>
            <a:ext cx="4648200" cy="3486150"/>
          </a:xfrm>
          <a:ln/>
        </p:spPr>
      </p:sp>
      <p:sp>
        <p:nvSpPr>
          <p:cNvPr id="23555" name="Notes Placeholder 2"/>
          <p:cNvSpPr>
            <a:spLocks noGrp="1"/>
          </p:cNvSpPr>
          <p:nvPr>
            <p:ph type="body" idx="1"/>
          </p:nvPr>
        </p:nvSpPr>
        <p:spPr>
          <a:xfrm>
            <a:off x="934720" y="4183380"/>
            <a:ext cx="5140960" cy="418338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NI"/>
              <a:t>Después de compartir los datos, sus conclusiones empiezan a poner esos datos en contexto y ayudan en la interpretación de los resultados por parte de la audiencia no técnica.</a:t>
            </a:r>
          </a:p>
          <a:p>
            <a:endParaRPr lang="en-US" dirty="0"/>
          </a:p>
          <a:p>
            <a:r>
              <a:rPr lang="es-NI"/>
              <a:t>Sus conclusiones a menudo serán declaraciones generales que expresan una dirección, nueva información o una necesidad implícita por los resultados.  Con frecuencia, extienden la lógica de los resultados y hacen una observación más amplia sobre el problema o asunto, evocando las consecuencias o repercusiones por la falta de acción.</a:t>
            </a:r>
          </a:p>
          <a:p>
            <a:endParaRPr lang="en-US" dirty="0"/>
          </a:p>
          <a:p>
            <a:r>
              <a:rPr lang="es-NI"/>
              <a:t>Las conclusiones sirven para decirle a la audiencia </a:t>
            </a:r>
            <a:r>
              <a:rPr lang="es-NI" b="1"/>
              <a:t>cuál</a:t>
            </a:r>
            <a:r>
              <a:rPr lang="es-NI"/>
              <a:t> es la importancia de esta evidencia, y por qué</a:t>
            </a:r>
            <a:r>
              <a:rPr lang="es-NI" b="1"/>
              <a:t> </a:t>
            </a:r>
            <a:r>
              <a:rPr lang="es-NI"/>
              <a:t>es importante en el conjunto de todos los problemas que enfrentan las sociedades.</a:t>
            </a:r>
          </a:p>
          <a:p>
            <a:endParaRPr lang="es-NI"/>
          </a:p>
          <a:p>
            <a:r>
              <a:rPr lang="es-NI"/>
              <a:t>Por ejemplo, se puede tener resultados que muestran el poco uso de preservativos entre los adolescentes. Bueno, ¿entonces, qué tal si?  Para ayudarle a explicar su importancia, necesitará poner esto en contexto y necesitaría explicar que esto significa que los adolescentes están tomando riesgos con su comportamiento sexual que puede llevarlos a contraer VIH, ITS, tener embarazos no deseados y maternidad temprana.  Todos estos pueden tener un efecto irreversible en la vida del adolescente, afectando su salud actual y futura, bienestar y productividad.</a:t>
            </a:r>
            <a:endParaRPr lang="en-US" baseline="0" dirty="0"/>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57066" indent="-291179">
              <a:defRPr sz="2400">
                <a:solidFill>
                  <a:schemeClr val="tx1"/>
                </a:solidFill>
                <a:latin typeface="Arial" charset="0"/>
                <a:ea typeface="MS PGothic" pitchFamily="34" charset="-128"/>
              </a:defRPr>
            </a:lvl2pPr>
            <a:lvl3pPr marL="1164717" indent="-232943">
              <a:defRPr sz="2400">
                <a:solidFill>
                  <a:schemeClr val="tx1"/>
                </a:solidFill>
                <a:latin typeface="Arial" charset="0"/>
                <a:ea typeface="MS PGothic" pitchFamily="34" charset="-128"/>
              </a:defRPr>
            </a:lvl3pPr>
            <a:lvl4pPr marL="1630604" indent="-232943">
              <a:defRPr sz="2400">
                <a:solidFill>
                  <a:schemeClr val="tx1"/>
                </a:solidFill>
                <a:latin typeface="Arial" charset="0"/>
                <a:ea typeface="MS PGothic" pitchFamily="34" charset="-128"/>
              </a:defRPr>
            </a:lvl4pPr>
            <a:lvl5pPr marL="2096491" indent="-232943">
              <a:defRPr sz="2400">
                <a:solidFill>
                  <a:schemeClr val="tx1"/>
                </a:solidFill>
                <a:latin typeface="Arial" charset="0"/>
                <a:ea typeface="MS PGothic" pitchFamily="34" charset="-128"/>
              </a:defRPr>
            </a:lvl5pPr>
            <a:lvl6pPr marL="2562377" indent="-232943" eaLnBrk="0" fontAlgn="base" hangingPunct="0">
              <a:spcBef>
                <a:spcPct val="0"/>
              </a:spcBef>
              <a:spcAft>
                <a:spcPct val="0"/>
              </a:spcAft>
              <a:defRPr sz="2400">
                <a:solidFill>
                  <a:schemeClr val="tx1"/>
                </a:solidFill>
                <a:latin typeface="Arial" charset="0"/>
                <a:ea typeface="MS PGothic" pitchFamily="34" charset="-128"/>
              </a:defRPr>
            </a:lvl6pPr>
            <a:lvl7pPr marL="3028264" indent="-232943" eaLnBrk="0" fontAlgn="base" hangingPunct="0">
              <a:spcBef>
                <a:spcPct val="0"/>
              </a:spcBef>
              <a:spcAft>
                <a:spcPct val="0"/>
              </a:spcAft>
              <a:defRPr sz="2400">
                <a:solidFill>
                  <a:schemeClr val="tx1"/>
                </a:solidFill>
                <a:latin typeface="Arial" charset="0"/>
                <a:ea typeface="MS PGothic" pitchFamily="34" charset="-128"/>
              </a:defRPr>
            </a:lvl7pPr>
            <a:lvl8pPr marL="3494151" indent="-232943" eaLnBrk="0" fontAlgn="base" hangingPunct="0">
              <a:spcBef>
                <a:spcPct val="0"/>
              </a:spcBef>
              <a:spcAft>
                <a:spcPct val="0"/>
              </a:spcAft>
              <a:defRPr sz="2400">
                <a:solidFill>
                  <a:schemeClr val="tx1"/>
                </a:solidFill>
                <a:latin typeface="Arial" charset="0"/>
                <a:ea typeface="MS PGothic" pitchFamily="34" charset="-128"/>
              </a:defRPr>
            </a:lvl8pPr>
            <a:lvl9pPr marL="3960038" indent="-232943" eaLnBrk="0" fontAlgn="base" hangingPunct="0">
              <a:spcBef>
                <a:spcPct val="0"/>
              </a:spcBef>
              <a:spcAft>
                <a:spcPct val="0"/>
              </a:spcAft>
              <a:defRPr sz="2400">
                <a:solidFill>
                  <a:schemeClr val="tx1"/>
                </a:solidFill>
                <a:latin typeface="Arial" charset="0"/>
                <a:ea typeface="MS PGothic" pitchFamily="34" charset="-128"/>
              </a:defRPr>
            </a:lvl9pPr>
          </a:lstStyle>
          <a:p>
            <a:pPr eaLnBrk="1" hangingPunct="1"/>
            <a:fld id="{1A725276-F63E-4B54-BBE8-AEB22BA90011}" type="slidenum">
              <a:rPr lang="en-US" sz="1200">
                <a:latin typeface="Times New Roman" pitchFamily="18" charset="0"/>
              </a:rPr>
              <a:pPr eaLnBrk="1" hangingPunct="1"/>
              <a:t>6</a:t>
            </a:fld>
            <a:endParaRPr lang="en-US" sz="1200" dirty="0">
              <a:latin typeface="Times New Roman" pitchFamily="18" charset="0"/>
            </a:endParaRPr>
          </a:p>
        </p:txBody>
      </p:sp>
    </p:spTree>
    <p:extLst>
      <p:ext uri="{BB962C8B-B14F-4D97-AF65-F5344CB8AC3E}">
        <p14:creationId xmlns:p14="http://schemas.microsoft.com/office/powerpoint/2010/main" val="18497179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934720" y="4183062"/>
            <a:ext cx="5140960" cy="4884738"/>
          </a:xfrm>
        </p:spPr>
        <p:txBody>
          <a:bodyPr/>
          <a:lstStyle/>
          <a:p>
            <a:pPr lvl="0"/>
            <a:r>
              <a:rPr lang="es-NI" sz="1000" kern="1200">
                <a:solidFill>
                  <a:schemeClr val="tx1"/>
                </a:solidFill>
                <a:effectLst/>
              </a:rPr>
              <a:t>En dependencia de su tema y audiencia, hay diferentes ángulos que podría utilizar para ayudarle a explicar por qué sus resultados son importantes y por qué alguien debería importarle lo suficiente como para hacer algo.</a:t>
            </a:r>
          </a:p>
          <a:p>
            <a:pPr lvl="0"/>
            <a:endParaRPr lang="en-US" sz="1000" kern="1200" baseline="0" dirty="0">
              <a:solidFill>
                <a:schemeClr val="tx1"/>
              </a:solidFill>
              <a:effectLst/>
            </a:endParaRPr>
          </a:p>
          <a:p>
            <a:pPr lvl="0"/>
            <a:r>
              <a:rPr lang="es-NI" sz="1000" kern="1200" baseline="0">
                <a:solidFill>
                  <a:schemeClr val="tx1"/>
                </a:solidFill>
                <a:effectLst/>
              </a:rPr>
              <a:t>Estos son algunos ejemplos para hacerlo pensar:</a:t>
            </a:r>
          </a:p>
          <a:p>
            <a:pPr lvl="0"/>
            <a:endParaRPr lang="en-US" sz="1000" kern="1200" dirty="0">
              <a:solidFill>
                <a:schemeClr val="tx1"/>
              </a:solidFill>
              <a:effectLst/>
            </a:endParaRPr>
          </a:p>
          <a:p>
            <a:pPr lvl="0"/>
            <a:r>
              <a:rPr lang="es-NI" sz="1000" kern="1200">
                <a:solidFill>
                  <a:schemeClr val="tx1"/>
                </a:solidFill>
                <a:effectLst/>
              </a:rPr>
              <a:t>Magnitud – darle una idea a su audiencia sobre la magnitud del problema.  Hacerles saber en qué se traducen los resultados (por ejemplo, 30% afectado significa 1 millón los niños). ¿Es una gran cantidad de personas? ¿Se verían afectados muchos sus electores?</a:t>
            </a:r>
          </a:p>
          <a:p>
            <a:pPr lvl="0"/>
            <a:endParaRPr lang="es-NI" sz="1000" kern="1200">
              <a:solidFill>
                <a:schemeClr val="tx1"/>
              </a:solidFill>
              <a:effectLst/>
            </a:endParaRPr>
          </a:p>
          <a:p>
            <a:pPr lvl="0"/>
            <a:r>
              <a:rPr lang="es-NI" sz="1000" kern="1200">
                <a:solidFill>
                  <a:schemeClr val="tx1"/>
                </a:solidFill>
                <a:effectLst/>
              </a:rPr>
              <a:t>Tendencias en el tiempo – Hacerle saber a su audiencia si esta situación es alarmante en términos de lo que ha venido ocurriendo.  ¿Son sus resultados simplemente el status quo? O por ejemplo, ¿aumentaron las tasas dramáticamente con el tiempo, se duplicaron, </a:t>
            </a:r>
            <a:r>
              <a:rPr lang="es-NI" sz="1000" kern="1200" err="1">
                <a:solidFill>
                  <a:schemeClr val="tx1"/>
                </a:solidFill>
                <a:effectLst/>
              </a:rPr>
              <a:t>etc</a:t>
            </a:r>
            <a:r>
              <a:rPr lang="es-NI" sz="1000" kern="1200">
                <a:solidFill>
                  <a:schemeClr val="tx1"/>
                </a:solidFill>
                <a:effectLst/>
              </a:rPr>
              <a:t>?</a:t>
            </a:r>
          </a:p>
          <a:p>
            <a:pPr lvl="0"/>
            <a:endParaRPr lang="es-NI" sz="1000" kern="1200">
              <a:solidFill>
                <a:schemeClr val="tx1"/>
              </a:solidFill>
              <a:effectLst/>
            </a:endParaRPr>
          </a:p>
          <a:p>
            <a:pPr lvl="0"/>
            <a:r>
              <a:rPr lang="es-NI" sz="1000" kern="1200">
                <a:solidFill>
                  <a:schemeClr val="tx1"/>
                </a:solidFill>
                <a:effectLst/>
              </a:rPr>
              <a:t>Comparaciones geográficas – puede ayudar a recordarle a la gente de donde se encuentra su área en comparación con otras.  ¿Se puede comparar una provincia o estado con el país? O comparar un distrito con otros. ¿Se están quedando atrás? ¿Por cuánto?  También puede comparar las cifras nacionales con las de otros países vecinos o similares.</a:t>
            </a:r>
          </a:p>
          <a:p>
            <a:pPr lvl="0"/>
            <a:endParaRPr lang="es-NI" sz="1000" kern="1200">
              <a:solidFill>
                <a:schemeClr val="tx1"/>
              </a:solidFill>
              <a:effectLst/>
            </a:endParaRPr>
          </a:p>
          <a:p>
            <a:pPr lvl="0"/>
            <a:r>
              <a:rPr lang="es-NI" sz="1000" kern="1200">
                <a:solidFill>
                  <a:schemeClr val="tx1"/>
                </a:solidFill>
                <a:effectLst/>
              </a:rPr>
              <a:t>Vínculo con la pobreza social o resultados de salud basados en otra evidencia – la evidencia podría mostrarnos que los resultados reportados tienen fuertes implicaciones adversas.  Por ejemplo, la depresión está relacionada con suicidio, baja productividad, mala salud, etc.</a:t>
            </a:r>
          </a:p>
          <a:p>
            <a:pPr lvl="0"/>
            <a:endParaRPr lang="es-NI" sz="1000" kern="1200">
              <a:solidFill>
                <a:schemeClr val="tx1"/>
              </a:solidFill>
              <a:effectLst/>
            </a:endParaRPr>
          </a:p>
          <a:p>
            <a:pPr lvl="0"/>
            <a:r>
              <a:rPr lang="es-NI" sz="1000" kern="1200">
                <a:solidFill>
                  <a:schemeClr val="tx1"/>
                </a:solidFill>
                <a:effectLst/>
              </a:rPr>
              <a:t>Vínculo con las metas de la política o compromisos existentes – podría desear recordarles sobre las metas o compromisos existentes que ya han sido firmados; tal vez, sugerirles que si no se toman acciones ante esta problemática, puede que no se logren esos objetivos.</a:t>
            </a:r>
          </a:p>
          <a:p>
            <a:pPr lvl="0"/>
            <a:endParaRPr lang="es-NI" sz="1000" kern="1200">
              <a:solidFill>
                <a:schemeClr val="tx1"/>
              </a:solidFill>
              <a:effectLst/>
            </a:endParaRPr>
          </a:p>
          <a:p>
            <a:pPr lvl="0"/>
            <a:r>
              <a:rPr lang="es-NI" sz="1000" kern="1200">
                <a:solidFill>
                  <a:schemeClr val="tx1"/>
                </a:solidFill>
                <a:effectLst/>
              </a:rPr>
              <a:t>Vínculo con principios importantes:  tenga en cuenta a su audiencia y lo que es importante para ellos.  Si son firmes defensores de cosas como los derechos humanos, equidad, desarrollo, etc. podría conectar su problema con esos valores.</a:t>
            </a:r>
          </a:p>
          <a:p>
            <a:pPr lvl="0"/>
            <a:endParaRPr lang="es-NI" sz="1000" kern="1200">
              <a:solidFill>
                <a:schemeClr val="tx1"/>
              </a:solidFill>
              <a:effectLst/>
            </a:endParaRPr>
          </a:p>
          <a:p>
            <a:pPr lvl="0"/>
            <a:r>
              <a:rPr lang="es-NI" sz="1000" kern="1200">
                <a:solidFill>
                  <a:schemeClr val="tx1"/>
                </a:solidFill>
                <a:effectLst/>
              </a:rPr>
              <a:t>Vínculo económico – a los legisladores les encanta escuchar hablar sobre dinero. ¿Al tratar este asunto nos ahorrará dinero a largo plazo? ¿Nos conlleva a un uso más eficiente de los recursos?  Hacerles saber de las implicaciones económicas al no abordar esta problemática.</a:t>
            </a:r>
            <a:endParaRPr lang="en-US" dirty="0"/>
          </a:p>
        </p:txBody>
      </p:sp>
      <p:sp>
        <p:nvSpPr>
          <p:cNvPr id="4" name="Slide Number Placeholder 3"/>
          <p:cNvSpPr>
            <a:spLocks noGrp="1"/>
          </p:cNvSpPr>
          <p:nvPr>
            <p:ph type="sldNum" sz="quarter" idx="10"/>
          </p:nvPr>
        </p:nvSpPr>
        <p:spPr/>
        <p:txBody>
          <a:bodyPr/>
          <a:lstStyle/>
          <a:p>
            <a:pPr>
              <a:defRPr/>
            </a:pPr>
            <a:fld id="{511280F9-105A-4AF5-80B2-62CCC5F7B4AE}" type="slidenum">
              <a:rPr lang="en-US" smtClean="0"/>
              <a:pPr>
                <a:defRPr/>
              </a:pPr>
              <a:t>7</a:t>
            </a:fld>
            <a:endParaRPr lang="en-US" dirty="0"/>
          </a:p>
        </p:txBody>
      </p:sp>
    </p:spTree>
    <p:extLst>
      <p:ext uri="{BB962C8B-B14F-4D97-AF65-F5344CB8AC3E}">
        <p14:creationId xmlns:p14="http://schemas.microsoft.com/office/powerpoint/2010/main" val="40513216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57066" indent="-291179">
              <a:defRPr sz="2400">
                <a:solidFill>
                  <a:schemeClr val="tx1"/>
                </a:solidFill>
                <a:latin typeface="Arial" charset="0"/>
                <a:ea typeface="MS PGothic" pitchFamily="34" charset="-128"/>
              </a:defRPr>
            </a:lvl2pPr>
            <a:lvl3pPr marL="1164717" indent="-232943">
              <a:defRPr sz="2400">
                <a:solidFill>
                  <a:schemeClr val="tx1"/>
                </a:solidFill>
                <a:latin typeface="Arial" charset="0"/>
                <a:ea typeface="MS PGothic" pitchFamily="34" charset="-128"/>
              </a:defRPr>
            </a:lvl3pPr>
            <a:lvl4pPr marL="1630604" indent="-232943">
              <a:defRPr sz="2400">
                <a:solidFill>
                  <a:schemeClr val="tx1"/>
                </a:solidFill>
                <a:latin typeface="Arial" charset="0"/>
                <a:ea typeface="MS PGothic" pitchFamily="34" charset="-128"/>
              </a:defRPr>
            </a:lvl4pPr>
            <a:lvl5pPr marL="2096491" indent="-232943">
              <a:defRPr sz="2400">
                <a:solidFill>
                  <a:schemeClr val="tx1"/>
                </a:solidFill>
                <a:latin typeface="Arial" charset="0"/>
                <a:ea typeface="MS PGothic" pitchFamily="34" charset="-128"/>
              </a:defRPr>
            </a:lvl5pPr>
            <a:lvl6pPr marL="2562377" indent="-232943" eaLnBrk="0" fontAlgn="base" hangingPunct="0">
              <a:spcBef>
                <a:spcPct val="0"/>
              </a:spcBef>
              <a:spcAft>
                <a:spcPct val="0"/>
              </a:spcAft>
              <a:defRPr sz="2400">
                <a:solidFill>
                  <a:schemeClr val="tx1"/>
                </a:solidFill>
                <a:latin typeface="Arial" charset="0"/>
                <a:ea typeface="MS PGothic" pitchFamily="34" charset="-128"/>
              </a:defRPr>
            </a:lvl6pPr>
            <a:lvl7pPr marL="3028264" indent="-232943" eaLnBrk="0" fontAlgn="base" hangingPunct="0">
              <a:spcBef>
                <a:spcPct val="0"/>
              </a:spcBef>
              <a:spcAft>
                <a:spcPct val="0"/>
              </a:spcAft>
              <a:defRPr sz="2400">
                <a:solidFill>
                  <a:schemeClr val="tx1"/>
                </a:solidFill>
                <a:latin typeface="Arial" charset="0"/>
                <a:ea typeface="MS PGothic" pitchFamily="34" charset="-128"/>
              </a:defRPr>
            </a:lvl7pPr>
            <a:lvl8pPr marL="3494151" indent="-232943" eaLnBrk="0" fontAlgn="base" hangingPunct="0">
              <a:spcBef>
                <a:spcPct val="0"/>
              </a:spcBef>
              <a:spcAft>
                <a:spcPct val="0"/>
              </a:spcAft>
              <a:defRPr sz="2400">
                <a:solidFill>
                  <a:schemeClr val="tx1"/>
                </a:solidFill>
                <a:latin typeface="Arial" charset="0"/>
                <a:ea typeface="MS PGothic" pitchFamily="34" charset="-128"/>
              </a:defRPr>
            </a:lvl8pPr>
            <a:lvl9pPr marL="3960038" indent="-232943" eaLnBrk="0" fontAlgn="base" hangingPunct="0">
              <a:spcBef>
                <a:spcPct val="0"/>
              </a:spcBef>
              <a:spcAft>
                <a:spcPct val="0"/>
              </a:spcAft>
              <a:defRPr sz="2400">
                <a:solidFill>
                  <a:schemeClr val="tx1"/>
                </a:solidFill>
                <a:latin typeface="Arial" charset="0"/>
                <a:ea typeface="MS PGothic" pitchFamily="34" charset="-128"/>
              </a:defRPr>
            </a:lvl9pPr>
          </a:lstStyle>
          <a:p>
            <a:fld id="{559634A3-2EDD-446E-98AD-9200E9A814F5}" type="slidenum">
              <a:rPr lang="fr-FR" sz="1200"/>
              <a:pPr/>
              <a:t>8</a:t>
            </a:fld>
            <a:endParaRPr lang="fr-FR" sz="1200" dirty="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s-NI"/>
              <a:t>Así que avancemos... después de haber compartidor sus datos claves y conclusiones, el siguiente paso es hacer las recomendaciones.</a:t>
            </a:r>
          </a:p>
          <a:p>
            <a:pPr eaLnBrk="1" hangingPunct="1"/>
            <a:endParaRPr lang="en-US" baseline="0" dirty="0"/>
          </a:p>
          <a:p>
            <a:pPr eaLnBrk="1" hangingPunct="1"/>
            <a:r>
              <a:rPr lang="es-NI" baseline="0"/>
              <a:t>Para la audiencia política, está compartiendo estos resultados y conclusiones por una razón – Ud. cree que existe algún tipo de cambio que debe hacerse, basado en los datos, que conducirá a mejores resultados.  Por lo tanto, es necesario incluir una recomendación específica sobre qué intervenciones o medidas son necesarias y por quién.</a:t>
            </a:r>
          </a:p>
          <a:p>
            <a:pPr eaLnBrk="1" hangingPunct="1"/>
            <a:endParaRPr lang="en-US" dirty="0"/>
          </a:p>
          <a:p>
            <a:pPr eaLnBrk="1" hangingPunct="1"/>
            <a:r>
              <a:rPr lang="es-NI"/>
              <a:t>Sus recomendaciones se ubican al final, pero la elaboración de las recomendaciones es de hecho una de las primeras cosas que necesita considerar.  Esto es porque la evidencia necesita conectarse claramente con las recomendaciones.</a:t>
            </a:r>
          </a:p>
          <a:p>
            <a:pPr eaLnBrk="1" hangingPunct="1"/>
            <a:endParaRPr lang="es-NI"/>
          </a:p>
          <a:p>
            <a:pPr eaLnBrk="1" hangingPunct="1"/>
            <a:r>
              <a:rPr lang="es-NI"/>
              <a:t>La familiaridad con la literatura es otra vez importante.  Si las pruebas no conducen a recomendaciones de política claras, puede que necesite especificar el tipo de investigación necesaria para responder las preguntas restantes.</a:t>
            </a:r>
          </a:p>
          <a:p>
            <a:pPr eaLnBrk="1" hangingPunct="1"/>
            <a:r>
              <a:rPr lang="en-US" dirty="0"/>
              <a:t/>
            </a:r>
            <a:br>
              <a:rPr lang="en-US" dirty="0"/>
            </a:br>
            <a:r>
              <a:rPr lang="es-NI"/>
              <a:t>Escribamos las recomendaciones iniciando con un verbo de acción y al punto que le sea viable y realista, hágalas SMART. ¿Quién conoce el significado de SMART?</a:t>
            </a:r>
            <a:endParaRPr lang="en-US" dirty="0"/>
          </a:p>
        </p:txBody>
      </p:sp>
    </p:spTree>
    <p:extLst>
      <p:ext uri="{BB962C8B-B14F-4D97-AF65-F5344CB8AC3E}">
        <p14:creationId xmlns:p14="http://schemas.microsoft.com/office/powerpoint/2010/main" val="15383774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MS PGothic" pitchFamily="34" charset="-128"/>
              </a:defRPr>
            </a:lvl1pPr>
            <a:lvl2pPr marL="757066" indent="-291179">
              <a:defRPr sz="2400">
                <a:solidFill>
                  <a:schemeClr val="tx1"/>
                </a:solidFill>
                <a:latin typeface="Arial" charset="0"/>
                <a:ea typeface="MS PGothic" pitchFamily="34" charset="-128"/>
              </a:defRPr>
            </a:lvl2pPr>
            <a:lvl3pPr marL="1164717" indent="-232943">
              <a:defRPr sz="2400">
                <a:solidFill>
                  <a:schemeClr val="tx1"/>
                </a:solidFill>
                <a:latin typeface="Arial" charset="0"/>
                <a:ea typeface="MS PGothic" pitchFamily="34" charset="-128"/>
              </a:defRPr>
            </a:lvl3pPr>
            <a:lvl4pPr marL="1630604" indent="-232943">
              <a:defRPr sz="2400">
                <a:solidFill>
                  <a:schemeClr val="tx1"/>
                </a:solidFill>
                <a:latin typeface="Arial" charset="0"/>
                <a:ea typeface="MS PGothic" pitchFamily="34" charset="-128"/>
              </a:defRPr>
            </a:lvl4pPr>
            <a:lvl5pPr marL="2096491" indent="-232943">
              <a:defRPr sz="2400">
                <a:solidFill>
                  <a:schemeClr val="tx1"/>
                </a:solidFill>
                <a:latin typeface="Arial" charset="0"/>
                <a:ea typeface="MS PGothic" pitchFamily="34" charset="-128"/>
              </a:defRPr>
            </a:lvl5pPr>
            <a:lvl6pPr marL="2562377" indent="-232943" eaLnBrk="0" fontAlgn="base" hangingPunct="0">
              <a:spcBef>
                <a:spcPct val="0"/>
              </a:spcBef>
              <a:spcAft>
                <a:spcPct val="0"/>
              </a:spcAft>
              <a:defRPr sz="2400">
                <a:solidFill>
                  <a:schemeClr val="tx1"/>
                </a:solidFill>
                <a:latin typeface="Arial" charset="0"/>
                <a:ea typeface="MS PGothic" pitchFamily="34" charset="-128"/>
              </a:defRPr>
            </a:lvl6pPr>
            <a:lvl7pPr marL="3028264" indent="-232943" eaLnBrk="0" fontAlgn="base" hangingPunct="0">
              <a:spcBef>
                <a:spcPct val="0"/>
              </a:spcBef>
              <a:spcAft>
                <a:spcPct val="0"/>
              </a:spcAft>
              <a:defRPr sz="2400">
                <a:solidFill>
                  <a:schemeClr val="tx1"/>
                </a:solidFill>
                <a:latin typeface="Arial" charset="0"/>
                <a:ea typeface="MS PGothic" pitchFamily="34" charset="-128"/>
              </a:defRPr>
            </a:lvl7pPr>
            <a:lvl8pPr marL="3494151" indent="-232943" eaLnBrk="0" fontAlgn="base" hangingPunct="0">
              <a:spcBef>
                <a:spcPct val="0"/>
              </a:spcBef>
              <a:spcAft>
                <a:spcPct val="0"/>
              </a:spcAft>
              <a:defRPr sz="2400">
                <a:solidFill>
                  <a:schemeClr val="tx1"/>
                </a:solidFill>
                <a:latin typeface="Arial" charset="0"/>
                <a:ea typeface="MS PGothic" pitchFamily="34" charset="-128"/>
              </a:defRPr>
            </a:lvl8pPr>
            <a:lvl9pPr marL="3960038" indent="-232943" eaLnBrk="0" fontAlgn="base" hangingPunct="0">
              <a:spcBef>
                <a:spcPct val="0"/>
              </a:spcBef>
              <a:spcAft>
                <a:spcPct val="0"/>
              </a:spcAft>
              <a:defRPr sz="2400">
                <a:solidFill>
                  <a:schemeClr val="tx1"/>
                </a:solidFill>
                <a:latin typeface="Arial" charset="0"/>
                <a:ea typeface="MS PGothic" pitchFamily="34" charset="-128"/>
              </a:defRPr>
            </a:lvl9pPr>
          </a:lstStyle>
          <a:p>
            <a:fld id="{FED3F3B4-0B67-4EDC-99E3-9075FEA33E9E}" type="slidenum">
              <a:rPr lang="en-US" sz="1200"/>
              <a:pPr/>
              <a:t>9</a:t>
            </a:fld>
            <a:endParaRPr lang="en-US" sz="1200" dirty="0"/>
          </a:p>
        </p:txBody>
      </p:sp>
      <p:sp>
        <p:nvSpPr>
          <p:cNvPr id="48131" name="Rectangle 2"/>
          <p:cNvSpPr>
            <a:spLocks noGrp="1" noRot="1" noChangeAspect="1" noChangeArrowheads="1" noTextEdit="1"/>
          </p:cNvSpPr>
          <p:nvPr>
            <p:ph type="sldImg"/>
          </p:nvPr>
        </p:nvSpPr>
        <p:spPr>
          <a:xfrm>
            <a:off x="1177925" y="696913"/>
            <a:ext cx="3486150" cy="2614612"/>
          </a:xfrm>
          <a:ln/>
        </p:spPr>
      </p:sp>
      <p:sp>
        <p:nvSpPr>
          <p:cNvPr id="48132" name="Rectangle 3"/>
          <p:cNvSpPr>
            <a:spLocks noGrp="1" noChangeArrowheads="1"/>
          </p:cNvSpPr>
          <p:nvPr>
            <p:ph type="body" idx="1"/>
          </p:nvPr>
        </p:nvSpPr>
        <p:spPr>
          <a:xfrm>
            <a:off x="623147" y="3331210"/>
            <a:ext cx="5842000" cy="534543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spcAft>
                <a:spcPts val="1223"/>
              </a:spcAft>
            </a:pPr>
            <a:r>
              <a:rPr lang="es-NI" dirty="0"/>
              <a:t>El utilizar el acrónimo SMART es una buena manera de evaluar su recomendación.  Puede que no siempre sea realista o apropiado para su recomendación el satisfacer cada uno de estos criterios, pero si no cumple alguno de ellos, debe ser capaz de dar una buena explicación del por qué.  El elemento más importante de las recomendaciones SMART es la </a:t>
            </a:r>
            <a:r>
              <a:rPr lang="es-NI" baseline="0" dirty="0"/>
              <a:t>S (Specific)</a:t>
            </a:r>
            <a:r>
              <a:rPr lang="es-NI" dirty="0"/>
              <a:t>: ser ESPECIFICO.</a:t>
            </a:r>
          </a:p>
          <a:p>
            <a:pPr eaLnBrk="1" hangingPunct="1">
              <a:spcBef>
                <a:spcPct val="0"/>
              </a:spcBef>
              <a:spcAft>
                <a:spcPts val="1223"/>
              </a:spcAft>
            </a:pPr>
            <a:endParaRPr lang="es-NI" dirty="0"/>
          </a:p>
          <a:p>
            <a:pPr eaLnBrk="1" hangingPunct="1">
              <a:spcBef>
                <a:spcPct val="0"/>
              </a:spcBef>
              <a:spcAft>
                <a:spcPts val="1223"/>
              </a:spcAft>
            </a:pPr>
            <a:r>
              <a:rPr lang="es-NI" dirty="0"/>
              <a:t>Ser específico:  Entre más específica sea su recomendación, más claro es el camino a la acción.  En vez de decir “desarrollar programas para la juventud”, digamos “desarrollar programas para jóvenes en los 15-19 años que viven en zonas rurales para que aprendan sobre salud sexual, prevención del embarazo y ITS”.  ¿Otro elemento de ser específico es decir QUIEN debe hacer la recomendación – ¿es algo para los legisladores? ¿Administradores del programa? ¿Organizaciones de financiamiento? ¿Funcionarios de los Ministerios?</a:t>
            </a:r>
          </a:p>
          <a:p>
            <a:pPr eaLnBrk="1" hangingPunct="1">
              <a:spcBef>
                <a:spcPct val="0"/>
              </a:spcBef>
              <a:spcAft>
                <a:spcPts val="1223"/>
              </a:spcAft>
            </a:pPr>
            <a:endParaRPr lang="es-NI" dirty="0"/>
          </a:p>
          <a:p>
            <a:pPr eaLnBrk="1" hangingPunct="1">
              <a:spcBef>
                <a:spcPct val="0"/>
              </a:spcBef>
              <a:spcAft>
                <a:spcPts val="1223"/>
              </a:spcAft>
            </a:pPr>
            <a:r>
              <a:rPr lang="es-NI" dirty="0"/>
              <a:t>Que se puede medir (Measurable): Si la recomendación es medible, será capaz de evaluarla a lo largo del camino. ¿Se ejecutó el programa – sí o no? ¿Aumentó el financiamiento? ¿Por cuánto?</a:t>
            </a:r>
          </a:p>
          <a:p>
            <a:pPr eaLnBrk="1" hangingPunct="1">
              <a:spcBef>
                <a:spcPct val="0"/>
              </a:spcBef>
              <a:spcAft>
                <a:spcPts val="1223"/>
              </a:spcAft>
            </a:pPr>
            <a:endParaRPr lang="es-NI" dirty="0"/>
          </a:p>
          <a:p>
            <a:pPr eaLnBrk="1" hangingPunct="1">
              <a:spcBef>
                <a:spcPct val="0"/>
              </a:spcBef>
              <a:spcAft>
                <a:spcPts val="1223"/>
              </a:spcAft>
            </a:pPr>
            <a:r>
              <a:rPr lang="es-NI" dirty="0"/>
              <a:t>Dirigidas a la acción (Action</a:t>
            </a:r>
            <a:r>
              <a:rPr lang="es-NI" baseline="0" dirty="0"/>
              <a:t>-Oriented)</a:t>
            </a:r>
            <a:r>
              <a:rPr lang="es-NI" dirty="0"/>
              <a:t>: similar a hacer sus recomendaciones muy específicas, intente que estén orientadas a la acción.  Dígale a la gente lo que realmente necesitan HACER.  Cuando una persona que toma decisiones regresa a su oficina después de haber leído su reseña de la política o visto su presentación, </a:t>
            </a:r>
            <a:r>
              <a:rPr lang="es-NI" dirty="0" smtClean="0"/>
              <a:t>necesita </a:t>
            </a:r>
            <a:r>
              <a:rPr lang="es-NI" dirty="0"/>
              <a:t>saber qué hacer para abordar la problemática.</a:t>
            </a:r>
          </a:p>
          <a:p>
            <a:pPr eaLnBrk="1" hangingPunct="1">
              <a:spcBef>
                <a:spcPct val="0"/>
              </a:spcBef>
              <a:spcAft>
                <a:spcPts val="1223"/>
              </a:spcAft>
            </a:pPr>
            <a:endParaRPr lang="es-NI" dirty="0"/>
          </a:p>
          <a:p>
            <a:pPr eaLnBrk="1" hangingPunct="1">
              <a:spcBef>
                <a:spcPct val="0"/>
              </a:spcBef>
              <a:spcAft>
                <a:spcPts val="1223"/>
              </a:spcAft>
            </a:pPr>
            <a:r>
              <a:rPr lang="es-NI" dirty="0"/>
              <a:t>Realista (Realistic): Mantenga sus recomendaciones realistas. Si le recomienda a su audiencia que tome una acción específica y realista para mejorar un programa, tiene más probabilidades que puedan hacerla, en lugar de pedirle que realicen una revisión completa de un programa o quiten los aumentos en el financiamiento</a:t>
            </a:r>
            <a:r>
              <a:rPr lang="en-US" dirty="0"/>
              <a:t>. </a:t>
            </a:r>
          </a:p>
          <a:p>
            <a:pPr eaLnBrk="1" hangingPunct="1">
              <a:spcBef>
                <a:spcPct val="0"/>
              </a:spcBef>
              <a:spcAft>
                <a:spcPts val="1223"/>
              </a:spcAft>
            </a:pPr>
            <a:endParaRPr lang="en-US" dirty="0"/>
          </a:p>
          <a:p>
            <a:pPr eaLnBrk="1" hangingPunct="1">
              <a:spcBef>
                <a:spcPct val="0"/>
              </a:spcBef>
              <a:spcAft>
                <a:spcPts val="1223"/>
              </a:spcAft>
            </a:pPr>
            <a:r>
              <a:rPr lang="es-NI" dirty="0"/>
              <a:t>Por tiempo </a:t>
            </a:r>
            <a:r>
              <a:rPr lang="es-NI" dirty="0" smtClean="0"/>
              <a:t>limitado (Timebound</a:t>
            </a:r>
            <a:r>
              <a:rPr lang="es-NI" dirty="0"/>
              <a:t>): este puede ser el elemento más difícil de las recomendaciones SMART, pero cuando tiene sentido, es beneficioso decirle a la gente CUANDO tomar acciones.  Su recomendación puede atarse a un ciclo de financiación u otra meta anual.  Esto también promueve las acciones y ayuda a hacer su recomendación específica</a:t>
            </a:r>
            <a:r>
              <a:rPr lang="en-US" dirty="0"/>
              <a:t>. </a:t>
            </a:r>
          </a:p>
        </p:txBody>
      </p:sp>
    </p:spTree>
    <p:extLst>
      <p:ext uri="{BB962C8B-B14F-4D97-AF65-F5344CB8AC3E}">
        <p14:creationId xmlns:p14="http://schemas.microsoft.com/office/powerpoint/2010/main" val="4607798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Rectangle 85"/>
          <p:cNvSpPr>
            <a:spLocks noGrp="1" noChangeArrowheads="1"/>
          </p:cNvSpPr>
          <p:nvPr>
            <p:ph type="ctrTitle" sz="quarter"/>
          </p:nvPr>
        </p:nvSpPr>
        <p:spPr>
          <a:xfrm>
            <a:off x="685800" y="1295400"/>
            <a:ext cx="6248400" cy="838200"/>
          </a:xfrm>
        </p:spPr>
        <p:txBody>
          <a:bodyPr anchor="b"/>
          <a:lstStyle>
            <a:lvl1pPr>
              <a:defRPr/>
            </a:lvl1pPr>
          </a:lstStyle>
          <a:p>
            <a:r>
              <a:rPr lang="en-US" dirty="0"/>
              <a:t>Click to edit Master title style</a:t>
            </a:r>
          </a:p>
        </p:txBody>
      </p:sp>
      <p:sp>
        <p:nvSpPr>
          <p:cNvPr id="8" name="Rectangle 86"/>
          <p:cNvSpPr>
            <a:spLocks noGrp="1" noChangeArrowheads="1"/>
          </p:cNvSpPr>
          <p:nvPr>
            <p:ph type="subTitle" sz="quarter" idx="1"/>
          </p:nvPr>
        </p:nvSpPr>
        <p:spPr>
          <a:xfrm>
            <a:off x="685800" y="2133600"/>
            <a:ext cx="6248400" cy="1101725"/>
          </a:xfrm>
        </p:spPr>
        <p:txBody>
          <a:bodyPr/>
          <a:lstStyle>
            <a:lvl1pPr marL="0" indent="0">
              <a:buFont typeface="Wingdings" charset="2"/>
              <a:buNone/>
              <a:defRPr>
                <a:solidFill>
                  <a:srgbClr val="000000"/>
                </a:solidFill>
              </a:defRPr>
            </a:lvl1pPr>
          </a:lstStyle>
          <a:p>
            <a:r>
              <a:rPr lang="en-US"/>
              <a:t>Click to edit Master subtitle style</a:t>
            </a:r>
          </a:p>
        </p:txBody>
      </p:sp>
    </p:spTree>
    <p:extLst>
      <p:ext uri="{BB962C8B-B14F-4D97-AF65-F5344CB8AC3E}">
        <p14:creationId xmlns:p14="http://schemas.microsoft.com/office/powerpoint/2010/main" val="1274389646"/>
      </p:ext>
    </p:extLst>
  </p:cSld>
  <p:clrMapOvr>
    <a:overrideClrMapping bg1="dk2" tx1="lt1" bg2="dk1" tx2="lt2" accent1="accent1" accent2="accent2" accent3="accent3" accent4="accent4" accent5="accent5" accent6="accent6" hlink="hlink" folHlink="folHlink"/>
  </p:clrMapOvr>
  <p:extLst mod="1">
    <p:ext uri="{DCECCB84-F9BA-43D5-87BE-67443E8EF086}">
      <p15:sldGuideLst xmlns:p15="http://schemas.microsoft.com/office/powerpoint/2012/main">
        <p15:guide id="1" orient="horz" pos="1008" userDrawn="1">
          <p15:clr>
            <a:srgbClr val="FBAE40"/>
          </p15:clr>
        </p15:guide>
        <p15:guide id="2" pos="288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9425" y="533400"/>
            <a:ext cx="1933575" cy="5791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23938" y="533400"/>
            <a:ext cx="5653087" cy="5791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350596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023938" y="533400"/>
            <a:ext cx="7739062" cy="990600"/>
          </a:xfrm>
        </p:spPr>
        <p:txBody>
          <a:bodyPr/>
          <a:lstStyle/>
          <a:p>
            <a:r>
              <a:rPr lang="en-US"/>
              <a:t>Click to edit Master title style</a:t>
            </a:r>
          </a:p>
        </p:txBody>
      </p:sp>
      <p:sp>
        <p:nvSpPr>
          <p:cNvPr id="3" name="Chart Placeholder 2"/>
          <p:cNvSpPr>
            <a:spLocks noGrp="1"/>
          </p:cNvSpPr>
          <p:nvPr>
            <p:ph type="chart" idx="1"/>
          </p:nvPr>
        </p:nvSpPr>
        <p:spPr>
          <a:xfrm>
            <a:off x="1033463" y="1676400"/>
            <a:ext cx="7729537" cy="4648200"/>
          </a:xfrm>
        </p:spPr>
        <p:txBody>
          <a:bodyPr/>
          <a:lstStyle/>
          <a:p>
            <a:pPr lvl="0"/>
            <a:endParaRPr lang="en-US" noProof="0" dirty="0"/>
          </a:p>
        </p:txBody>
      </p:sp>
    </p:spTree>
    <p:extLst>
      <p:ext uri="{BB962C8B-B14F-4D97-AF65-F5344CB8AC3E}">
        <p14:creationId xmlns:p14="http://schemas.microsoft.com/office/powerpoint/2010/main" val="25231013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Divider Layout">
    <p:spTree>
      <p:nvGrpSpPr>
        <p:cNvPr id="1" name=""/>
        <p:cNvGrpSpPr/>
        <p:nvPr/>
      </p:nvGrpSpPr>
      <p:grpSpPr>
        <a:xfrm>
          <a:off x="0" y="0"/>
          <a:ext cx="0" cy="0"/>
          <a:chOff x="0" y="0"/>
          <a:chExt cx="0" cy="0"/>
        </a:xfrm>
      </p:grpSpPr>
      <p:pic>
        <p:nvPicPr>
          <p:cNvPr id="9" name="Picture 8" descr="http://entrecity.com/wp-content/uploads/2012/04/6336030_m550x360.jp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4521" t="73" r="3257" b="-73"/>
          <a:stretch/>
        </p:blipFill>
        <p:spPr bwMode="auto">
          <a:xfrm>
            <a:off x="-8021" y="-20059"/>
            <a:ext cx="9163708" cy="6898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userDrawn="1"/>
        </p:nvSpPr>
        <p:spPr bwMode="auto">
          <a:xfrm>
            <a:off x="3666" y="-15045"/>
            <a:ext cx="9152021" cy="6888081"/>
          </a:xfrm>
          <a:prstGeom prst="rect">
            <a:avLst/>
          </a:prstGeom>
          <a:solidFill>
            <a:srgbClr val="605F61">
              <a:alpha val="65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endParaRPr>
          </a:p>
        </p:txBody>
      </p:sp>
      <p:sp>
        <p:nvSpPr>
          <p:cNvPr id="7" name="Rectangle 6"/>
          <p:cNvSpPr/>
          <p:nvPr userDrawn="1"/>
        </p:nvSpPr>
        <p:spPr bwMode="auto">
          <a:xfrm>
            <a:off x="914400" y="1586031"/>
            <a:ext cx="7315200" cy="3685939"/>
          </a:xfrm>
          <a:prstGeom prst="rect">
            <a:avLst/>
          </a:prstGeom>
          <a:solidFill>
            <a:srgbClr val="007BC0">
              <a:alpha val="40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endParaRPr>
          </a:p>
        </p:txBody>
      </p:sp>
      <p:sp>
        <p:nvSpPr>
          <p:cNvPr id="5" name="Rectangle 4"/>
          <p:cNvSpPr/>
          <p:nvPr userDrawn="1"/>
        </p:nvSpPr>
        <p:spPr bwMode="auto">
          <a:xfrm>
            <a:off x="914400" y="1600200"/>
            <a:ext cx="7315200" cy="3657600"/>
          </a:xfrm>
          <a:prstGeom prst="rect">
            <a:avLst/>
          </a:prstGeom>
          <a:noFill/>
          <a:ln w="76200" cap="flat" cmpd="sng" algn="ctr">
            <a:solidFill>
              <a:srgbClr val="FFFF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endParaRPr>
          </a:p>
        </p:txBody>
      </p:sp>
      <p:pic>
        <p:nvPicPr>
          <p:cNvPr id="8" name="Picture 7" descr="PRB_LOGO_PowerPoint.png"/>
          <p:cNvPicPr>
            <a:picLocks noChangeAspect="1"/>
          </p:cNvPicPr>
          <p:nvPr userDrawn="1"/>
        </p:nvPicPr>
        <p:blipFill>
          <a:blip r:embed="rId3" cstate="print">
            <a:alphaModFix amt="37000"/>
            <a:extLst>
              <a:ext uri="{28A0092B-C50C-407E-A947-70E740481C1C}">
                <a14:useLocalDpi xmlns:a14="http://schemas.microsoft.com/office/drawing/2010/main" val="0"/>
              </a:ext>
            </a:extLst>
          </a:blip>
          <a:stretch>
            <a:fillRect/>
          </a:stretch>
        </p:blipFill>
        <p:spPr>
          <a:xfrm>
            <a:off x="7855036" y="6153753"/>
            <a:ext cx="950043" cy="457200"/>
          </a:xfrm>
          <a:prstGeom prst="rect">
            <a:avLst/>
          </a:prstGeom>
        </p:spPr>
      </p:pic>
      <p:sp>
        <p:nvSpPr>
          <p:cNvPr id="10" name="Text Placeholder 7"/>
          <p:cNvSpPr>
            <a:spLocks noGrp="1"/>
          </p:cNvSpPr>
          <p:nvPr>
            <p:ph type="body" sz="quarter" idx="10" hasCustomPrompt="1"/>
          </p:nvPr>
        </p:nvSpPr>
        <p:spPr>
          <a:xfrm>
            <a:off x="1002729" y="2286000"/>
            <a:ext cx="7138543" cy="818930"/>
          </a:xfrm>
        </p:spPr>
        <p:txBody>
          <a:bodyPr/>
          <a:lstStyle>
            <a:lvl1pPr marL="0" indent="0" algn="ctr">
              <a:buNone/>
              <a:defRPr sz="5400" b="1" spc="0" baseline="0">
                <a:solidFill>
                  <a:srgbClr val="FFFFFF"/>
                </a:solidFill>
                <a:latin typeface="Arial" panose="020B0604020202020204" pitchFamily="34" charset="0"/>
                <a:cs typeface="Arial" panose="020B0604020202020204" pitchFamily="34" charset="0"/>
              </a:defRPr>
            </a:lvl1pPr>
          </a:lstStyle>
          <a:p>
            <a:pPr lvl="0"/>
            <a:r>
              <a:rPr lang="en-US" dirty="0"/>
              <a:t>SECTION</a:t>
            </a:r>
          </a:p>
        </p:txBody>
      </p:sp>
      <p:sp>
        <p:nvSpPr>
          <p:cNvPr id="11" name="Text Placeholder 7"/>
          <p:cNvSpPr>
            <a:spLocks noGrp="1"/>
          </p:cNvSpPr>
          <p:nvPr>
            <p:ph type="body" sz="quarter" idx="11" hasCustomPrompt="1"/>
          </p:nvPr>
        </p:nvSpPr>
        <p:spPr>
          <a:xfrm>
            <a:off x="1002729" y="3048000"/>
            <a:ext cx="7138543" cy="1600200"/>
          </a:xfrm>
        </p:spPr>
        <p:txBody>
          <a:bodyPr/>
          <a:lstStyle>
            <a:lvl1pPr marL="0" indent="0" algn="ctr">
              <a:buNone/>
              <a:defRPr sz="11000" b="1" spc="0" baseline="0">
                <a:solidFill>
                  <a:srgbClr val="FFFFFF"/>
                </a:solidFill>
                <a:latin typeface="Arial" panose="020B0604020202020204" pitchFamily="34" charset="0"/>
                <a:cs typeface="Arial" panose="020B0604020202020204" pitchFamily="34" charset="0"/>
              </a:defRPr>
            </a:lvl1pPr>
          </a:lstStyle>
          <a:p>
            <a:pPr lvl="0"/>
            <a:r>
              <a:rPr lang="en-US" dirty="0"/>
              <a:t>DIVIDER</a:t>
            </a:r>
          </a:p>
        </p:txBody>
      </p:sp>
    </p:spTree>
    <p:extLst>
      <p:ext uri="{BB962C8B-B14F-4D97-AF65-F5344CB8AC3E}">
        <p14:creationId xmlns:p14="http://schemas.microsoft.com/office/powerpoint/2010/main" val="17313923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Divider Layout-4">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Rectangle 3"/>
          <p:cNvSpPr/>
          <p:nvPr userDrawn="1"/>
        </p:nvSpPr>
        <p:spPr bwMode="auto">
          <a:xfrm>
            <a:off x="-4010" y="0"/>
            <a:ext cx="9148010" cy="6858000"/>
          </a:xfrm>
          <a:prstGeom prst="rect">
            <a:avLst/>
          </a:prstGeom>
          <a:solidFill>
            <a:srgbClr val="605F61">
              <a:alpha val="65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endParaRPr>
          </a:p>
        </p:txBody>
      </p:sp>
      <p:sp>
        <p:nvSpPr>
          <p:cNvPr id="7" name="Rectangle 6"/>
          <p:cNvSpPr/>
          <p:nvPr userDrawn="1"/>
        </p:nvSpPr>
        <p:spPr bwMode="auto">
          <a:xfrm>
            <a:off x="914400" y="1586031"/>
            <a:ext cx="7315200" cy="3685939"/>
          </a:xfrm>
          <a:prstGeom prst="rect">
            <a:avLst/>
          </a:prstGeom>
          <a:solidFill>
            <a:srgbClr val="007BC0">
              <a:alpha val="40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endParaRPr>
          </a:p>
        </p:txBody>
      </p:sp>
      <p:sp>
        <p:nvSpPr>
          <p:cNvPr id="5" name="Rectangle 4"/>
          <p:cNvSpPr/>
          <p:nvPr userDrawn="1"/>
        </p:nvSpPr>
        <p:spPr bwMode="auto">
          <a:xfrm>
            <a:off x="914400" y="1600200"/>
            <a:ext cx="7315200" cy="3657600"/>
          </a:xfrm>
          <a:prstGeom prst="rect">
            <a:avLst/>
          </a:prstGeom>
          <a:noFill/>
          <a:ln w="76200" cap="flat" cmpd="sng" algn="ctr">
            <a:solidFill>
              <a:srgbClr val="FFFF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endParaRPr>
          </a:p>
        </p:txBody>
      </p:sp>
      <p:pic>
        <p:nvPicPr>
          <p:cNvPr id="8" name="Picture 7" descr="PRB_LOGO_PowerPoint.png"/>
          <p:cNvPicPr>
            <a:picLocks noChangeAspect="1"/>
          </p:cNvPicPr>
          <p:nvPr userDrawn="1"/>
        </p:nvPicPr>
        <p:blipFill>
          <a:blip r:embed="rId3" cstate="print">
            <a:alphaModFix amt="37000"/>
            <a:extLst>
              <a:ext uri="{28A0092B-C50C-407E-A947-70E740481C1C}">
                <a14:useLocalDpi xmlns:a14="http://schemas.microsoft.com/office/drawing/2010/main" val="0"/>
              </a:ext>
            </a:extLst>
          </a:blip>
          <a:stretch>
            <a:fillRect/>
          </a:stretch>
        </p:blipFill>
        <p:spPr>
          <a:xfrm>
            <a:off x="7855036" y="6153753"/>
            <a:ext cx="950043" cy="457200"/>
          </a:xfrm>
          <a:prstGeom prst="rect">
            <a:avLst/>
          </a:prstGeom>
        </p:spPr>
      </p:pic>
      <p:sp>
        <p:nvSpPr>
          <p:cNvPr id="9" name="Text Placeholder 7"/>
          <p:cNvSpPr>
            <a:spLocks noGrp="1"/>
          </p:cNvSpPr>
          <p:nvPr>
            <p:ph type="body" sz="quarter" idx="10" hasCustomPrompt="1"/>
          </p:nvPr>
        </p:nvSpPr>
        <p:spPr>
          <a:xfrm>
            <a:off x="1002729" y="2286000"/>
            <a:ext cx="7138543" cy="818930"/>
          </a:xfrm>
        </p:spPr>
        <p:txBody>
          <a:bodyPr/>
          <a:lstStyle>
            <a:lvl1pPr marL="0" indent="0" algn="ctr">
              <a:buNone/>
              <a:defRPr sz="5400" b="1" spc="2000" baseline="0">
                <a:solidFill>
                  <a:srgbClr val="FFFFFF"/>
                </a:solidFill>
                <a:latin typeface="Arial" panose="020B0604020202020204" pitchFamily="34" charset="0"/>
                <a:cs typeface="Arial" panose="020B0604020202020204" pitchFamily="34" charset="0"/>
              </a:defRPr>
            </a:lvl1pPr>
          </a:lstStyle>
          <a:p>
            <a:pPr lvl="0"/>
            <a:r>
              <a:rPr lang="en-US" dirty="0"/>
              <a:t>SECTION</a:t>
            </a:r>
          </a:p>
        </p:txBody>
      </p:sp>
      <p:sp>
        <p:nvSpPr>
          <p:cNvPr id="10" name="Text Placeholder 7"/>
          <p:cNvSpPr>
            <a:spLocks noGrp="1"/>
          </p:cNvSpPr>
          <p:nvPr>
            <p:ph type="body" sz="quarter" idx="11" hasCustomPrompt="1"/>
          </p:nvPr>
        </p:nvSpPr>
        <p:spPr>
          <a:xfrm>
            <a:off x="1002729" y="3048000"/>
            <a:ext cx="7138543" cy="1600200"/>
          </a:xfrm>
        </p:spPr>
        <p:txBody>
          <a:bodyPr/>
          <a:lstStyle>
            <a:lvl1pPr marL="0" indent="0" algn="ctr">
              <a:buNone/>
              <a:defRPr sz="11000" b="1" spc="600" baseline="0">
                <a:solidFill>
                  <a:srgbClr val="FFFFFF"/>
                </a:solidFill>
                <a:latin typeface="Arial" panose="020B0604020202020204" pitchFamily="34" charset="0"/>
                <a:cs typeface="Arial" panose="020B0604020202020204" pitchFamily="34" charset="0"/>
              </a:defRPr>
            </a:lvl1pPr>
          </a:lstStyle>
          <a:p>
            <a:pPr lvl="0"/>
            <a:r>
              <a:rPr lang="en-US" dirty="0"/>
              <a:t>DIVIDER</a:t>
            </a:r>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7739062" cy="990600"/>
          </a:xfrm>
        </p:spPr>
        <p:txBody>
          <a:bodyPr/>
          <a:lstStyle>
            <a:lvl1pPr>
              <a:defRPr sz="3200"/>
            </a:lvl1pPr>
          </a:lstStyle>
          <a:p>
            <a:r>
              <a:rPr lang="en-US" dirty="0"/>
              <a:t>Click to edit Master title style</a:t>
            </a:r>
          </a:p>
        </p:txBody>
      </p:sp>
      <p:sp>
        <p:nvSpPr>
          <p:cNvPr id="3" name="Content Placeholder 2"/>
          <p:cNvSpPr>
            <a:spLocks noGrp="1"/>
          </p:cNvSpPr>
          <p:nvPr>
            <p:ph idx="1"/>
          </p:nvPr>
        </p:nvSpPr>
        <p:spPr>
          <a:xfrm>
            <a:off x="838200" y="1295400"/>
            <a:ext cx="7729537" cy="4648200"/>
          </a:xfrm>
        </p:spPr>
        <p:txBody>
          <a:bodyPr/>
          <a:lstStyle>
            <a:lvl1pPr>
              <a:spcBef>
                <a:spcPts val="0"/>
              </a:spcBef>
              <a:spcAft>
                <a:spcPts val="1200"/>
              </a:spcAft>
              <a:defRPr sz="2600"/>
            </a:lvl1pPr>
            <a:lvl2pPr>
              <a:spcBef>
                <a:spcPts val="0"/>
              </a:spcBef>
              <a:spcAft>
                <a:spcPts val="1200"/>
              </a:spcAft>
              <a:defRPr sz="2400"/>
            </a:lvl2pPr>
            <a:lvl3pPr>
              <a:spcBef>
                <a:spcPts val="0"/>
              </a:spcBef>
              <a:spcAft>
                <a:spcPts val="1200"/>
              </a:spcAft>
              <a:defRPr/>
            </a:lvl3pPr>
            <a:lvl4pPr>
              <a:spcBef>
                <a:spcPts val="0"/>
              </a:spcBef>
              <a:spcAft>
                <a:spcPts val="1200"/>
              </a:spcAft>
              <a:defRPr/>
            </a:lvl4pPr>
            <a:lvl5pPr>
              <a:spcBef>
                <a:spcPts val="0"/>
              </a:spcBef>
              <a:spcAft>
                <a:spcPts val="1200"/>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62955684"/>
      </p:ext>
    </p:extLst>
  </p:cSld>
  <p:clrMapOvr>
    <a:masterClrMapping/>
  </p:clrMapOvr>
  <p:extLst>
    <p:ext uri="{DCECCB84-F9BA-43D5-87BE-67443E8EF086}">
      <p15:sldGuideLst xmlns:p15="http://schemas.microsoft.com/office/powerpoint/2012/main">
        <p15:guide id="1" orient="horz" pos="336" userDrawn="1">
          <p15:clr>
            <a:srgbClr val="FBAE40"/>
          </p15:clr>
        </p15:guide>
        <p15:guide id="2" pos="576"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33463" y="1676400"/>
            <a:ext cx="3787775"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73638" y="1676400"/>
            <a:ext cx="3789362"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4667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827295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19672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7360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8032751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302333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5782732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w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26" name="Rectangle 65"/>
          <p:cNvSpPr>
            <a:spLocks noGrp="1" noChangeArrowheads="1"/>
          </p:cNvSpPr>
          <p:nvPr>
            <p:ph type="title"/>
          </p:nvPr>
        </p:nvSpPr>
        <p:spPr bwMode="auto">
          <a:xfrm>
            <a:off x="1023938" y="533400"/>
            <a:ext cx="7739062"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title style</a:t>
            </a:r>
          </a:p>
        </p:txBody>
      </p:sp>
      <p:sp>
        <p:nvSpPr>
          <p:cNvPr id="1027" name="Rectangle 66"/>
          <p:cNvSpPr>
            <a:spLocks noGrp="1" noChangeArrowheads="1"/>
          </p:cNvSpPr>
          <p:nvPr>
            <p:ph type="body" idx="1"/>
          </p:nvPr>
        </p:nvSpPr>
        <p:spPr bwMode="auto">
          <a:xfrm>
            <a:off x="1033463" y="1676400"/>
            <a:ext cx="7729537"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p:txBody>
      </p:sp>
      <p:sp>
        <p:nvSpPr>
          <p:cNvPr id="1028" name="Line 84"/>
          <p:cNvSpPr>
            <a:spLocks noChangeShapeType="1"/>
          </p:cNvSpPr>
          <p:nvPr userDrawn="1"/>
        </p:nvSpPr>
        <p:spPr bwMode="auto">
          <a:xfrm>
            <a:off x="152400" y="533400"/>
            <a:ext cx="0" cy="6324600"/>
          </a:xfrm>
          <a:prstGeom prst="line">
            <a:avLst/>
          </a:prstGeom>
          <a:noFill/>
          <a:ln w="317500">
            <a:solidFill>
              <a:schemeClr val="tx2"/>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
        <p:nvSpPr>
          <p:cNvPr id="76885" name="Text Box 85"/>
          <p:cNvSpPr txBox="1">
            <a:spLocks noChangeArrowheads="1"/>
          </p:cNvSpPr>
          <p:nvPr userDrawn="1"/>
        </p:nvSpPr>
        <p:spPr bwMode="auto">
          <a:xfrm>
            <a:off x="3886200" y="6507163"/>
            <a:ext cx="4953000" cy="198437"/>
          </a:xfrm>
          <a:prstGeom prst="rect">
            <a:avLst/>
          </a:prstGeom>
          <a:noFill/>
          <a:ln w="9525">
            <a:noFill/>
            <a:miter lim="800000"/>
            <a:headEnd/>
            <a:tailEnd/>
          </a:ln>
        </p:spPr>
        <p:txBody>
          <a:bodyPr>
            <a:spAutoFit/>
          </a:bodyPr>
          <a:lstStyle>
            <a:lvl1pPr>
              <a:defRPr sz="2400">
                <a:solidFill>
                  <a:schemeClr val="tx1"/>
                </a:solidFill>
                <a:latin typeface="Arial" pitchFamily="34" charset="0"/>
                <a:ea typeface="ＭＳ Ｐゴシック" pitchFamily="34" charset="-128"/>
              </a:defRPr>
            </a:lvl1pPr>
            <a:lvl2pPr marL="37931725" indent="-37474525">
              <a:defRPr sz="2400">
                <a:solidFill>
                  <a:schemeClr val="tx1"/>
                </a:solidFill>
                <a:latin typeface="Arial" pitchFamily="34" charset="0"/>
                <a:ea typeface="ＭＳ Ｐゴシック" pitchFamily="34" charset="-128"/>
              </a:defRPr>
            </a:lvl2pPr>
            <a:lvl3pPr>
              <a:defRPr sz="2400">
                <a:solidFill>
                  <a:schemeClr val="tx1"/>
                </a:solidFill>
                <a:latin typeface="Arial" pitchFamily="34" charset="0"/>
                <a:ea typeface="ＭＳ Ｐゴシック" pitchFamily="34" charset="-128"/>
              </a:defRPr>
            </a:lvl3pPr>
            <a:lvl4pPr>
              <a:defRPr sz="2400">
                <a:solidFill>
                  <a:schemeClr val="tx1"/>
                </a:solidFill>
                <a:latin typeface="Arial" pitchFamily="34" charset="0"/>
                <a:ea typeface="ＭＳ Ｐゴシック" pitchFamily="34" charset="-128"/>
              </a:defRPr>
            </a:lvl4pPr>
            <a:lvl5pPr>
              <a:defRPr sz="2400">
                <a:solidFill>
                  <a:schemeClr val="tx1"/>
                </a:solidFill>
                <a:latin typeface="Arial" pitchFamily="34" charset="0"/>
                <a:ea typeface="ＭＳ Ｐゴシック" pitchFamily="34" charset="-128"/>
              </a:defRPr>
            </a:lvl5pPr>
            <a:lvl6pPr marL="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9144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1371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18288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a:defRPr/>
            </a:pPr>
            <a:r>
              <a:rPr lang="en-US" sz="700" dirty="0"/>
              <a:t>© </a:t>
            </a:r>
            <a:r>
              <a:rPr lang="en-US" sz="700" dirty="0">
                <a:solidFill>
                  <a:srgbClr val="333333"/>
                </a:solidFill>
              </a:rPr>
              <a:t>2016 Population Reference Bureau. All rights reserved. www.prb.org</a:t>
            </a:r>
          </a:p>
        </p:txBody>
      </p:sp>
      <p:pic>
        <p:nvPicPr>
          <p:cNvPr id="1030" name="Picture 86" descr="ppt-logo"/>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990600" y="6507163"/>
            <a:ext cx="23114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Line 87"/>
          <p:cNvSpPr>
            <a:spLocks noChangeShapeType="1"/>
          </p:cNvSpPr>
          <p:nvPr userDrawn="1"/>
        </p:nvSpPr>
        <p:spPr bwMode="auto">
          <a:xfrm flipH="1">
            <a:off x="990600" y="6477000"/>
            <a:ext cx="77724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p>
        </p:txBody>
      </p:sp>
    </p:spTree>
  </p:cSld>
  <p:clrMap bg1="lt1" tx1="dk1" bg2="lt2" tx2="dk2" accent1="accent1" accent2="accent2" accent3="accent3" accent4="accent4" accent5="accent5" accent6="accent6" hlink="hlink" folHlink="folHlink"/>
  <p:sldLayoutIdLst>
    <p:sldLayoutId id="2147483915" r:id="rId1"/>
    <p:sldLayoutId id="2147483905" r:id="rId2"/>
    <p:sldLayoutId id="2147483906" r:id="rId3"/>
    <p:sldLayoutId id="2147483907" r:id="rId4"/>
    <p:sldLayoutId id="2147483908" r:id="rId5"/>
    <p:sldLayoutId id="2147483909" r:id="rId6"/>
    <p:sldLayoutId id="2147483910" r:id="rId7"/>
    <p:sldLayoutId id="2147483911" r:id="rId8"/>
    <p:sldLayoutId id="2147483912" r:id="rId9"/>
    <p:sldLayoutId id="2147483913" r:id="rId10"/>
    <p:sldLayoutId id="2147483914" r:id="rId11"/>
    <p:sldLayoutId id="2147483916" r:id="rId12"/>
    <p:sldLayoutId id="2147483917" r:id="rId13"/>
  </p:sldLayoutIdLst>
  <p:txStyles>
    <p:titleStyle>
      <a:lvl1pPr algn="l" rtl="0" eaLnBrk="0" fontAlgn="base" hangingPunct="0">
        <a:spcBef>
          <a:spcPct val="0"/>
        </a:spcBef>
        <a:spcAft>
          <a:spcPct val="0"/>
        </a:spcAft>
        <a:defRPr sz="3600">
          <a:solidFill>
            <a:schemeClr val="tx2"/>
          </a:solidFill>
          <a:latin typeface="+mj-lt"/>
          <a:ea typeface="MS PGothic" pitchFamily="34" charset="-128"/>
          <a:cs typeface="ＭＳ Ｐゴシック" charset="-128"/>
        </a:defRPr>
      </a:lvl1pPr>
      <a:lvl2pPr algn="l" rtl="0" eaLnBrk="0" fontAlgn="base" hangingPunct="0">
        <a:spcBef>
          <a:spcPct val="0"/>
        </a:spcBef>
        <a:spcAft>
          <a:spcPct val="0"/>
        </a:spcAft>
        <a:defRPr sz="3600">
          <a:solidFill>
            <a:schemeClr val="tx2"/>
          </a:solidFill>
          <a:latin typeface="Arial" charset="0"/>
          <a:ea typeface="MS PGothic" pitchFamily="34" charset="-128"/>
          <a:cs typeface="ＭＳ Ｐゴシック" charset="-128"/>
        </a:defRPr>
      </a:lvl2pPr>
      <a:lvl3pPr algn="l" rtl="0" eaLnBrk="0" fontAlgn="base" hangingPunct="0">
        <a:spcBef>
          <a:spcPct val="0"/>
        </a:spcBef>
        <a:spcAft>
          <a:spcPct val="0"/>
        </a:spcAft>
        <a:defRPr sz="3600">
          <a:solidFill>
            <a:schemeClr val="tx2"/>
          </a:solidFill>
          <a:latin typeface="Arial" charset="0"/>
          <a:ea typeface="MS PGothic" pitchFamily="34" charset="-128"/>
          <a:cs typeface="ＭＳ Ｐゴシック" charset="-128"/>
        </a:defRPr>
      </a:lvl3pPr>
      <a:lvl4pPr algn="l" rtl="0" eaLnBrk="0" fontAlgn="base" hangingPunct="0">
        <a:spcBef>
          <a:spcPct val="0"/>
        </a:spcBef>
        <a:spcAft>
          <a:spcPct val="0"/>
        </a:spcAft>
        <a:defRPr sz="3600">
          <a:solidFill>
            <a:schemeClr val="tx2"/>
          </a:solidFill>
          <a:latin typeface="Arial" charset="0"/>
          <a:ea typeface="MS PGothic" pitchFamily="34" charset="-128"/>
          <a:cs typeface="ＭＳ Ｐゴシック" charset="-128"/>
        </a:defRPr>
      </a:lvl4pPr>
      <a:lvl5pPr algn="l" rtl="0" eaLnBrk="0" fontAlgn="base" hangingPunct="0">
        <a:spcBef>
          <a:spcPct val="0"/>
        </a:spcBef>
        <a:spcAft>
          <a:spcPct val="0"/>
        </a:spcAft>
        <a:defRPr sz="3600">
          <a:solidFill>
            <a:schemeClr val="tx2"/>
          </a:solidFill>
          <a:latin typeface="Arial" charset="0"/>
          <a:ea typeface="MS PGothic" pitchFamily="34" charset="-128"/>
          <a:cs typeface="ＭＳ Ｐゴシック" charset="-128"/>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20000"/>
        </a:spcBef>
        <a:spcAft>
          <a:spcPct val="0"/>
        </a:spcAft>
        <a:buClr>
          <a:srgbClr val="E96D1F"/>
        </a:buClr>
        <a:buSzPct val="85000"/>
        <a:buFont typeface="Wingdings" pitchFamily="2" charset="2"/>
        <a:buChar char="n"/>
        <a:defRPr sz="3000">
          <a:solidFill>
            <a:schemeClr val="tx1"/>
          </a:solidFill>
          <a:latin typeface="+mn-lt"/>
          <a:ea typeface="MS PGothic" pitchFamily="34" charset="-128"/>
          <a:cs typeface="ＭＳ Ｐゴシック" charset="-128"/>
        </a:defRPr>
      </a:lvl1pPr>
      <a:lvl2pPr marL="742950" indent="-285750" algn="l" rtl="0" eaLnBrk="0" fontAlgn="base" hangingPunct="0">
        <a:spcBef>
          <a:spcPct val="20000"/>
        </a:spcBef>
        <a:spcAft>
          <a:spcPct val="0"/>
        </a:spcAft>
        <a:buClr>
          <a:srgbClr val="E96D1F"/>
        </a:buClr>
        <a:buSzPct val="120000"/>
        <a:buFont typeface="Courier New" panose="02070309020205020404" pitchFamily="49" charset="0"/>
        <a:buChar char="o"/>
        <a:defRPr sz="2600">
          <a:solidFill>
            <a:schemeClr val="tx1"/>
          </a:solidFill>
          <a:latin typeface="+mn-lt"/>
          <a:ea typeface="MS PGothic" pitchFamily="34" charset="-128"/>
        </a:defRPr>
      </a:lvl2pPr>
      <a:lvl3pPr marL="1143000" indent="-228600" algn="l" rtl="0" eaLnBrk="0" fontAlgn="base" hangingPunct="0">
        <a:spcBef>
          <a:spcPct val="20000"/>
        </a:spcBef>
        <a:spcAft>
          <a:spcPct val="0"/>
        </a:spcAft>
        <a:buClr>
          <a:srgbClr val="7BC143"/>
        </a:buClr>
        <a:buSzPct val="120000"/>
        <a:buChar char="•"/>
        <a:defRPr sz="2200">
          <a:solidFill>
            <a:schemeClr val="tx1"/>
          </a:solidFill>
          <a:latin typeface="+mn-lt"/>
          <a:ea typeface="MS PGothic" pitchFamily="34" charset="-128"/>
        </a:defRPr>
      </a:lvl3pPr>
      <a:lvl4pPr marL="1600200" indent="-228600" algn="l" rtl="0" eaLnBrk="0" fontAlgn="base" hangingPunct="0">
        <a:spcBef>
          <a:spcPct val="20000"/>
        </a:spcBef>
        <a:spcAft>
          <a:spcPct val="0"/>
        </a:spcAft>
        <a:buClr>
          <a:schemeClr val="hlink"/>
        </a:buClr>
        <a:buChar char="•"/>
        <a:defRPr>
          <a:solidFill>
            <a:schemeClr val="tx1"/>
          </a:solidFill>
          <a:latin typeface="+mn-lt"/>
          <a:ea typeface="MS PGothic" pitchFamily="34" charset="-128"/>
        </a:defRPr>
      </a:lvl4pPr>
      <a:lvl5pPr marL="2057400" indent="-228600" algn="l" rtl="0" eaLnBrk="0" fontAlgn="base" hangingPunct="0">
        <a:spcBef>
          <a:spcPct val="20000"/>
        </a:spcBef>
        <a:spcAft>
          <a:spcPct val="0"/>
        </a:spcAft>
        <a:buClr>
          <a:schemeClr val="tx1"/>
        </a:buClr>
        <a:buSzPct val="85000"/>
        <a:buChar char="•"/>
        <a:defRPr>
          <a:solidFill>
            <a:schemeClr val="tx1"/>
          </a:solidFill>
          <a:latin typeface="+mn-lt"/>
          <a:ea typeface="MS PGothic" pitchFamily="34" charset="-128"/>
        </a:defRPr>
      </a:lvl5pPr>
      <a:lvl6pPr marL="25146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6pPr>
      <a:lvl7pPr marL="29718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7pPr>
      <a:lvl8pPr marL="34290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8pPr>
      <a:lvl9pPr marL="3886200" indent="-228600" algn="l" rtl="0" fontAlgn="base">
        <a:spcBef>
          <a:spcPct val="20000"/>
        </a:spcBef>
        <a:spcAft>
          <a:spcPct val="0"/>
        </a:spcAft>
        <a:buClr>
          <a:schemeClr val="tx1"/>
        </a:buClr>
        <a:buSzPct val="85000"/>
        <a:buChar char="•"/>
        <a:defRPr>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4.xml"/><Relationship Id="rId3" Type="http://schemas.openxmlformats.org/officeDocument/2006/relationships/image" Target="../media/image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9.xml"/><Relationship Id="rId3"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hyperlink" Target="http://www.prb.org/CPIPR/BestPractices.aspx"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itle 1"/>
          <p:cNvSpPr>
            <a:spLocks noGrp="1"/>
          </p:cNvSpPr>
          <p:nvPr>
            <p:ph type="ctrTitle" idx="4294967295"/>
          </p:nvPr>
        </p:nvSpPr>
        <p:spPr>
          <a:xfrm>
            <a:off x="609600" y="1066800"/>
            <a:ext cx="7315200" cy="1470025"/>
          </a:xfrm>
        </p:spPr>
        <p:txBody>
          <a:bodyPr anchor="ctr"/>
          <a:lstStyle/>
          <a:p>
            <a:pPr algn="ctr"/>
            <a:r>
              <a:rPr lang="es-ES_tradnl" sz="4000" b="1" noProof="0" dirty="0" smtClean="0"/>
              <a:t>Comunicación estratégica II:</a:t>
            </a:r>
            <a:endParaRPr lang="es-ES_tradnl" sz="4000" b="1" noProof="0" dirty="0"/>
          </a:p>
        </p:txBody>
      </p:sp>
      <p:sp>
        <p:nvSpPr>
          <p:cNvPr id="3076" name="Subtitle 2"/>
          <p:cNvSpPr>
            <a:spLocks noGrp="1"/>
          </p:cNvSpPr>
          <p:nvPr>
            <p:ph type="subTitle" idx="4294967295"/>
          </p:nvPr>
        </p:nvSpPr>
        <p:spPr>
          <a:xfrm>
            <a:off x="914400" y="2133601"/>
            <a:ext cx="5486399" cy="1066800"/>
          </a:xfrm>
        </p:spPr>
        <p:txBody>
          <a:bodyPr/>
          <a:lstStyle/>
          <a:p>
            <a:pPr marL="0" indent="0">
              <a:buFont typeface="Wingdings" pitchFamily="2" charset="2"/>
              <a:buNone/>
            </a:pPr>
            <a:r>
              <a:rPr lang="es-ES_tradnl" sz="3600" noProof="0" dirty="0" smtClean="0">
                <a:solidFill>
                  <a:schemeClr val="accent5"/>
                </a:solidFill>
              </a:rPr>
              <a:t>Mensajes</a:t>
            </a:r>
            <a:r>
              <a:rPr lang="es-ES_tradnl" sz="4000" noProof="0" dirty="0" smtClean="0">
                <a:solidFill>
                  <a:schemeClr val="accent5"/>
                </a:solidFill>
              </a:rPr>
              <a:t/>
            </a:r>
            <a:br>
              <a:rPr lang="es-ES_tradnl" sz="4000" noProof="0" dirty="0" smtClean="0">
                <a:solidFill>
                  <a:schemeClr val="accent5"/>
                </a:solidFill>
              </a:rPr>
            </a:br>
            <a:endParaRPr lang="es-ES_tradnl" sz="4000" noProof="0" dirty="0" smtClean="0">
              <a:solidFill>
                <a:schemeClr val="accent5"/>
              </a:solidFill>
            </a:endParaRPr>
          </a:p>
          <a:p>
            <a:pPr marL="0" indent="0" algn="ctr">
              <a:buFont typeface="Wingdings" pitchFamily="2" charset="2"/>
              <a:buNone/>
            </a:pPr>
            <a:endParaRPr lang="es-ES_tradnl" sz="3200" b="1" noProof="0" dirty="0">
              <a:solidFill>
                <a:schemeClr val="accent6"/>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8" name="Rectangle 28"/>
          <p:cNvSpPr>
            <a:spLocks noChangeArrowheads="1"/>
          </p:cNvSpPr>
          <p:nvPr/>
        </p:nvSpPr>
        <p:spPr bwMode="auto">
          <a:xfrm>
            <a:off x="838200" y="457200"/>
            <a:ext cx="8229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s-ES_tradnl" sz="3600" b="1" dirty="0" smtClean="0">
                <a:solidFill>
                  <a:schemeClr val="tx2"/>
                </a:solidFill>
                <a:latin typeface="+mj-lt"/>
              </a:rPr>
              <a:t>De investigación a política</a:t>
            </a:r>
            <a:endParaRPr lang="es-ES_tradnl" sz="3600" b="1" dirty="0">
              <a:solidFill>
                <a:schemeClr val="tx2"/>
              </a:solidFill>
              <a:latin typeface="+mj-lt"/>
            </a:endParaRPr>
          </a:p>
        </p:txBody>
      </p:sp>
      <p:sp>
        <p:nvSpPr>
          <p:cNvPr id="7183" name="Text Box 30"/>
          <p:cNvSpPr txBox="1">
            <a:spLocks noChangeArrowheads="1"/>
          </p:cNvSpPr>
          <p:nvPr/>
        </p:nvSpPr>
        <p:spPr bwMode="auto">
          <a:xfrm>
            <a:off x="762000" y="2971800"/>
            <a:ext cx="2409616"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pPr algn="ctr" eaLnBrk="1" hangingPunct="1">
              <a:spcBef>
                <a:spcPct val="50000"/>
              </a:spcBef>
            </a:pPr>
            <a:r>
              <a:rPr lang="es-ES_tradnl" sz="2800" b="1" dirty="0" smtClean="0">
                <a:latin typeface="+mn-lt"/>
              </a:rPr>
              <a:t>Entorno de la política</a:t>
            </a:r>
            <a:endParaRPr lang="es-ES_tradnl" sz="2800" b="1" dirty="0">
              <a:latin typeface="+mn-lt"/>
            </a:endParaRPr>
          </a:p>
        </p:txBody>
      </p:sp>
      <p:sp>
        <p:nvSpPr>
          <p:cNvPr id="7184" name="Text Box 31"/>
          <p:cNvSpPr txBox="1">
            <a:spLocks noChangeArrowheads="1"/>
          </p:cNvSpPr>
          <p:nvPr/>
        </p:nvSpPr>
        <p:spPr bwMode="auto">
          <a:xfrm>
            <a:off x="6248400" y="2971800"/>
            <a:ext cx="266700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pPr algn="ctr" eaLnBrk="1" hangingPunct="1">
              <a:spcBef>
                <a:spcPct val="50000"/>
              </a:spcBef>
            </a:pPr>
            <a:r>
              <a:rPr lang="es-ES_tradnl" sz="2800" b="1" dirty="0" smtClean="0">
                <a:latin typeface="+mn-lt"/>
              </a:rPr>
              <a:t>Otra       Investigación</a:t>
            </a:r>
            <a:endParaRPr lang="es-ES_tradnl" sz="2800" b="1" dirty="0">
              <a:latin typeface="+mn-lt"/>
            </a:endParaRPr>
          </a:p>
        </p:txBody>
      </p:sp>
      <p:graphicFrame>
        <p:nvGraphicFramePr>
          <p:cNvPr id="3" name="Diagram 2"/>
          <p:cNvGraphicFramePr/>
          <p:nvPr>
            <p:extLst>
              <p:ext uri="{D42A27DB-BD31-4B8C-83A1-F6EECF244321}">
                <p14:modId xmlns:p14="http://schemas.microsoft.com/office/powerpoint/2010/main" val="179099298"/>
              </p:ext>
            </p:extLst>
          </p:nvPr>
        </p:nvGraphicFramePr>
        <p:xfrm>
          <a:off x="2819400" y="1295400"/>
          <a:ext cx="4191000" cy="48947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s-ES_tradnl" sz="3600" b="1" noProof="0" dirty="0"/>
              <a:t>Resultados</a:t>
            </a:r>
          </a:p>
        </p:txBody>
      </p:sp>
      <p:sp>
        <p:nvSpPr>
          <p:cNvPr id="16387" name="Content Placeholder 2"/>
          <p:cNvSpPr>
            <a:spLocks noGrp="1"/>
          </p:cNvSpPr>
          <p:nvPr>
            <p:ph idx="1"/>
          </p:nvPr>
        </p:nvSpPr>
        <p:spPr>
          <a:xfrm>
            <a:off x="909638" y="1028700"/>
            <a:ext cx="8001000" cy="4648200"/>
          </a:xfrm>
        </p:spPr>
        <p:txBody>
          <a:bodyPr/>
          <a:lstStyle/>
          <a:p>
            <a:r>
              <a:rPr lang="es-ES_tradnl" sz="2400" noProof="0" dirty="0" smtClean="0"/>
              <a:t>20 años después de haber iniciado con la planificación familiar/servicios de salud materna e infantil en Matlab, Bangladesh, las familias que vivían en las aldeas del programa eran más pequeñas (1.5 hijos menos en promedio ) y más prósperas.</a:t>
            </a:r>
            <a:endParaRPr lang="es-ES_tradnl" sz="2400" noProof="0" dirty="0"/>
          </a:p>
        </p:txBody>
      </p:sp>
      <p:graphicFrame>
        <p:nvGraphicFramePr>
          <p:cNvPr id="4" name="Table 3"/>
          <p:cNvGraphicFramePr>
            <a:graphicFrameLocks noGrp="1"/>
          </p:cNvGraphicFramePr>
          <p:nvPr>
            <p:extLst>
              <p:ext uri="{D42A27DB-BD31-4B8C-83A1-F6EECF244321}">
                <p14:modId xmlns:p14="http://schemas.microsoft.com/office/powerpoint/2010/main" val="106118541"/>
              </p:ext>
            </p:extLst>
          </p:nvPr>
        </p:nvGraphicFramePr>
        <p:xfrm>
          <a:off x="1423987" y="3232583"/>
          <a:ext cx="6296025" cy="2615767"/>
        </p:xfrm>
        <a:graphic>
          <a:graphicData uri="http://schemas.openxmlformats.org/drawingml/2006/table">
            <a:tbl>
              <a:tblPr firstRow="1" bandRow="1">
                <a:tableStyleId>{72833802-FEF1-4C79-8D5D-14CF1EAF98D9}</a:tableStyleId>
              </a:tblPr>
              <a:tblGrid>
                <a:gridCol w="2790283">
                  <a:extLst>
                    <a:ext uri="{9D8B030D-6E8A-4147-A177-3AD203B41FA5}">
                      <a16:colId xmlns="" xmlns:a16="http://schemas.microsoft.com/office/drawing/2014/main" val="20000"/>
                    </a:ext>
                  </a:extLst>
                </a:gridCol>
                <a:gridCol w="1788644">
                  <a:extLst>
                    <a:ext uri="{9D8B030D-6E8A-4147-A177-3AD203B41FA5}">
                      <a16:colId xmlns="" xmlns:a16="http://schemas.microsoft.com/office/drawing/2014/main" val="20001"/>
                    </a:ext>
                  </a:extLst>
                </a:gridCol>
                <a:gridCol w="1717098">
                  <a:extLst>
                    <a:ext uri="{9D8B030D-6E8A-4147-A177-3AD203B41FA5}">
                      <a16:colId xmlns="" xmlns:a16="http://schemas.microsoft.com/office/drawing/2014/main" val="20002"/>
                    </a:ext>
                  </a:extLst>
                </a:gridCol>
              </a:tblGrid>
              <a:tr h="445209">
                <a:tc>
                  <a:txBody>
                    <a:bodyPr/>
                    <a:lstStyle/>
                    <a:p>
                      <a:endParaRPr lang="es-ES_tradnl" sz="1800" noProof="0" dirty="0">
                        <a:solidFill>
                          <a:schemeClr val="accent5"/>
                        </a:solidFill>
                      </a:endParaRPr>
                    </a:p>
                  </a:txBody>
                  <a:tcPr marL="91432" marR="91432" marT="45715" marB="45715">
                    <a:solidFill>
                      <a:srgbClr val="7BC143"/>
                    </a:solidFill>
                  </a:tcPr>
                </a:tc>
                <a:tc gridSpan="2">
                  <a:txBody>
                    <a:bodyPr/>
                    <a:lstStyle/>
                    <a:p>
                      <a:pPr algn="ctr"/>
                      <a:r>
                        <a:rPr lang="es-ES_tradnl" sz="1800" cap="small" noProof="0" dirty="0" smtClean="0">
                          <a:solidFill>
                            <a:schemeClr val="accent5"/>
                          </a:solidFill>
                        </a:rPr>
                        <a:t>Valores </a:t>
                      </a:r>
                      <a:r>
                        <a:rPr lang="es-ES_tradnl" sz="1800" noProof="0" dirty="0" smtClean="0">
                          <a:solidFill>
                            <a:schemeClr val="accent5"/>
                          </a:solidFill>
                        </a:rPr>
                        <a:t>(1995 Taka)</a:t>
                      </a:r>
                      <a:endParaRPr lang="es-ES_tradnl" sz="1800" noProof="0" dirty="0">
                        <a:solidFill>
                          <a:schemeClr val="accent5"/>
                        </a:solidFill>
                      </a:endParaRPr>
                    </a:p>
                  </a:txBody>
                  <a:tcPr marL="91432" marR="91432" marT="45715" marB="45715">
                    <a:solidFill>
                      <a:srgbClr val="7BC143"/>
                    </a:solidFill>
                  </a:tcPr>
                </a:tc>
                <a:tc hMerge="1">
                  <a:txBody>
                    <a:bodyPr/>
                    <a:lstStyle/>
                    <a:p>
                      <a:endParaRPr lang="en-US" dirty="0"/>
                    </a:p>
                  </a:txBody>
                  <a:tcPr/>
                </a:tc>
                <a:extLst>
                  <a:ext uri="{0D108BD9-81ED-4DB2-BD59-A6C34878D82A}">
                    <a16:rowId xmlns="" xmlns:a16="http://schemas.microsoft.com/office/drawing/2014/main" val="10000"/>
                  </a:ext>
                </a:extLst>
              </a:tr>
              <a:tr h="445209">
                <a:tc>
                  <a:txBody>
                    <a:bodyPr/>
                    <a:lstStyle/>
                    <a:p>
                      <a:r>
                        <a:rPr lang="es-ES_tradnl" sz="1800" b="1" cap="small" baseline="0" noProof="0" dirty="0" smtClean="0">
                          <a:solidFill>
                            <a:schemeClr val="tx1"/>
                          </a:solidFill>
                        </a:rPr>
                        <a:t>Indicador</a:t>
                      </a:r>
                      <a:endParaRPr lang="es-ES_tradnl" sz="1800" b="1" cap="small" baseline="0" noProof="0" dirty="0">
                        <a:solidFill>
                          <a:schemeClr val="tx1"/>
                        </a:solidFill>
                      </a:endParaRPr>
                    </a:p>
                  </a:txBody>
                  <a:tcPr marL="91432" marR="91432" marT="45715" marB="45715"/>
                </a:tc>
                <a:tc>
                  <a:txBody>
                    <a:bodyPr/>
                    <a:lstStyle/>
                    <a:p>
                      <a:pPr algn="r"/>
                      <a:r>
                        <a:rPr lang="es-ES_tradnl" sz="1800" b="1" cap="small" baseline="0" noProof="0" dirty="0" smtClean="0">
                          <a:solidFill>
                            <a:schemeClr val="tx1"/>
                          </a:solidFill>
                        </a:rPr>
                        <a:t>Programa</a:t>
                      </a:r>
                      <a:endParaRPr lang="es-ES_tradnl" sz="1800" b="1" cap="small" baseline="0" noProof="0" dirty="0">
                        <a:solidFill>
                          <a:schemeClr val="tx1"/>
                        </a:solidFill>
                      </a:endParaRPr>
                    </a:p>
                  </a:txBody>
                  <a:tcPr marL="91432" marR="91432" marT="45715" marB="45715"/>
                </a:tc>
                <a:tc>
                  <a:txBody>
                    <a:bodyPr/>
                    <a:lstStyle/>
                    <a:p>
                      <a:pPr algn="r"/>
                      <a:r>
                        <a:rPr lang="es-ES_tradnl" sz="1800" b="1" cap="small" baseline="0" noProof="0" dirty="0" smtClean="0">
                          <a:solidFill>
                            <a:schemeClr val="tx1"/>
                          </a:solidFill>
                        </a:rPr>
                        <a:t>Comparación</a:t>
                      </a:r>
                      <a:endParaRPr lang="es-ES_tradnl" sz="1800" b="1" cap="small" baseline="0" noProof="0" dirty="0">
                        <a:solidFill>
                          <a:schemeClr val="tx1"/>
                        </a:solidFill>
                      </a:endParaRPr>
                    </a:p>
                  </a:txBody>
                  <a:tcPr marL="91432" marR="91432" marT="45715" marB="45715"/>
                </a:tc>
                <a:extLst>
                  <a:ext uri="{0D108BD9-81ED-4DB2-BD59-A6C34878D82A}">
                    <a16:rowId xmlns="" xmlns:a16="http://schemas.microsoft.com/office/drawing/2014/main" val="10001"/>
                  </a:ext>
                </a:extLst>
              </a:tr>
              <a:tr h="463887">
                <a:tc>
                  <a:txBody>
                    <a:bodyPr/>
                    <a:lstStyle/>
                    <a:p>
                      <a:r>
                        <a:rPr lang="es-ES_tradnl" sz="1800" noProof="0" dirty="0" smtClean="0">
                          <a:solidFill>
                            <a:schemeClr val="tx1"/>
                          </a:solidFill>
                        </a:rPr>
                        <a:t>Activos totales del núcleo familiar</a:t>
                      </a:r>
                      <a:endParaRPr lang="es-ES_tradnl" sz="1800" noProof="0" dirty="0">
                        <a:solidFill>
                          <a:schemeClr val="tx1"/>
                        </a:solidFill>
                      </a:endParaRPr>
                    </a:p>
                  </a:txBody>
                  <a:tcPr marL="91432" marR="91432" marT="45715" marB="45715"/>
                </a:tc>
                <a:tc>
                  <a:txBody>
                    <a:bodyPr/>
                    <a:lstStyle/>
                    <a:p>
                      <a:pPr algn="r"/>
                      <a:r>
                        <a:rPr lang="es-ES_tradnl" sz="1800" noProof="0" dirty="0" smtClean="0">
                          <a:solidFill>
                            <a:schemeClr val="tx1"/>
                          </a:solidFill>
                        </a:rPr>
                        <a:t>209,219</a:t>
                      </a:r>
                      <a:endParaRPr lang="es-ES_tradnl" sz="1800" noProof="0" dirty="0">
                        <a:solidFill>
                          <a:schemeClr val="tx1"/>
                        </a:solidFill>
                      </a:endParaRPr>
                    </a:p>
                  </a:txBody>
                  <a:tcPr marL="91432" marR="91432" marT="45715" marB="45715"/>
                </a:tc>
                <a:tc>
                  <a:txBody>
                    <a:bodyPr/>
                    <a:lstStyle/>
                    <a:p>
                      <a:pPr algn="r"/>
                      <a:r>
                        <a:rPr lang="es-ES_tradnl" sz="1800" noProof="0" dirty="0" smtClean="0">
                          <a:solidFill>
                            <a:schemeClr val="tx1"/>
                          </a:solidFill>
                        </a:rPr>
                        <a:t>145,945</a:t>
                      </a:r>
                      <a:endParaRPr lang="es-ES_tradnl" sz="1800" noProof="0" dirty="0">
                        <a:solidFill>
                          <a:schemeClr val="tx1"/>
                        </a:solidFill>
                      </a:endParaRPr>
                    </a:p>
                  </a:txBody>
                  <a:tcPr marL="91432" marR="91432" marT="45715" marB="45715"/>
                </a:tc>
                <a:extLst>
                  <a:ext uri="{0D108BD9-81ED-4DB2-BD59-A6C34878D82A}">
                    <a16:rowId xmlns="" xmlns:a16="http://schemas.microsoft.com/office/drawing/2014/main" val="10002"/>
                  </a:ext>
                </a:extLst>
              </a:tr>
              <a:tr h="445209">
                <a:tc>
                  <a:txBody>
                    <a:bodyPr/>
                    <a:lstStyle/>
                    <a:p>
                      <a:r>
                        <a:rPr lang="es-ES_tradnl" sz="1800" noProof="0" dirty="0" smtClean="0">
                          <a:solidFill>
                            <a:schemeClr val="tx1"/>
                          </a:solidFill>
                        </a:rPr>
                        <a:t>Valor de la casa de habitación</a:t>
                      </a:r>
                      <a:endParaRPr lang="es-ES_tradnl" sz="1800" noProof="0" dirty="0">
                        <a:solidFill>
                          <a:schemeClr val="tx1"/>
                        </a:solidFill>
                      </a:endParaRPr>
                    </a:p>
                  </a:txBody>
                  <a:tcPr marL="91432" marR="91432" marT="45715" marB="45715"/>
                </a:tc>
                <a:tc>
                  <a:txBody>
                    <a:bodyPr/>
                    <a:lstStyle/>
                    <a:p>
                      <a:pPr algn="r"/>
                      <a:r>
                        <a:rPr lang="es-ES_tradnl" sz="1800" noProof="0" dirty="0" smtClean="0">
                          <a:solidFill>
                            <a:schemeClr val="tx1"/>
                          </a:solidFill>
                        </a:rPr>
                        <a:t>114,827</a:t>
                      </a:r>
                      <a:endParaRPr lang="es-ES_tradnl" sz="1800" noProof="0" dirty="0">
                        <a:solidFill>
                          <a:schemeClr val="tx1"/>
                        </a:solidFill>
                      </a:endParaRPr>
                    </a:p>
                  </a:txBody>
                  <a:tcPr marL="91432" marR="91432" marT="45715" marB="45715"/>
                </a:tc>
                <a:tc>
                  <a:txBody>
                    <a:bodyPr/>
                    <a:lstStyle/>
                    <a:p>
                      <a:pPr algn="r"/>
                      <a:r>
                        <a:rPr lang="es-ES_tradnl" sz="1800" noProof="0" dirty="0" smtClean="0">
                          <a:solidFill>
                            <a:schemeClr val="tx1"/>
                          </a:solidFill>
                        </a:rPr>
                        <a:t>80,160</a:t>
                      </a:r>
                      <a:endParaRPr lang="es-ES_tradnl" sz="1800" noProof="0" dirty="0">
                        <a:solidFill>
                          <a:schemeClr val="tx1"/>
                        </a:solidFill>
                      </a:endParaRPr>
                    </a:p>
                  </a:txBody>
                  <a:tcPr marL="91432" marR="91432" marT="45715" marB="45715"/>
                </a:tc>
                <a:extLst>
                  <a:ext uri="{0D108BD9-81ED-4DB2-BD59-A6C34878D82A}">
                    <a16:rowId xmlns="" xmlns:a16="http://schemas.microsoft.com/office/drawing/2014/main" val="10003"/>
                  </a:ext>
                </a:extLst>
              </a:tr>
              <a:tr h="445209">
                <a:tc>
                  <a:txBody>
                    <a:bodyPr/>
                    <a:lstStyle/>
                    <a:p>
                      <a:r>
                        <a:rPr lang="es-ES_tradnl" sz="1800" noProof="0" dirty="0" smtClean="0">
                          <a:solidFill>
                            <a:schemeClr val="tx1"/>
                          </a:solidFill>
                        </a:rPr>
                        <a:t>Ingresos de las mujeres</a:t>
                      </a:r>
                      <a:endParaRPr lang="es-ES_tradnl" sz="1800" noProof="0" dirty="0">
                        <a:solidFill>
                          <a:schemeClr val="tx1"/>
                        </a:solidFill>
                      </a:endParaRPr>
                    </a:p>
                  </a:txBody>
                  <a:tcPr marL="91432" marR="91432" marT="45715" marB="45715"/>
                </a:tc>
                <a:tc>
                  <a:txBody>
                    <a:bodyPr/>
                    <a:lstStyle/>
                    <a:p>
                      <a:pPr algn="r"/>
                      <a:r>
                        <a:rPr lang="es-ES_tradnl" sz="1800" noProof="0" dirty="0" smtClean="0">
                          <a:solidFill>
                            <a:schemeClr val="tx1"/>
                          </a:solidFill>
                        </a:rPr>
                        <a:t>1,483</a:t>
                      </a:r>
                      <a:endParaRPr lang="es-ES_tradnl" sz="1800" noProof="0" dirty="0">
                        <a:solidFill>
                          <a:schemeClr val="tx1"/>
                        </a:solidFill>
                      </a:endParaRPr>
                    </a:p>
                  </a:txBody>
                  <a:tcPr marL="91432" marR="91432" marT="45715" marB="45715"/>
                </a:tc>
                <a:tc>
                  <a:txBody>
                    <a:bodyPr/>
                    <a:lstStyle/>
                    <a:p>
                      <a:pPr algn="r"/>
                      <a:r>
                        <a:rPr lang="es-ES_tradnl" sz="1800" noProof="0" dirty="0" smtClean="0">
                          <a:solidFill>
                            <a:schemeClr val="tx1"/>
                          </a:solidFill>
                        </a:rPr>
                        <a:t>891</a:t>
                      </a:r>
                      <a:endParaRPr lang="es-ES_tradnl" sz="1800" noProof="0" dirty="0">
                        <a:solidFill>
                          <a:schemeClr val="tx1"/>
                        </a:solidFill>
                      </a:endParaRPr>
                    </a:p>
                  </a:txBody>
                  <a:tcPr marL="91432" marR="91432" marT="45715" marB="45715"/>
                </a:tc>
                <a:extLst>
                  <a:ext uri="{0D108BD9-81ED-4DB2-BD59-A6C34878D82A}">
                    <a16:rowId xmlns="" xmlns:a16="http://schemas.microsoft.com/office/drawing/2014/main" val="10004"/>
                  </a:ext>
                </a:extLst>
              </a:tr>
            </a:tbl>
          </a:graphicData>
        </a:graphic>
      </p:graphicFrame>
      <p:sp>
        <p:nvSpPr>
          <p:cNvPr id="16413" name="TextBox 4"/>
          <p:cNvSpPr txBox="1">
            <a:spLocks noChangeArrowheads="1"/>
          </p:cNvSpPr>
          <p:nvPr/>
        </p:nvSpPr>
        <p:spPr bwMode="auto">
          <a:xfrm>
            <a:off x="1023938" y="6019800"/>
            <a:ext cx="77724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pPr eaLnBrk="1" hangingPunct="1"/>
            <a:r>
              <a:rPr lang="en-US" sz="1100" b="1" dirty="0">
                <a:latin typeface="+mj-lt"/>
              </a:rPr>
              <a:t>Fuente: </a:t>
            </a:r>
            <a:r>
              <a:rPr lang="en-US" sz="1100" dirty="0">
                <a:latin typeface="+mj-lt"/>
              </a:rPr>
              <a:t>Jay Gribble and Maj-Lis Voss, </a:t>
            </a:r>
            <a:r>
              <a:rPr lang="en-US" sz="1100" i="1" dirty="0">
                <a:latin typeface="+mj-lt"/>
              </a:rPr>
              <a:t>Family Planning and Economic Well-Being: New Evidence From Bangladesh, </a:t>
            </a:r>
            <a:r>
              <a:rPr lang="en-US" sz="1100" dirty="0">
                <a:latin typeface="+mj-lt"/>
              </a:rPr>
              <a:t>PRB, May 2009.</a:t>
            </a:r>
          </a:p>
        </p:txBody>
      </p:sp>
    </p:spTree>
    <p:extLst>
      <p:ext uri="{BB962C8B-B14F-4D97-AF65-F5344CB8AC3E}">
        <p14:creationId xmlns:p14="http://schemas.microsoft.com/office/powerpoint/2010/main" val="233840283"/>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7739062" cy="533400"/>
          </a:xfrm>
        </p:spPr>
        <p:txBody>
          <a:bodyPr/>
          <a:lstStyle/>
          <a:p>
            <a:r>
              <a:rPr lang="es-ES_tradnl" sz="3600" b="1" noProof="0" dirty="0" smtClean="0"/>
              <a:t>Conclusión</a:t>
            </a:r>
            <a:endParaRPr lang="es-ES_tradnl" sz="3600" b="1" noProof="0" dirty="0"/>
          </a:p>
        </p:txBody>
      </p:sp>
      <p:sp>
        <p:nvSpPr>
          <p:cNvPr id="3" name="Content Placeholder 2"/>
          <p:cNvSpPr>
            <a:spLocks noGrp="1"/>
          </p:cNvSpPr>
          <p:nvPr>
            <p:ph idx="1"/>
          </p:nvPr>
        </p:nvSpPr>
        <p:spPr>
          <a:xfrm>
            <a:off x="914400" y="1524000"/>
            <a:ext cx="7848600" cy="4724400"/>
          </a:xfrm>
        </p:spPr>
        <p:txBody>
          <a:bodyPr/>
          <a:lstStyle/>
          <a:p>
            <a:r>
              <a:rPr lang="es-ES_tradnl" noProof="0" dirty="0" smtClean="0"/>
              <a:t>Cuando es fácil obtener una gama de métodos de planificación familiar, muchas mujeres con bajos ingresos deciden tener menos hijos; y con menos niños para mantener, son capaces de tener salarios más altos y acumular una mayor riqueza.</a:t>
            </a:r>
            <a:endParaRPr lang="es-ES_tradnl" noProof="0" dirty="0"/>
          </a:p>
        </p:txBody>
      </p:sp>
    </p:spTree>
    <p:extLst>
      <p:ext uri="{BB962C8B-B14F-4D97-AF65-F5344CB8AC3E}">
        <p14:creationId xmlns:p14="http://schemas.microsoft.com/office/powerpoint/2010/main" val="9414429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838200" y="381000"/>
            <a:ext cx="7739062" cy="533400"/>
          </a:xfrm>
        </p:spPr>
        <p:txBody>
          <a:bodyPr/>
          <a:lstStyle/>
          <a:p>
            <a:r>
              <a:rPr lang="es-ES_tradnl" sz="3600" b="1" noProof="0" dirty="0" smtClean="0"/>
              <a:t>Recomendación</a:t>
            </a:r>
            <a:endParaRPr lang="es-ES_tradnl" sz="3600" b="1" noProof="0" dirty="0"/>
          </a:p>
        </p:txBody>
      </p:sp>
      <p:sp>
        <p:nvSpPr>
          <p:cNvPr id="17411" name="Content Placeholder 2"/>
          <p:cNvSpPr>
            <a:spLocks noGrp="1"/>
          </p:cNvSpPr>
          <p:nvPr>
            <p:ph idx="1"/>
          </p:nvPr>
        </p:nvSpPr>
        <p:spPr>
          <a:xfrm>
            <a:off x="914400" y="1447800"/>
            <a:ext cx="7848600" cy="4724400"/>
          </a:xfrm>
        </p:spPr>
        <p:txBody>
          <a:bodyPr/>
          <a:lstStyle/>
          <a:p>
            <a:r>
              <a:rPr lang="es-ES_tradnl" noProof="0" dirty="0" smtClean="0"/>
              <a:t>Como parte de una estrategia de reducción de la pobreza nacional y para aumentar el ingreso de los hogares en Bangladesh para el 2030, los legisladores deben invertir en programas de planificación familiar para que cada mujer o pareja que desee usar métodos anticonceptivos  tenga acceso a estos.</a:t>
            </a:r>
            <a:endParaRPr lang="es-ES_tradnl" noProof="0" dirty="0"/>
          </a:p>
        </p:txBody>
      </p:sp>
      <p:sp>
        <p:nvSpPr>
          <p:cNvPr id="17412" name="TextBox 3"/>
          <p:cNvSpPr txBox="1">
            <a:spLocks noChangeArrowheads="1"/>
          </p:cNvSpPr>
          <p:nvPr/>
        </p:nvSpPr>
        <p:spPr bwMode="auto">
          <a:xfrm>
            <a:off x="990601" y="5715000"/>
            <a:ext cx="77724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pPr eaLnBrk="1" hangingPunct="1"/>
            <a:r>
              <a:rPr lang="en-US" sz="1100" b="1" dirty="0"/>
              <a:t>Fuente: </a:t>
            </a:r>
            <a:r>
              <a:rPr lang="en-US" sz="1100" dirty="0"/>
              <a:t>Jay Gribble and Maj-Lis Voss, </a:t>
            </a:r>
            <a:r>
              <a:rPr lang="en-US" sz="1100" i="1" dirty="0"/>
              <a:t>Family Planning and Economic Well-Being: New Evidence From Bangladesh, </a:t>
            </a:r>
            <a:r>
              <a:rPr lang="en-US" sz="1100" dirty="0"/>
              <a:t>PRB, May 2009.</a:t>
            </a:r>
          </a:p>
        </p:txBody>
      </p:sp>
    </p:spTree>
    <p:extLst>
      <p:ext uri="{BB962C8B-B14F-4D97-AF65-F5344CB8AC3E}">
        <p14:creationId xmlns:p14="http://schemas.microsoft.com/office/powerpoint/2010/main" val="1075210837"/>
      </p:ext>
    </p:extLst>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381000"/>
            <a:ext cx="7739062" cy="533400"/>
          </a:xfrm>
        </p:spPr>
        <p:txBody>
          <a:bodyPr/>
          <a:lstStyle/>
          <a:p>
            <a:r>
              <a:rPr lang="es-ES_tradnl" sz="3600" b="1" noProof="0" dirty="0" smtClean="0"/>
              <a:t>Resultados</a:t>
            </a:r>
            <a:endParaRPr lang="es-ES_tradnl" sz="3600" b="1" noProof="0" dirty="0"/>
          </a:p>
        </p:txBody>
      </p:sp>
      <p:sp>
        <p:nvSpPr>
          <p:cNvPr id="5" name="Content Placeholder 4"/>
          <p:cNvSpPr>
            <a:spLocks noGrp="1"/>
          </p:cNvSpPr>
          <p:nvPr>
            <p:ph idx="1"/>
          </p:nvPr>
        </p:nvSpPr>
        <p:spPr>
          <a:xfrm>
            <a:off x="914400" y="1447800"/>
            <a:ext cx="7729537" cy="4648200"/>
          </a:xfrm>
        </p:spPr>
        <p:txBody>
          <a:bodyPr/>
          <a:lstStyle/>
          <a:p>
            <a:pPr>
              <a:spcAft>
                <a:spcPts val="1800"/>
              </a:spcAft>
            </a:pPr>
            <a:r>
              <a:rPr lang="es-ES_tradnl" noProof="0" dirty="0" smtClean="0"/>
              <a:t>1 de cada 3 mujeres a nivel mundial experimenta violencia de pareja íntima (VPI).</a:t>
            </a:r>
          </a:p>
          <a:p>
            <a:pPr>
              <a:spcAft>
                <a:spcPts val="1800"/>
              </a:spcAft>
            </a:pPr>
            <a:r>
              <a:rPr lang="es-ES_tradnl" noProof="0" dirty="0" smtClean="0"/>
              <a:t>Las mujeres que experimentan VPI tienen una tasa más alta de embarazos no deseados.</a:t>
            </a:r>
          </a:p>
          <a:p>
            <a:pPr>
              <a:spcAft>
                <a:spcPts val="1800"/>
              </a:spcAft>
            </a:pPr>
            <a:r>
              <a:rPr lang="es-ES_tradnl" noProof="0" dirty="0" smtClean="0"/>
              <a:t>Las mujeres que experimentan VPI son hasta 1,5 veces más probabilidades de ser VIH-positivas. </a:t>
            </a:r>
          </a:p>
          <a:p>
            <a:pPr>
              <a:spcAft>
                <a:spcPts val="1800"/>
              </a:spcAft>
            </a:pPr>
            <a:r>
              <a:rPr lang="es-ES_tradnl" noProof="0" dirty="0" smtClean="0"/>
              <a:t>Las mujeres que experimentan VP tienen mayores tasas de aborto inducido (a menudo inseguro).</a:t>
            </a:r>
            <a:endParaRPr lang="es-ES_tradnl" noProof="0" dirty="0"/>
          </a:p>
        </p:txBody>
      </p:sp>
    </p:spTree>
    <p:extLst>
      <p:ext uri="{BB962C8B-B14F-4D97-AF65-F5344CB8AC3E}">
        <p14:creationId xmlns:p14="http://schemas.microsoft.com/office/powerpoint/2010/main" val="9084715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7739062" cy="609600"/>
          </a:xfrm>
        </p:spPr>
        <p:txBody>
          <a:bodyPr/>
          <a:lstStyle/>
          <a:p>
            <a:r>
              <a:rPr lang="es-ES_tradnl" sz="3600" b="1" noProof="0" dirty="0" smtClean="0"/>
              <a:t>Conclusiones</a:t>
            </a:r>
            <a:endParaRPr lang="es-ES_tradnl" sz="3600" b="1" noProof="0" dirty="0"/>
          </a:p>
        </p:txBody>
      </p:sp>
      <p:sp>
        <p:nvSpPr>
          <p:cNvPr id="3" name="Content Placeholder 2"/>
          <p:cNvSpPr>
            <a:spLocks noGrp="1"/>
          </p:cNvSpPr>
          <p:nvPr>
            <p:ph idx="1"/>
          </p:nvPr>
        </p:nvSpPr>
        <p:spPr>
          <a:xfrm>
            <a:off x="914400" y="1447800"/>
            <a:ext cx="7729537" cy="3810000"/>
          </a:xfrm>
        </p:spPr>
        <p:txBody>
          <a:bodyPr/>
          <a:lstStyle/>
          <a:p>
            <a:pPr>
              <a:spcAft>
                <a:spcPts val="1800"/>
              </a:spcAft>
            </a:pPr>
            <a:r>
              <a:rPr lang="es-ES_tradnl" noProof="0" dirty="0" smtClean="0"/>
              <a:t>Los resultados sugieren que las mujeres que experimentan VPI pueden necesitar especial atención y servicios de salud reproductiva diseñados para ellas.</a:t>
            </a:r>
          </a:p>
          <a:p>
            <a:pPr>
              <a:spcAft>
                <a:spcPts val="1800"/>
              </a:spcAft>
            </a:pPr>
            <a:r>
              <a:rPr lang="es-ES_tradnl" noProof="0" dirty="0" smtClean="0"/>
              <a:t>El abordaje las necesidades de las mujeres que experimentan la VPI es vital para los objetivos más amplios para abordar la necesidad insatisfecha de PF y promover la equidad y los derechos humanos.</a:t>
            </a:r>
          </a:p>
          <a:p>
            <a:pPr marL="0" indent="0">
              <a:buNone/>
            </a:pPr>
            <a:endParaRPr lang="es-ES_tradnl" noProof="0" dirty="0"/>
          </a:p>
        </p:txBody>
      </p:sp>
    </p:spTree>
    <p:extLst>
      <p:ext uri="{BB962C8B-B14F-4D97-AF65-F5344CB8AC3E}">
        <p14:creationId xmlns:p14="http://schemas.microsoft.com/office/powerpoint/2010/main" val="30966765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7739062" cy="685800"/>
          </a:xfrm>
        </p:spPr>
        <p:txBody>
          <a:bodyPr/>
          <a:lstStyle/>
          <a:p>
            <a:r>
              <a:rPr lang="es-ES_tradnl" sz="3600" b="1" noProof="0" dirty="0" smtClean="0"/>
              <a:t>Recomendaciones</a:t>
            </a:r>
            <a:endParaRPr lang="es-ES_tradnl" sz="3600" b="1" noProof="0" dirty="0"/>
          </a:p>
        </p:txBody>
      </p:sp>
      <p:sp>
        <p:nvSpPr>
          <p:cNvPr id="3" name="Content Placeholder 2"/>
          <p:cNvSpPr>
            <a:spLocks noGrp="1"/>
          </p:cNvSpPr>
          <p:nvPr>
            <p:ph idx="1"/>
          </p:nvPr>
        </p:nvSpPr>
        <p:spPr>
          <a:xfrm>
            <a:off x="914400" y="1447800"/>
            <a:ext cx="7729537" cy="4648200"/>
          </a:xfrm>
        </p:spPr>
        <p:txBody>
          <a:bodyPr/>
          <a:lstStyle/>
          <a:p>
            <a:pPr>
              <a:spcAft>
                <a:spcPts val="1800"/>
              </a:spcAft>
            </a:pPr>
            <a:r>
              <a:rPr lang="es-ES_tradnl" noProof="0" dirty="0" smtClean="0"/>
              <a:t>Desarrollar directrices integrales diseñadas para el cuido de la planificación familiar de las mujeres que han experimentado VPI.</a:t>
            </a:r>
          </a:p>
          <a:p>
            <a:pPr>
              <a:spcAft>
                <a:spcPts val="1800"/>
              </a:spcAft>
            </a:pPr>
            <a:r>
              <a:rPr lang="es-ES_tradnl" noProof="0" dirty="0" smtClean="0"/>
              <a:t>Dedicar fondos que permitan a los programas servirle a las mujeres que experimentan la VPI:</a:t>
            </a:r>
          </a:p>
          <a:p>
            <a:pPr lvl="1">
              <a:spcAft>
                <a:spcPts val="1800"/>
              </a:spcAft>
            </a:pPr>
            <a:r>
              <a:rPr lang="es-ES_tradnl" noProof="0" dirty="0" smtClean="0"/>
              <a:t>Proveedores de capacitación</a:t>
            </a:r>
          </a:p>
          <a:p>
            <a:pPr lvl="1">
              <a:spcAft>
                <a:spcPts val="1800"/>
              </a:spcAft>
            </a:pPr>
            <a:r>
              <a:rPr lang="es-ES_tradnl" noProof="0" dirty="0" smtClean="0"/>
              <a:t>Contratación adecuada</a:t>
            </a:r>
          </a:p>
          <a:p>
            <a:pPr lvl="1">
              <a:spcAft>
                <a:spcPts val="1800"/>
              </a:spcAft>
            </a:pPr>
            <a:r>
              <a:rPr lang="es-ES_tradnl" noProof="0" dirty="0" smtClean="0"/>
              <a:t>Redes de referencia</a:t>
            </a:r>
            <a:endParaRPr lang="es-ES_tradnl" noProof="0" dirty="0"/>
          </a:p>
        </p:txBody>
      </p:sp>
    </p:spTree>
    <p:extLst>
      <p:ext uri="{BB962C8B-B14F-4D97-AF65-F5344CB8AC3E}">
        <p14:creationId xmlns:p14="http://schemas.microsoft.com/office/powerpoint/2010/main" val="2755630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s-ES_tradnl" noProof="0" dirty="0" smtClean="0"/>
              <a:t> </a:t>
            </a:r>
            <a:endParaRPr lang="es-ES_tradnl" noProof="0" dirty="0"/>
          </a:p>
        </p:txBody>
      </p:sp>
      <p:sp>
        <p:nvSpPr>
          <p:cNvPr id="6" name="Text Placeholder 5"/>
          <p:cNvSpPr>
            <a:spLocks noGrp="1"/>
          </p:cNvSpPr>
          <p:nvPr>
            <p:ph type="body" sz="quarter" idx="11"/>
          </p:nvPr>
        </p:nvSpPr>
        <p:spPr>
          <a:xfrm>
            <a:off x="1002728" y="2514600"/>
            <a:ext cx="7138543" cy="1600200"/>
          </a:xfrm>
        </p:spPr>
        <p:txBody>
          <a:bodyPr/>
          <a:lstStyle/>
          <a:p>
            <a:r>
              <a:rPr lang="es-ES_tradnl" sz="6600" spc="0" noProof="0" dirty="0" smtClean="0"/>
              <a:t>PRACTIQUEMOS</a:t>
            </a:r>
            <a:endParaRPr lang="es-ES_tradnl" sz="6600" spc="0" noProof="0" dirty="0"/>
          </a:p>
        </p:txBody>
      </p:sp>
    </p:spTree>
    <p:extLst>
      <p:ext uri="{BB962C8B-B14F-4D97-AF65-F5344CB8AC3E}">
        <p14:creationId xmlns:p14="http://schemas.microsoft.com/office/powerpoint/2010/main" val="9526336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838200" y="381000"/>
            <a:ext cx="7739062" cy="838200"/>
          </a:xfrm>
        </p:spPr>
        <p:txBody>
          <a:bodyPr/>
          <a:lstStyle/>
          <a:p>
            <a:r>
              <a:rPr lang="es-ES_tradnl" sz="3600" b="1" noProof="0" dirty="0" smtClean="0"/>
              <a:t>Resultados</a:t>
            </a:r>
            <a:endParaRPr lang="es-ES_tradnl" sz="3600" b="1" noProof="0" dirty="0"/>
          </a:p>
        </p:txBody>
      </p:sp>
      <p:sp>
        <p:nvSpPr>
          <p:cNvPr id="14339" name="Content Placeholder 2"/>
          <p:cNvSpPr>
            <a:spLocks noGrp="1"/>
          </p:cNvSpPr>
          <p:nvPr>
            <p:ph idx="1"/>
          </p:nvPr>
        </p:nvSpPr>
        <p:spPr>
          <a:xfrm>
            <a:off x="914400" y="1447800"/>
            <a:ext cx="8001000" cy="3200400"/>
          </a:xfrm>
        </p:spPr>
        <p:txBody>
          <a:bodyPr/>
          <a:lstStyle/>
          <a:p>
            <a:pPr>
              <a:spcAft>
                <a:spcPts val="2400"/>
              </a:spcAft>
            </a:pPr>
            <a:r>
              <a:rPr lang="es-ES_tradnl" noProof="0" dirty="0" smtClean="0"/>
              <a:t>En Etiopía, más del 85% de los usuarios de anticonceptivos confían en dos métodos: las inyecciones y los anticonceptivos orales.</a:t>
            </a:r>
          </a:p>
          <a:p>
            <a:pPr>
              <a:spcAft>
                <a:spcPts val="2400"/>
              </a:spcAft>
            </a:pPr>
            <a:r>
              <a:rPr lang="es-ES_tradnl" noProof="0" dirty="0" smtClean="0"/>
              <a:t>Las mujeres que viven en zonas rurales de Etiopía necesitan viajar hasta cuatro días (ida y regreso) para recibir un método anticonceptivo del proveedor de servicios de salud. </a:t>
            </a:r>
            <a:endParaRPr lang="es-ES_tradnl" noProof="0" dirty="0"/>
          </a:p>
        </p:txBody>
      </p:sp>
      <p:sp>
        <p:nvSpPr>
          <p:cNvPr id="14340" name="TextBox 3"/>
          <p:cNvSpPr txBox="1">
            <a:spLocks noChangeArrowheads="1"/>
          </p:cNvSpPr>
          <p:nvPr/>
        </p:nvSpPr>
        <p:spPr bwMode="auto">
          <a:xfrm>
            <a:off x="914400" y="5862935"/>
            <a:ext cx="77723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pPr eaLnBrk="1" hangingPunct="1"/>
            <a:r>
              <a:rPr lang="en-US" sz="1200" b="1" dirty="0">
                <a:latin typeface="+mn-lt"/>
              </a:rPr>
              <a:t>Fuente: </a:t>
            </a:r>
            <a:r>
              <a:rPr lang="en-US" sz="1200" dirty="0">
                <a:latin typeface="+mn-lt"/>
              </a:rPr>
              <a:t>Karin </a:t>
            </a:r>
            <a:r>
              <a:rPr lang="en-US" sz="1200" dirty="0">
                <a:latin typeface="+mn-lt"/>
              </a:rPr>
              <a:t>Ringheim</a:t>
            </a:r>
            <a:r>
              <a:rPr lang="en-US" sz="1200" dirty="0">
                <a:latin typeface="+mn-lt"/>
              </a:rPr>
              <a:t>, Charles Teller, and Erin Sines, </a:t>
            </a:r>
            <a:r>
              <a:rPr lang="en-US" sz="1200" i="1" dirty="0">
                <a:latin typeface="+mn-lt"/>
              </a:rPr>
              <a:t>Ethiopia at a Crossroads: Demography, Gender, and Development,</a:t>
            </a:r>
            <a:r>
              <a:rPr lang="en-US" sz="1200" dirty="0">
                <a:latin typeface="+mn-lt"/>
              </a:rPr>
              <a:t> PRB, December 2009. </a:t>
            </a:r>
          </a:p>
        </p:txBody>
      </p:sp>
    </p:spTree>
    <p:extLst>
      <p:ext uri="{BB962C8B-B14F-4D97-AF65-F5344CB8AC3E}">
        <p14:creationId xmlns:p14="http://schemas.microsoft.com/office/powerpoint/2010/main" val="584706003"/>
      </p:ext>
    </p:extLst>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7739062" cy="609600"/>
          </a:xfrm>
        </p:spPr>
        <p:txBody>
          <a:bodyPr/>
          <a:lstStyle/>
          <a:p>
            <a:r>
              <a:rPr lang="es-ES_tradnl" sz="3600" b="1" noProof="0" dirty="0" smtClean="0"/>
              <a:t>Conclusiones</a:t>
            </a:r>
            <a:endParaRPr lang="es-ES_tradnl" sz="3600" b="1" noProof="0" dirty="0"/>
          </a:p>
        </p:txBody>
      </p:sp>
      <p:sp>
        <p:nvSpPr>
          <p:cNvPr id="3" name="Content Placeholder 2"/>
          <p:cNvSpPr>
            <a:spLocks noGrp="1"/>
          </p:cNvSpPr>
          <p:nvPr>
            <p:ph idx="1"/>
          </p:nvPr>
        </p:nvSpPr>
        <p:spPr>
          <a:xfrm>
            <a:off x="838200" y="1143000"/>
            <a:ext cx="7848600" cy="5029200"/>
          </a:xfrm>
        </p:spPr>
        <p:txBody>
          <a:bodyPr/>
          <a:lstStyle/>
          <a:p>
            <a:pPr>
              <a:spcAft>
                <a:spcPts val="1800"/>
              </a:spcAft>
            </a:pPr>
            <a:r>
              <a:rPr lang="es-ES_tradnl" noProof="0" dirty="0" smtClean="0"/>
              <a:t>Opciones limitadas pueden poner a las mujeres en riesgo de tener un embarazo no deseado:</a:t>
            </a:r>
          </a:p>
          <a:p>
            <a:pPr lvl="1">
              <a:spcAft>
                <a:spcPts val="1800"/>
              </a:spcAft>
            </a:pPr>
            <a:r>
              <a:rPr lang="es-ES_tradnl" sz="2400" noProof="0" dirty="0" smtClean="0"/>
              <a:t>La dependencia en sólo dos métodos sugiere una </a:t>
            </a:r>
            <a:r>
              <a:rPr lang="es-ES_tradnl" noProof="0" dirty="0" smtClean="0"/>
              <a:t>carencia</a:t>
            </a:r>
            <a:r>
              <a:rPr lang="es-ES_tradnl" sz="2400" noProof="0" dirty="0" smtClean="0"/>
              <a:t> de opciones anticonceptivas. Por la falta de opciones, algunas mujeres no pueden encontrar un método adecuado y deciden no utilizarlos.</a:t>
            </a:r>
          </a:p>
          <a:p>
            <a:pPr lvl="1">
              <a:spcAft>
                <a:spcPts val="1800"/>
              </a:spcAft>
            </a:pPr>
            <a:r>
              <a:rPr lang="es-ES_tradnl" sz="2400" noProof="0" dirty="0" smtClean="0"/>
              <a:t>Si uno de los dos métodos disponibles depende de proveedores calificados que no son fácilmente accesibles, es posible </a:t>
            </a:r>
            <a:r>
              <a:rPr lang="es-ES_tradnl" noProof="0" dirty="0" smtClean="0"/>
              <a:t>que muchas </a:t>
            </a:r>
            <a:r>
              <a:rPr lang="es-ES_tradnl" sz="2400" noProof="0" dirty="0" smtClean="0"/>
              <a:t>mujeres no puedan superar </a:t>
            </a:r>
            <a:r>
              <a:rPr lang="es-ES_tradnl" noProof="0" dirty="0" smtClean="0"/>
              <a:t>estas </a:t>
            </a:r>
            <a:r>
              <a:rPr lang="es-ES_tradnl" sz="2400" noProof="0" dirty="0" smtClean="0"/>
              <a:t>barreras y decidan renunciar al uso de anticonceptivos.</a:t>
            </a:r>
            <a:endParaRPr lang="es-ES_tradnl" sz="2400" noProof="0" dirty="0"/>
          </a:p>
        </p:txBody>
      </p:sp>
    </p:spTree>
    <p:extLst>
      <p:ext uri="{BB962C8B-B14F-4D97-AF65-F5344CB8AC3E}">
        <p14:creationId xmlns:p14="http://schemas.microsoft.com/office/powerpoint/2010/main" val="14912139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1304877"/>
            <a:ext cx="7696200" cy="3971122"/>
          </a:xfrm>
          <a:prstGeom prst="rect">
            <a:avLst/>
          </a:prstGeom>
        </p:spPr>
      </p:pic>
      <p:grpSp>
        <p:nvGrpSpPr>
          <p:cNvPr id="82" name="Group 81"/>
          <p:cNvGrpSpPr/>
          <p:nvPr/>
        </p:nvGrpSpPr>
        <p:grpSpPr>
          <a:xfrm>
            <a:off x="3928498" y="3173398"/>
            <a:ext cx="840295" cy="913601"/>
            <a:chOff x="3928498" y="3173398"/>
            <a:chExt cx="840295" cy="913601"/>
          </a:xfrm>
        </p:grpSpPr>
        <p:sp>
          <p:nvSpPr>
            <p:cNvPr id="57" name="Rectangle 56"/>
            <p:cNvSpPr/>
            <p:nvPr/>
          </p:nvSpPr>
          <p:spPr>
            <a:xfrm>
              <a:off x="3928498" y="3810000"/>
              <a:ext cx="840295" cy="276999"/>
            </a:xfrm>
            <a:prstGeom prst="rect">
              <a:avLst/>
            </a:prstGeom>
          </p:spPr>
          <p:txBody>
            <a:bodyPr wrap="none">
              <a:spAutoFit/>
            </a:bodyPr>
            <a:lstStyle/>
            <a:p>
              <a:r>
                <a:rPr lang="es-ES_tradnl" sz="1200" dirty="0" smtClean="0">
                  <a:solidFill>
                    <a:srgbClr val="7BC143"/>
                  </a:solidFill>
                </a:rPr>
                <a:t>Mensajes</a:t>
              </a:r>
              <a:endParaRPr lang="es-ES_tradnl" sz="1200" dirty="0">
                <a:solidFill>
                  <a:srgbClr val="7BC143"/>
                </a:solidFill>
              </a:endParaRPr>
            </a:p>
          </p:txBody>
        </p:sp>
        <p:sp>
          <p:nvSpPr>
            <p:cNvPr id="70" name="Oval 69"/>
            <p:cNvSpPr/>
            <p:nvPr/>
          </p:nvSpPr>
          <p:spPr bwMode="auto">
            <a:xfrm>
              <a:off x="4126067" y="3173398"/>
              <a:ext cx="457200" cy="457200"/>
            </a:xfrm>
            <a:prstGeom prst="ellipse">
              <a:avLst/>
            </a:prstGeom>
            <a:solidFill>
              <a:srgbClr val="C79316"/>
            </a:solidFill>
            <a:ln w="9525" cap="flat" cmpd="sng" algn="ctr">
              <a:solidFill>
                <a:schemeClr val="accent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endParaRPr>
            </a:p>
          </p:txBody>
        </p:sp>
        <p:sp>
          <p:nvSpPr>
            <p:cNvPr id="71" name="Rectangle 70"/>
            <p:cNvSpPr/>
            <p:nvPr/>
          </p:nvSpPr>
          <p:spPr>
            <a:xfrm>
              <a:off x="4190999" y="3201943"/>
              <a:ext cx="327334" cy="400110"/>
            </a:xfrm>
            <a:prstGeom prst="rect">
              <a:avLst/>
            </a:prstGeom>
          </p:spPr>
          <p:txBody>
            <a:bodyPr wrap="none">
              <a:spAutoFit/>
            </a:bodyPr>
            <a:lstStyle/>
            <a:p>
              <a:pPr algn="ctr"/>
              <a:r>
                <a:rPr lang="es-ES_tradnl" sz="2000" b="1" dirty="0" smtClean="0">
                  <a:solidFill>
                    <a:schemeClr val="accent5"/>
                  </a:solidFill>
                </a:rPr>
                <a:t>4</a:t>
              </a:r>
              <a:endParaRPr lang="es-ES_tradnl" sz="2000" b="1" dirty="0">
                <a:solidFill>
                  <a:schemeClr val="accent5"/>
                </a:solidFill>
              </a:endParaRPr>
            </a:p>
          </p:txBody>
        </p:sp>
      </p:grpSp>
      <p:grpSp>
        <p:nvGrpSpPr>
          <p:cNvPr id="36" name="Group 35"/>
          <p:cNvGrpSpPr/>
          <p:nvPr/>
        </p:nvGrpSpPr>
        <p:grpSpPr>
          <a:xfrm>
            <a:off x="3928498" y="3173797"/>
            <a:ext cx="654769" cy="913601"/>
            <a:chOff x="3928498" y="3173398"/>
            <a:chExt cx="654769" cy="913601"/>
          </a:xfrm>
        </p:grpSpPr>
        <p:sp>
          <p:nvSpPr>
            <p:cNvPr id="38" name="Oval 37"/>
            <p:cNvSpPr/>
            <p:nvPr/>
          </p:nvSpPr>
          <p:spPr bwMode="auto">
            <a:xfrm>
              <a:off x="4126067" y="3173398"/>
              <a:ext cx="457200" cy="457200"/>
            </a:xfrm>
            <a:prstGeom prst="ellipse">
              <a:avLst/>
            </a:prstGeom>
            <a:solidFill>
              <a:srgbClr val="7BC143"/>
            </a:solidFill>
            <a:ln w="9525" cap="flat" cmpd="sng" algn="ctr">
              <a:solidFill>
                <a:schemeClr val="accent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endParaRPr>
            </a:p>
          </p:txBody>
        </p:sp>
        <p:sp>
          <p:nvSpPr>
            <p:cNvPr id="37" name="Rectangle 36"/>
            <p:cNvSpPr/>
            <p:nvPr/>
          </p:nvSpPr>
          <p:spPr>
            <a:xfrm>
              <a:off x="3928498" y="3810000"/>
              <a:ext cx="184731" cy="276999"/>
            </a:xfrm>
            <a:prstGeom prst="rect">
              <a:avLst/>
            </a:prstGeom>
          </p:spPr>
          <p:txBody>
            <a:bodyPr wrap="none">
              <a:spAutoFit/>
            </a:bodyPr>
            <a:lstStyle/>
            <a:p>
              <a:endParaRPr lang="es-ES_tradnl" sz="1200" dirty="0">
                <a:solidFill>
                  <a:srgbClr val="7BC143"/>
                </a:solidFill>
              </a:endParaRPr>
            </a:p>
          </p:txBody>
        </p:sp>
        <p:sp>
          <p:nvSpPr>
            <p:cNvPr id="39" name="Rectangle 38"/>
            <p:cNvSpPr/>
            <p:nvPr/>
          </p:nvSpPr>
          <p:spPr>
            <a:xfrm>
              <a:off x="4190999" y="3201943"/>
              <a:ext cx="327334" cy="400110"/>
            </a:xfrm>
            <a:prstGeom prst="rect">
              <a:avLst/>
            </a:prstGeom>
          </p:spPr>
          <p:txBody>
            <a:bodyPr wrap="none">
              <a:spAutoFit/>
            </a:bodyPr>
            <a:lstStyle/>
            <a:p>
              <a:pPr algn="ctr"/>
              <a:r>
                <a:rPr lang="es-ES_tradnl" sz="2000" b="1" dirty="0" smtClean="0">
                  <a:solidFill>
                    <a:schemeClr val="accent5"/>
                  </a:solidFill>
                </a:rPr>
                <a:t>4</a:t>
              </a:r>
              <a:endParaRPr lang="es-ES_tradnl" sz="2000" b="1" dirty="0">
                <a:solidFill>
                  <a:schemeClr val="accent5"/>
                </a:solidFill>
              </a:endParaRPr>
            </a:p>
          </p:txBody>
        </p:sp>
      </p:grpSp>
      <p:sp>
        <p:nvSpPr>
          <p:cNvPr id="811010" name="Rectangle 2"/>
          <p:cNvSpPr>
            <a:spLocks noGrp="1" noChangeArrowheads="1"/>
          </p:cNvSpPr>
          <p:nvPr>
            <p:ph type="title"/>
          </p:nvPr>
        </p:nvSpPr>
        <p:spPr>
          <a:xfrm>
            <a:off x="838200" y="381000"/>
            <a:ext cx="8839200" cy="60960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defRPr/>
            </a:pPr>
            <a:r>
              <a:rPr lang="es-ES_tradnl" sz="3100" b="1" dirty="0" smtClean="0">
                <a:ea typeface="+mj-ea"/>
                <a:cs typeface="+mj-cs"/>
              </a:rPr>
              <a:t>Elementos claves de la comunicación estratégica</a:t>
            </a:r>
            <a:endParaRPr lang="es-ES_tradnl" sz="3100" b="1" dirty="0">
              <a:ea typeface="+mj-ea"/>
              <a:cs typeface="+mj-cs"/>
            </a:endParaRPr>
          </a:p>
        </p:txBody>
      </p:sp>
      <p:grpSp>
        <p:nvGrpSpPr>
          <p:cNvPr id="64" name="Group 63"/>
          <p:cNvGrpSpPr/>
          <p:nvPr/>
        </p:nvGrpSpPr>
        <p:grpSpPr>
          <a:xfrm>
            <a:off x="1143000" y="4544199"/>
            <a:ext cx="603050" cy="914400"/>
            <a:chOff x="1143000" y="4544199"/>
            <a:chExt cx="603050" cy="914400"/>
          </a:xfrm>
        </p:grpSpPr>
        <p:sp>
          <p:nvSpPr>
            <p:cNvPr id="55" name="Rectangle 54"/>
            <p:cNvSpPr/>
            <p:nvPr/>
          </p:nvSpPr>
          <p:spPr>
            <a:xfrm>
              <a:off x="1143000" y="5181600"/>
              <a:ext cx="603050" cy="276999"/>
            </a:xfrm>
            <a:prstGeom prst="rect">
              <a:avLst/>
            </a:prstGeom>
          </p:spPr>
          <p:txBody>
            <a:bodyPr wrap="none">
              <a:spAutoFit/>
            </a:bodyPr>
            <a:lstStyle/>
            <a:p>
              <a:r>
                <a:rPr lang="es-ES_tradnl" sz="1200" dirty="0" smtClean="0">
                  <a:solidFill>
                    <a:srgbClr val="7BC143"/>
                  </a:solidFill>
                </a:rPr>
                <a:t>Metas</a:t>
              </a:r>
              <a:endParaRPr lang="es-ES_tradnl" sz="1200" dirty="0">
                <a:solidFill>
                  <a:srgbClr val="7BC143"/>
                </a:solidFill>
              </a:endParaRPr>
            </a:p>
          </p:txBody>
        </p:sp>
        <p:sp>
          <p:nvSpPr>
            <p:cNvPr id="54" name="Oval 53"/>
            <p:cNvSpPr/>
            <p:nvPr/>
          </p:nvSpPr>
          <p:spPr bwMode="auto">
            <a:xfrm>
              <a:off x="1219200" y="4544199"/>
              <a:ext cx="457200" cy="457200"/>
            </a:xfrm>
            <a:prstGeom prst="ellipse">
              <a:avLst/>
            </a:prstGeom>
            <a:solidFill>
              <a:srgbClr val="7BC143"/>
            </a:solidFill>
            <a:ln w="9525" cap="flat" cmpd="sng" algn="ctr">
              <a:solidFill>
                <a:schemeClr val="accent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endParaRPr>
            </a:p>
          </p:txBody>
        </p:sp>
        <p:sp>
          <p:nvSpPr>
            <p:cNvPr id="65" name="Rectangle 64"/>
            <p:cNvSpPr/>
            <p:nvPr/>
          </p:nvSpPr>
          <p:spPr>
            <a:xfrm>
              <a:off x="1284133" y="4572744"/>
              <a:ext cx="327334" cy="400110"/>
            </a:xfrm>
            <a:prstGeom prst="rect">
              <a:avLst/>
            </a:prstGeom>
          </p:spPr>
          <p:txBody>
            <a:bodyPr wrap="none">
              <a:spAutoFit/>
            </a:bodyPr>
            <a:lstStyle/>
            <a:p>
              <a:pPr algn="ctr"/>
              <a:r>
                <a:rPr lang="es-ES_tradnl" sz="2000" b="1" dirty="0" smtClean="0">
                  <a:solidFill>
                    <a:schemeClr val="accent5"/>
                  </a:solidFill>
                </a:rPr>
                <a:t>1</a:t>
              </a:r>
              <a:endParaRPr lang="es-ES_tradnl" sz="2000" b="1" dirty="0">
                <a:solidFill>
                  <a:schemeClr val="accent5"/>
                </a:solidFill>
              </a:endParaRPr>
            </a:p>
          </p:txBody>
        </p:sp>
      </p:grpSp>
      <p:grpSp>
        <p:nvGrpSpPr>
          <p:cNvPr id="80" name="Group 79"/>
          <p:cNvGrpSpPr/>
          <p:nvPr/>
        </p:nvGrpSpPr>
        <p:grpSpPr>
          <a:xfrm>
            <a:off x="1964368" y="4058454"/>
            <a:ext cx="933269" cy="942945"/>
            <a:chOff x="1964368" y="4058454"/>
            <a:chExt cx="933269" cy="942945"/>
          </a:xfrm>
        </p:grpSpPr>
        <p:sp>
          <p:nvSpPr>
            <p:cNvPr id="53" name="Rectangle 52"/>
            <p:cNvSpPr/>
            <p:nvPr/>
          </p:nvSpPr>
          <p:spPr>
            <a:xfrm>
              <a:off x="1964368" y="4724400"/>
              <a:ext cx="933269" cy="276999"/>
            </a:xfrm>
            <a:prstGeom prst="rect">
              <a:avLst/>
            </a:prstGeom>
          </p:spPr>
          <p:txBody>
            <a:bodyPr wrap="none">
              <a:spAutoFit/>
            </a:bodyPr>
            <a:lstStyle/>
            <a:p>
              <a:pPr algn="ctr"/>
              <a:r>
                <a:rPr lang="es-ES_tradnl" sz="1200" dirty="0" smtClean="0">
                  <a:solidFill>
                    <a:srgbClr val="7BC143"/>
                  </a:solidFill>
                </a:rPr>
                <a:t>Audiencias</a:t>
              </a:r>
              <a:endParaRPr lang="es-ES_tradnl" sz="1200" dirty="0">
                <a:solidFill>
                  <a:srgbClr val="7BC143"/>
                </a:solidFill>
              </a:endParaRPr>
            </a:p>
          </p:txBody>
        </p:sp>
        <p:sp>
          <p:nvSpPr>
            <p:cNvPr id="66" name="Oval 65"/>
            <p:cNvSpPr/>
            <p:nvPr/>
          </p:nvSpPr>
          <p:spPr bwMode="auto">
            <a:xfrm>
              <a:off x="2166016" y="4058454"/>
              <a:ext cx="457200" cy="457200"/>
            </a:xfrm>
            <a:prstGeom prst="ellipse">
              <a:avLst/>
            </a:prstGeom>
            <a:solidFill>
              <a:srgbClr val="7BC143"/>
            </a:solidFill>
            <a:ln w="9525" cap="flat" cmpd="sng" algn="ctr">
              <a:solidFill>
                <a:schemeClr val="accent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endParaRPr>
            </a:p>
          </p:txBody>
        </p:sp>
        <p:sp>
          <p:nvSpPr>
            <p:cNvPr id="67" name="Rectangle 66"/>
            <p:cNvSpPr/>
            <p:nvPr/>
          </p:nvSpPr>
          <p:spPr>
            <a:xfrm>
              <a:off x="2230949" y="4086999"/>
              <a:ext cx="327334" cy="400110"/>
            </a:xfrm>
            <a:prstGeom prst="rect">
              <a:avLst/>
            </a:prstGeom>
          </p:spPr>
          <p:txBody>
            <a:bodyPr wrap="none">
              <a:spAutoFit/>
            </a:bodyPr>
            <a:lstStyle/>
            <a:p>
              <a:pPr algn="ctr"/>
              <a:r>
                <a:rPr lang="es-ES_tradnl" sz="2000" b="1" dirty="0" smtClean="0">
                  <a:solidFill>
                    <a:schemeClr val="accent5"/>
                  </a:solidFill>
                </a:rPr>
                <a:t>2</a:t>
              </a:r>
              <a:endParaRPr lang="es-ES_tradnl" sz="2000" b="1" dirty="0">
                <a:solidFill>
                  <a:schemeClr val="accent5"/>
                </a:solidFill>
              </a:endParaRPr>
            </a:p>
          </p:txBody>
        </p:sp>
      </p:grpSp>
      <p:grpSp>
        <p:nvGrpSpPr>
          <p:cNvPr id="81" name="Group 80"/>
          <p:cNvGrpSpPr/>
          <p:nvPr/>
        </p:nvGrpSpPr>
        <p:grpSpPr>
          <a:xfrm>
            <a:off x="2971800" y="3657250"/>
            <a:ext cx="824265" cy="886949"/>
            <a:chOff x="2971800" y="3657250"/>
            <a:chExt cx="824265" cy="886949"/>
          </a:xfrm>
        </p:grpSpPr>
        <p:sp>
          <p:nvSpPr>
            <p:cNvPr id="56" name="Rectangle 55"/>
            <p:cNvSpPr/>
            <p:nvPr/>
          </p:nvSpPr>
          <p:spPr>
            <a:xfrm>
              <a:off x="2971800" y="4267200"/>
              <a:ext cx="824265" cy="276999"/>
            </a:xfrm>
            <a:prstGeom prst="rect">
              <a:avLst/>
            </a:prstGeom>
          </p:spPr>
          <p:txBody>
            <a:bodyPr wrap="none">
              <a:spAutoFit/>
            </a:bodyPr>
            <a:lstStyle/>
            <a:p>
              <a:r>
                <a:rPr lang="es-ES_tradnl" sz="1200" dirty="0" smtClean="0">
                  <a:solidFill>
                    <a:srgbClr val="7BC143"/>
                  </a:solidFill>
                </a:rPr>
                <a:t>Objetivos</a:t>
              </a:r>
              <a:endParaRPr lang="es-ES_tradnl" sz="1200" dirty="0">
                <a:solidFill>
                  <a:srgbClr val="7BC143"/>
                </a:solidFill>
              </a:endParaRPr>
            </a:p>
          </p:txBody>
        </p:sp>
        <p:sp>
          <p:nvSpPr>
            <p:cNvPr id="68" name="Oval 67"/>
            <p:cNvSpPr/>
            <p:nvPr/>
          </p:nvSpPr>
          <p:spPr bwMode="auto">
            <a:xfrm>
              <a:off x="3124200" y="3657250"/>
              <a:ext cx="457200" cy="457200"/>
            </a:xfrm>
            <a:prstGeom prst="ellipse">
              <a:avLst/>
            </a:prstGeom>
            <a:solidFill>
              <a:srgbClr val="7BC143"/>
            </a:solidFill>
            <a:ln w="9525" cap="flat" cmpd="sng" algn="ctr">
              <a:solidFill>
                <a:schemeClr val="accent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endParaRPr>
            </a:p>
          </p:txBody>
        </p:sp>
        <p:sp>
          <p:nvSpPr>
            <p:cNvPr id="69" name="Rectangle 68"/>
            <p:cNvSpPr/>
            <p:nvPr/>
          </p:nvSpPr>
          <p:spPr>
            <a:xfrm>
              <a:off x="3189133" y="3685795"/>
              <a:ext cx="327334" cy="400110"/>
            </a:xfrm>
            <a:prstGeom prst="rect">
              <a:avLst/>
            </a:prstGeom>
          </p:spPr>
          <p:txBody>
            <a:bodyPr wrap="none">
              <a:spAutoFit/>
            </a:bodyPr>
            <a:lstStyle/>
            <a:p>
              <a:pPr algn="ctr"/>
              <a:r>
                <a:rPr lang="es-ES_tradnl" sz="2000" b="1" dirty="0" smtClean="0">
                  <a:solidFill>
                    <a:schemeClr val="accent5"/>
                  </a:solidFill>
                </a:rPr>
                <a:t>3</a:t>
              </a:r>
              <a:endParaRPr lang="es-ES_tradnl" sz="2000" b="1" dirty="0">
                <a:solidFill>
                  <a:schemeClr val="accent5"/>
                </a:solidFill>
              </a:endParaRPr>
            </a:p>
          </p:txBody>
        </p:sp>
      </p:grpSp>
      <p:grpSp>
        <p:nvGrpSpPr>
          <p:cNvPr id="83" name="Group 82"/>
          <p:cNvGrpSpPr/>
          <p:nvPr/>
        </p:nvGrpSpPr>
        <p:grpSpPr>
          <a:xfrm>
            <a:off x="4918584" y="2645934"/>
            <a:ext cx="877163" cy="909976"/>
            <a:chOff x="4918584" y="2645934"/>
            <a:chExt cx="877163" cy="909976"/>
          </a:xfrm>
        </p:grpSpPr>
        <p:sp>
          <p:nvSpPr>
            <p:cNvPr id="58" name="Rectangle 57"/>
            <p:cNvSpPr/>
            <p:nvPr/>
          </p:nvSpPr>
          <p:spPr>
            <a:xfrm>
              <a:off x="4918584" y="3278911"/>
              <a:ext cx="877163" cy="276999"/>
            </a:xfrm>
            <a:prstGeom prst="rect">
              <a:avLst/>
            </a:prstGeom>
          </p:spPr>
          <p:txBody>
            <a:bodyPr wrap="none">
              <a:spAutoFit/>
            </a:bodyPr>
            <a:lstStyle/>
            <a:p>
              <a:r>
                <a:rPr lang="es-ES_tradnl" sz="1200" dirty="0" smtClean="0">
                  <a:solidFill>
                    <a:srgbClr val="7BC143"/>
                  </a:solidFill>
                </a:rPr>
                <a:t>Formatos </a:t>
              </a:r>
              <a:endParaRPr lang="es-ES_tradnl" sz="1200" dirty="0">
                <a:solidFill>
                  <a:srgbClr val="7BC143"/>
                </a:solidFill>
              </a:endParaRPr>
            </a:p>
          </p:txBody>
        </p:sp>
        <p:sp>
          <p:nvSpPr>
            <p:cNvPr id="72" name="Oval 71"/>
            <p:cNvSpPr/>
            <p:nvPr/>
          </p:nvSpPr>
          <p:spPr bwMode="auto">
            <a:xfrm>
              <a:off x="5116667" y="2645934"/>
              <a:ext cx="457200" cy="457200"/>
            </a:xfrm>
            <a:prstGeom prst="ellipse">
              <a:avLst/>
            </a:prstGeom>
            <a:solidFill>
              <a:srgbClr val="7BC143"/>
            </a:solidFill>
            <a:ln w="9525" cap="flat" cmpd="sng" algn="ctr">
              <a:solidFill>
                <a:schemeClr val="accent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endParaRPr>
            </a:p>
          </p:txBody>
        </p:sp>
        <p:sp>
          <p:nvSpPr>
            <p:cNvPr id="73" name="Rectangle 72"/>
            <p:cNvSpPr/>
            <p:nvPr/>
          </p:nvSpPr>
          <p:spPr>
            <a:xfrm>
              <a:off x="5181600" y="2674479"/>
              <a:ext cx="327334" cy="400110"/>
            </a:xfrm>
            <a:prstGeom prst="rect">
              <a:avLst/>
            </a:prstGeom>
          </p:spPr>
          <p:txBody>
            <a:bodyPr wrap="none">
              <a:spAutoFit/>
            </a:bodyPr>
            <a:lstStyle/>
            <a:p>
              <a:pPr algn="ctr"/>
              <a:r>
                <a:rPr lang="es-ES_tradnl" sz="2000" b="1" dirty="0" smtClean="0">
                  <a:solidFill>
                    <a:schemeClr val="accent5"/>
                  </a:solidFill>
                </a:rPr>
                <a:t>5</a:t>
              </a:r>
              <a:endParaRPr lang="es-ES_tradnl" sz="2000" b="1" dirty="0">
                <a:solidFill>
                  <a:schemeClr val="accent5"/>
                </a:solidFill>
              </a:endParaRPr>
            </a:p>
          </p:txBody>
        </p:sp>
      </p:grpSp>
      <p:grpSp>
        <p:nvGrpSpPr>
          <p:cNvPr id="84" name="Group 83"/>
          <p:cNvGrpSpPr/>
          <p:nvPr/>
        </p:nvGrpSpPr>
        <p:grpSpPr>
          <a:xfrm>
            <a:off x="5795747" y="2153287"/>
            <a:ext cx="1393330" cy="827060"/>
            <a:chOff x="5795747" y="2153287"/>
            <a:chExt cx="1393330" cy="827060"/>
          </a:xfrm>
        </p:grpSpPr>
        <p:sp>
          <p:nvSpPr>
            <p:cNvPr id="61" name="Rectangle 60"/>
            <p:cNvSpPr/>
            <p:nvPr/>
          </p:nvSpPr>
          <p:spPr>
            <a:xfrm>
              <a:off x="5795747" y="2703348"/>
              <a:ext cx="1393330" cy="276999"/>
            </a:xfrm>
            <a:prstGeom prst="rect">
              <a:avLst/>
            </a:prstGeom>
          </p:spPr>
          <p:txBody>
            <a:bodyPr wrap="none">
              <a:spAutoFit/>
            </a:bodyPr>
            <a:lstStyle/>
            <a:p>
              <a:r>
                <a:rPr lang="es-ES_tradnl" sz="1200" dirty="0" smtClean="0">
                  <a:solidFill>
                    <a:srgbClr val="7BC143"/>
                  </a:solidFill>
                </a:rPr>
                <a:t>Prueba preliminar</a:t>
              </a:r>
              <a:endParaRPr lang="es-ES_tradnl" sz="1200" dirty="0">
                <a:solidFill>
                  <a:srgbClr val="7BC143"/>
                </a:solidFill>
              </a:endParaRPr>
            </a:p>
          </p:txBody>
        </p:sp>
        <p:sp>
          <p:nvSpPr>
            <p:cNvPr id="74" name="Oval 73"/>
            <p:cNvSpPr/>
            <p:nvPr/>
          </p:nvSpPr>
          <p:spPr bwMode="auto">
            <a:xfrm>
              <a:off x="6019800" y="2153287"/>
              <a:ext cx="457200" cy="457200"/>
            </a:xfrm>
            <a:prstGeom prst="ellipse">
              <a:avLst/>
            </a:prstGeom>
            <a:solidFill>
              <a:srgbClr val="7BC143"/>
            </a:solidFill>
            <a:ln w="9525" cap="flat" cmpd="sng" algn="ctr">
              <a:solidFill>
                <a:schemeClr val="accent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endParaRPr>
            </a:p>
          </p:txBody>
        </p:sp>
        <p:sp>
          <p:nvSpPr>
            <p:cNvPr id="75" name="Rectangle 74"/>
            <p:cNvSpPr/>
            <p:nvPr/>
          </p:nvSpPr>
          <p:spPr>
            <a:xfrm>
              <a:off x="6084732" y="2181832"/>
              <a:ext cx="327334" cy="400110"/>
            </a:xfrm>
            <a:prstGeom prst="rect">
              <a:avLst/>
            </a:prstGeom>
          </p:spPr>
          <p:txBody>
            <a:bodyPr wrap="none">
              <a:spAutoFit/>
            </a:bodyPr>
            <a:lstStyle/>
            <a:p>
              <a:pPr algn="ctr"/>
              <a:r>
                <a:rPr lang="es-ES_tradnl" sz="2000" b="1" dirty="0" smtClean="0">
                  <a:solidFill>
                    <a:schemeClr val="accent5"/>
                  </a:solidFill>
                </a:rPr>
                <a:t>6</a:t>
              </a:r>
              <a:endParaRPr lang="es-ES_tradnl" sz="2000" b="1" dirty="0">
                <a:solidFill>
                  <a:schemeClr val="accent5"/>
                </a:solidFill>
              </a:endParaRPr>
            </a:p>
          </p:txBody>
        </p:sp>
      </p:grpSp>
      <p:grpSp>
        <p:nvGrpSpPr>
          <p:cNvPr id="85" name="Group 84"/>
          <p:cNvGrpSpPr/>
          <p:nvPr/>
        </p:nvGrpSpPr>
        <p:grpSpPr>
          <a:xfrm>
            <a:off x="6781800" y="1648599"/>
            <a:ext cx="1266693" cy="914400"/>
            <a:chOff x="6781800" y="1648599"/>
            <a:chExt cx="1266693" cy="914400"/>
          </a:xfrm>
        </p:grpSpPr>
        <p:sp>
          <p:nvSpPr>
            <p:cNvPr id="62" name="Rectangle 61"/>
            <p:cNvSpPr/>
            <p:nvPr/>
          </p:nvSpPr>
          <p:spPr>
            <a:xfrm>
              <a:off x="6781800" y="2286000"/>
              <a:ext cx="1266693" cy="276999"/>
            </a:xfrm>
            <a:prstGeom prst="rect">
              <a:avLst/>
            </a:prstGeom>
          </p:spPr>
          <p:txBody>
            <a:bodyPr wrap="none">
              <a:spAutoFit/>
            </a:bodyPr>
            <a:lstStyle/>
            <a:p>
              <a:r>
                <a:rPr lang="es-ES_tradnl" sz="1200" dirty="0" smtClean="0">
                  <a:solidFill>
                    <a:srgbClr val="7BC143"/>
                  </a:solidFill>
                </a:rPr>
                <a:t>Implementación</a:t>
              </a:r>
              <a:endParaRPr lang="es-ES_tradnl" sz="1200" dirty="0">
                <a:solidFill>
                  <a:srgbClr val="7BC143"/>
                </a:solidFill>
              </a:endParaRPr>
            </a:p>
          </p:txBody>
        </p:sp>
        <p:sp>
          <p:nvSpPr>
            <p:cNvPr id="76" name="Oval 75"/>
            <p:cNvSpPr/>
            <p:nvPr/>
          </p:nvSpPr>
          <p:spPr bwMode="auto">
            <a:xfrm>
              <a:off x="6934200" y="1648599"/>
              <a:ext cx="457200" cy="457200"/>
            </a:xfrm>
            <a:prstGeom prst="ellipse">
              <a:avLst/>
            </a:prstGeom>
            <a:solidFill>
              <a:srgbClr val="7BC143"/>
            </a:solidFill>
            <a:ln w="9525" cap="flat" cmpd="sng" algn="ctr">
              <a:solidFill>
                <a:schemeClr val="accent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endParaRPr>
            </a:p>
          </p:txBody>
        </p:sp>
        <p:sp>
          <p:nvSpPr>
            <p:cNvPr id="77" name="Rectangle 76"/>
            <p:cNvSpPr/>
            <p:nvPr/>
          </p:nvSpPr>
          <p:spPr>
            <a:xfrm>
              <a:off x="6999133" y="1677144"/>
              <a:ext cx="327334" cy="400110"/>
            </a:xfrm>
            <a:prstGeom prst="rect">
              <a:avLst/>
            </a:prstGeom>
          </p:spPr>
          <p:txBody>
            <a:bodyPr wrap="none">
              <a:spAutoFit/>
            </a:bodyPr>
            <a:lstStyle/>
            <a:p>
              <a:pPr algn="ctr"/>
              <a:r>
                <a:rPr lang="es-ES_tradnl" sz="2000" b="1" dirty="0" smtClean="0">
                  <a:solidFill>
                    <a:schemeClr val="accent5"/>
                  </a:solidFill>
                </a:rPr>
                <a:t>7</a:t>
              </a:r>
              <a:endParaRPr lang="es-ES_tradnl" sz="2000" b="1" dirty="0">
                <a:solidFill>
                  <a:schemeClr val="accent5"/>
                </a:solidFill>
              </a:endParaRPr>
            </a:p>
          </p:txBody>
        </p:sp>
      </p:grpSp>
      <p:grpSp>
        <p:nvGrpSpPr>
          <p:cNvPr id="86" name="Group 85"/>
          <p:cNvGrpSpPr/>
          <p:nvPr/>
        </p:nvGrpSpPr>
        <p:grpSpPr>
          <a:xfrm>
            <a:off x="7848600" y="1219944"/>
            <a:ext cx="933269" cy="885855"/>
            <a:chOff x="7848600" y="1219944"/>
            <a:chExt cx="933269" cy="885855"/>
          </a:xfrm>
        </p:grpSpPr>
        <p:sp>
          <p:nvSpPr>
            <p:cNvPr id="63" name="Rectangle 62"/>
            <p:cNvSpPr/>
            <p:nvPr/>
          </p:nvSpPr>
          <p:spPr>
            <a:xfrm>
              <a:off x="7848600" y="1828800"/>
              <a:ext cx="933269" cy="276999"/>
            </a:xfrm>
            <a:prstGeom prst="rect">
              <a:avLst/>
            </a:prstGeom>
          </p:spPr>
          <p:txBody>
            <a:bodyPr wrap="none">
              <a:spAutoFit/>
            </a:bodyPr>
            <a:lstStyle/>
            <a:p>
              <a:r>
                <a:rPr lang="es-ES_tradnl" sz="1200" dirty="0" smtClean="0">
                  <a:solidFill>
                    <a:srgbClr val="7BC143"/>
                  </a:solidFill>
                </a:rPr>
                <a:t>Evaluación</a:t>
              </a:r>
              <a:endParaRPr lang="es-ES_tradnl" sz="1200" dirty="0">
                <a:solidFill>
                  <a:srgbClr val="7BC143"/>
                </a:solidFill>
              </a:endParaRPr>
            </a:p>
          </p:txBody>
        </p:sp>
        <p:sp>
          <p:nvSpPr>
            <p:cNvPr id="78" name="Oval 77"/>
            <p:cNvSpPr/>
            <p:nvPr/>
          </p:nvSpPr>
          <p:spPr bwMode="auto">
            <a:xfrm>
              <a:off x="8012267" y="1219944"/>
              <a:ext cx="457200" cy="457200"/>
            </a:xfrm>
            <a:prstGeom prst="ellipse">
              <a:avLst/>
            </a:prstGeom>
            <a:solidFill>
              <a:srgbClr val="7BC143"/>
            </a:solidFill>
            <a:ln w="9525" cap="flat" cmpd="sng" algn="ctr">
              <a:solidFill>
                <a:schemeClr val="accent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endParaRPr>
            </a:p>
          </p:txBody>
        </p:sp>
        <p:sp>
          <p:nvSpPr>
            <p:cNvPr id="79" name="Rectangle 78"/>
            <p:cNvSpPr/>
            <p:nvPr/>
          </p:nvSpPr>
          <p:spPr>
            <a:xfrm>
              <a:off x="8077200" y="1248489"/>
              <a:ext cx="327334" cy="400110"/>
            </a:xfrm>
            <a:prstGeom prst="rect">
              <a:avLst/>
            </a:prstGeom>
          </p:spPr>
          <p:txBody>
            <a:bodyPr wrap="none">
              <a:spAutoFit/>
            </a:bodyPr>
            <a:lstStyle/>
            <a:p>
              <a:pPr algn="ctr"/>
              <a:r>
                <a:rPr lang="es-ES_tradnl" sz="2000" b="1" dirty="0" smtClean="0">
                  <a:solidFill>
                    <a:schemeClr val="accent5"/>
                  </a:solidFill>
                </a:rPr>
                <a:t>8</a:t>
              </a:r>
              <a:endParaRPr lang="es-ES_tradnl" sz="2000" b="1" dirty="0">
                <a:solidFill>
                  <a:schemeClr val="accent5"/>
                </a:solidFill>
              </a:endParaRPr>
            </a:p>
          </p:txBody>
        </p:sp>
      </p:grpSp>
    </p:spTree>
    <p:extLst>
      <p:ext uri="{BB962C8B-B14F-4D97-AF65-F5344CB8AC3E}">
        <p14:creationId xmlns:p14="http://schemas.microsoft.com/office/powerpoint/2010/main" val="1054529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ppt_x"/>
                                          </p:val>
                                        </p:tav>
                                        <p:tav tm="100000">
                                          <p:val>
                                            <p:strVal val="#ppt_x"/>
                                          </p:val>
                                        </p:tav>
                                      </p:tavLst>
                                    </p:anim>
                                    <p:anim calcmode="lin" valueType="num">
                                      <p:cBhvr additive="base">
                                        <p:cTn id="8" dur="500" fill="hold"/>
                                        <p:tgtEl>
                                          <p:spTgt spid="6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0"/>
                                        </p:tgtEl>
                                        <p:attrNameLst>
                                          <p:attrName>style.visibility</p:attrName>
                                        </p:attrNameLst>
                                      </p:cBhvr>
                                      <p:to>
                                        <p:strVal val="visible"/>
                                      </p:to>
                                    </p:set>
                                    <p:anim calcmode="lin" valueType="num">
                                      <p:cBhvr additive="base">
                                        <p:cTn id="12" dur="500" fill="hold"/>
                                        <p:tgtEl>
                                          <p:spTgt spid="80"/>
                                        </p:tgtEl>
                                        <p:attrNameLst>
                                          <p:attrName>ppt_x</p:attrName>
                                        </p:attrNameLst>
                                      </p:cBhvr>
                                      <p:tavLst>
                                        <p:tav tm="0">
                                          <p:val>
                                            <p:strVal val="#ppt_x"/>
                                          </p:val>
                                        </p:tav>
                                        <p:tav tm="100000">
                                          <p:val>
                                            <p:strVal val="#ppt_x"/>
                                          </p:val>
                                        </p:tav>
                                      </p:tavLst>
                                    </p:anim>
                                    <p:anim calcmode="lin" valueType="num">
                                      <p:cBhvr additive="base">
                                        <p:cTn id="13" dur="500" fill="hold"/>
                                        <p:tgtEl>
                                          <p:spTgt spid="8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81"/>
                                        </p:tgtEl>
                                        <p:attrNameLst>
                                          <p:attrName>style.visibility</p:attrName>
                                        </p:attrNameLst>
                                      </p:cBhvr>
                                      <p:to>
                                        <p:strVal val="visible"/>
                                      </p:to>
                                    </p:set>
                                    <p:anim calcmode="lin" valueType="num">
                                      <p:cBhvr additive="base">
                                        <p:cTn id="17" dur="500" fill="hold"/>
                                        <p:tgtEl>
                                          <p:spTgt spid="81"/>
                                        </p:tgtEl>
                                        <p:attrNameLst>
                                          <p:attrName>ppt_x</p:attrName>
                                        </p:attrNameLst>
                                      </p:cBhvr>
                                      <p:tavLst>
                                        <p:tav tm="0">
                                          <p:val>
                                            <p:strVal val="#ppt_x"/>
                                          </p:val>
                                        </p:tav>
                                        <p:tav tm="100000">
                                          <p:val>
                                            <p:strVal val="#ppt_x"/>
                                          </p:val>
                                        </p:tav>
                                      </p:tavLst>
                                    </p:anim>
                                    <p:anim calcmode="lin" valueType="num">
                                      <p:cBhvr additive="base">
                                        <p:cTn id="18" dur="500" fill="hold"/>
                                        <p:tgtEl>
                                          <p:spTgt spid="8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ppt_x"/>
                                          </p:val>
                                        </p:tav>
                                        <p:tav tm="100000">
                                          <p:val>
                                            <p:strVal val="#ppt_x"/>
                                          </p:val>
                                        </p:tav>
                                      </p:tavLst>
                                    </p:anim>
                                    <p:anim calcmode="lin" valueType="num">
                                      <p:cBhvr additive="base">
                                        <p:cTn id="23" dur="500" fill="hold"/>
                                        <p:tgtEl>
                                          <p:spTgt spid="36"/>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 presetClass="entr" presetSubtype="0" fill="hold" nodeType="afterEffect">
                                  <p:stCondLst>
                                    <p:cond delay="0"/>
                                  </p:stCondLst>
                                  <p:childTnLst>
                                    <p:set>
                                      <p:cBhvr>
                                        <p:cTn id="26" dur="1" fill="hold">
                                          <p:stCondLst>
                                            <p:cond delay="0"/>
                                          </p:stCondLst>
                                        </p:cTn>
                                        <p:tgtEl>
                                          <p:spTgt spid="82"/>
                                        </p:tgtEl>
                                        <p:attrNameLst>
                                          <p:attrName>style.visibility</p:attrName>
                                        </p:attrNameLst>
                                      </p:cBhvr>
                                      <p:to>
                                        <p:strVal val="visible"/>
                                      </p:to>
                                    </p:set>
                                  </p:childTnLst>
                                </p:cTn>
                              </p:par>
                            </p:childTnLst>
                          </p:cTn>
                        </p:par>
                        <p:par>
                          <p:cTn id="27" fill="hold">
                            <p:stCondLst>
                              <p:cond delay="2000"/>
                            </p:stCondLst>
                            <p:childTnLst>
                              <p:par>
                                <p:cTn id="28" presetID="2" presetClass="entr" presetSubtype="4" fill="hold" nodeType="afterEffect">
                                  <p:stCondLst>
                                    <p:cond delay="0"/>
                                  </p:stCondLst>
                                  <p:childTnLst>
                                    <p:set>
                                      <p:cBhvr>
                                        <p:cTn id="29" dur="1" fill="hold">
                                          <p:stCondLst>
                                            <p:cond delay="0"/>
                                          </p:stCondLst>
                                        </p:cTn>
                                        <p:tgtEl>
                                          <p:spTgt spid="83"/>
                                        </p:tgtEl>
                                        <p:attrNameLst>
                                          <p:attrName>style.visibility</p:attrName>
                                        </p:attrNameLst>
                                      </p:cBhvr>
                                      <p:to>
                                        <p:strVal val="visible"/>
                                      </p:to>
                                    </p:set>
                                    <p:anim calcmode="lin" valueType="num">
                                      <p:cBhvr additive="base">
                                        <p:cTn id="30" dur="500" fill="hold"/>
                                        <p:tgtEl>
                                          <p:spTgt spid="83"/>
                                        </p:tgtEl>
                                        <p:attrNameLst>
                                          <p:attrName>ppt_x</p:attrName>
                                        </p:attrNameLst>
                                      </p:cBhvr>
                                      <p:tavLst>
                                        <p:tav tm="0">
                                          <p:val>
                                            <p:strVal val="#ppt_x"/>
                                          </p:val>
                                        </p:tav>
                                        <p:tav tm="100000">
                                          <p:val>
                                            <p:strVal val="#ppt_x"/>
                                          </p:val>
                                        </p:tav>
                                      </p:tavLst>
                                    </p:anim>
                                    <p:anim calcmode="lin" valueType="num">
                                      <p:cBhvr additive="base">
                                        <p:cTn id="31" dur="500" fill="hold"/>
                                        <p:tgtEl>
                                          <p:spTgt spid="83"/>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nodeType="afterEffect">
                                  <p:stCondLst>
                                    <p:cond delay="0"/>
                                  </p:stCondLst>
                                  <p:childTnLst>
                                    <p:set>
                                      <p:cBhvr>
                                        <p:cTn id="34" dur="1" fill="hold">
                                          <p:stCondLst>
                                            <p:cond delay="0"/>
                                          </p:stCondLst>
                                        </p:cTn>
                                        <p:tgtEl>
                                          <p:spTgt spid="84"/>
                                        </p:tgtEl>
                                        <p:attrNameLst>
                                          <p:attrName>style.visibility</p:attrName>
                                        </p:attrNameLst>
                                      </p:cBhvr>
                                      <p:to>
                                        <p:strVal val="visible"/>
                                      </p:to>
                                    </p:set>
                                    <p:anim calcmode="lin" valueType="num">
                                      <p:cBhvr additive="base">
                                        <p:cTn id="35" dur="500" fill="hold"/>
                                        <p:tgtEl>
                                          <p:spTgt spid="84"/>
                                        </p:tgtEl>
                                        <p:attrNameLst>
                                          <p:attrName>ppt_x</p:attrName>
                                        </p:attrNameLst>
                                      </p:cBhvr>
                                      <p:tavLst>
                                        <p:tav tm="0">
                                          <p:val>
                                            <p:strVal val="#ppt_x"/>
                                          </p:val>
                                        </p:tav>
                                        <p:tav tm="100000">
                                          <p:val>
                                            <p:strVal val="#ppt_x"/>
                                          </p:val>
                                        </p:tav>
                                      </p:tavLst>
                                    </p:anim>
                                    <p:anim calcmode="lin" valueType="num">
                                      <p:cBhvr additive="base">
                                        <p:cTn id="36" dur="500" fill="hold"/>
                                        <p:tgtEl>
                                          <p:spTgt spid="84"/>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2" presetClass="entr" presetSubtype="4" fill="hold" nodeType="afterEffect">
                                  <p:stCondLst>
                                    <p:cond delay="0"/>
                                  </p:stCondLst>
                                  <p:childTnLst>
                                    <p:set>
                                      <p:cBhvr>
                                        <p:cTn id="39" dur="1" fill="hold">
                                          <p:stCondLst>
                                            <p:cond delay="0"/>
                                          </p:stCondLst>
                                        </p:cTn>
                                        <p:tgtEl>
                                          <p:spTgt spid="85"/>
                                        </p:tgtEl>
                                        <p:attrNameLst>
                                          <p:attrName>style.visibility</p:attrName>
                                        </p:attrNameLst>
                                      </p:cBhvr>
                                      <p:to>
                                        <p:strVal val="visible"/>
                                      </p:to>
                                    </p:set>
                                    <p:anim calcmode="lin" valueType="num">
                                      <p:cBhvr additive="base">
                                        <p:cTn id="40" dur="500" fill="hold"/>
                                        <p:tgtEl>
                                          <p:spTgt spid="85"/>
                                        </p:tgtEl>
                                        <p:attrNameLst>
                                          <p:attrName>ppt_x</p:attrName>
                                        </p:attrNameLst>
                                      </p:cBhvr>
                                      <p:tavLst>
                                        <p:tav tm="0">
                                          <p:val>
                                            <p:strVal val="#ppt_x"/>
                                          </p:val>
                                        </p:tav>
                                        <p:tav tm="100000">
                                          <p:val>
                                            <p:strVal val="#ppt_x"/>
                                          </p:val>
                                        </p:tav>
                                      </p:tavLst>
                                    </p:anim>
                                    <p:anim calcmode="lin" valueType="num">
                                      <p:cBhvr additive="base">
                                        <p:cTn id="41" dur="500" fill="hold"/>
                                        <p:tgtEl>
                                          <p:spTgt spid="85"/>
                                        </p:tgtEl>
                                        <p:attrNameLst>
                                          <p:attrName>ppt_y</p:attrName>
                                        </p:attrNameLst>
                                      </p:cBhvr>
                                      <p:tavLst>
                                        <p:tav tm="0">
                                          <p:val>
                                            <p:strVal val="1+#ppt_h/2"/>
                                          </p:val>
                                        </p:tav>
                                        <p:tav tm="100000">
                                          <p:val>
                                            <p:strVal val="#ppt_y"/>
                                          </p:val>
                                        </p:tav>
                                      </p:tavLst>
                                    </p:anim>
                                  </p:childTnLst>
                                </p:cTn>
                              </p:par>
                            </p:childTnLst>
                          </p:cTn>
                        </p:par>
                        <p:par>
                          <p:cTn id="42" fill="hold">
                            <p:stCondLst>
                              <p:cond delay="3500"/>
                            </p:stCondLst>
                            <p:childTnLst>
                              <p:par>
                                <p:cTn id="43" presetID="2" presetClass="entr" presetSubtype="4" fill="hold" nodeType="afterEffect">
                                  <p:stCondLst>
                                    <p:cond delay="0"/>
                                  </p:stCondLst>
                                  <p:childTnLst>
                                    <p:set>
                                      <p:cBhvr>
                                        <p:cTn id="44" dur="1" fill="hold">
                                          <p:stCondLst>
                                            <p:cond delay="0"/>
                                          </p:stCondLst>
                                        </p:cTn>
                                        <p:tgtEl>
                                          <p:spTgt spid="86"/>
                                        </p:tgtEl>
                                        <p:attrNameLst>
                                          <p:attrName>style.visibility</p:attrName>
                                        </p:attrNameLst>
                                      </p:cBhvr>
                                      <p:to>
                                        <p:strVal val="visible"/>
                                      </p:to>
                                    </p:set>
                                    <p:anim calcmode="lin" valueType="num">
                                      <p:cBhvr additive="base">
                                        <p:cTn id="45" dur="500" fill="hold"/>
                                        <p:tgtEl>
                                          <p:spTgt spid="86"/>
                                        </p:tgtEl>
                                        <p:attrNameLst>
                                          <p:attrName>ppt_x</p:attrName>
                                        </p:attrNameLst>
                                      </p:cBhvr>
                                      <p:tavLst>
                                        <p:tav tm="0">
                                          <p:val>
                                            <p:strVal val="#ppt_x"/>
                                          </p:val>
                                        </p:tav>
                                        <p:tav tm="100000">
                                          <p:val>
                                            <p:strVal val="#ppt_x"/>
                                          </p:val>
                                        </p:tav>
                                      </p:tavLst>
                                    </p:anim>
                                    <p:anim calcmode="lin" valueType="num">
                                      <p:cBhvr additive="base">
                                        <p:cTn id="46" dur="500" fill="hold"/>
                                        <p:tgtEl>
                                          <p:spTgt spid="86"/>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0" presetClass="exit" presetSubtype="0" fill="hold" nodeType="clickEffect">
                                  <p:stCondLst>
                                    <p:cond delay="0"/>
                                  </p:stCondLst>
                                  <p:childTnLst>
                                    <p:animEffect transition="out" filter="fade">
                                      <p:cBhvr>
                                        <p:cTn id="50" dur="500"/>
                                        <p:tgtEl>
                                          <p:spTgt spid="36"/>
                                        </p:tgtEl>
                                      </p:cBhvr>
                                    </p:animEffect>
                                    <p:set>
                                      <p:cBhvr>
                                        <p:cTn id="51" dur="1" fill="hold">
                                          <p:stCondLst>
                                            <p:cond delay="499"/>
                                          </p:stCondLst>
                                        </p:cTn>
                                        <p:tgtEl>
                                          <p:spTgt spid="36"/>
                                        </p:tgtEl>
                                        <p:attrNameLst>
                                          <p:attrName>style.visibility</p:attrName>
                                        </p:attrNameLst>
                                      </p:cBhvr>
                                      <p:to>
                                        <p:strVal val="hidden"/>
                                      </p:to>
                                    </p:set>
                                  </p:childTnLst>
                                </p:cTn>
                              </p:par>
                              <p:par>
                                <p:cTn id="52" presetID="32" presetClass="emph" presetSubtype="0" repeatCount="3000" fill="hold" nodeType="withEffect">
                                  <p:stCondLst>
                                    <p:cond delay="0"/>
                                  </p:stCondLst>
                                  <p:childTnLst>
                                    <p:animRot by="120000">
                                      <p:cBhvr>
                                        <p:cTn id="53" dur="100" fill="hold">
                                          <p:stCondLst>
                                            <p:cond delay="0"/>
                                          </p:stCondLst>
                                        </p:cTn>
                                        <p:tgtEl>
                                          <p:spTgt spid="82"/>
                                        </p:tgtEl>
                                        <p:attrNameLst>
                                          <p:attrName>r</p:attrName>
                                        </p:attrNameLst>
                                      </p:cBhvr>
                                    </p:animRot>
                                    <p:animRot by="-240000">
                                      <p:cBhvr>
                                        <p:cTn id="54" dur="200" fill="hold">
                                          <p:stCondLst>
                                            <p:cond delay="200"/>
                                          </p:stCondLst>
                                        </p:cTn>
                                        <p:tgtEl>
                                          <p:spTgt spid="82"/>
                                        </p:tgtEl>
                                        <p:attrNameLst>
                                          <p:attrName>r</p:attrName>
                                        </p:attrNameLst>
                                      </p:cBhvr>
                                    </p:animRot>
                                    <p:animRot by="240000">
                                      <p:cBhvr>
                                        <p:cTn id="55" dur="200" fill="hold">
                                          <p:stCondLst>
                                            <p:cond delay="400"/>
                                          </p:stCondLst>
                                        </p:cTn>
                                        <p:tgtEl>
                                          <p:spTgt spid="82"/>
                                        </p:tgtEl>
                                        <p:attrNameLst>
                                          <p:attrName>r</p:attrName>
                                        </p:attrNameLst>
                                      </p:cBhvr>
                                    </p:animRot>
                                    <p:animRot by="-240000">
                                      <p:cBhvr>
                                        <p:cTn id="56" dur="200" fill="hold">
                                          <p:stCondLst>
                                            <p:cond delay="600"/>
                                          </p:stCondLst>
                                        </p:cTn>
                                        <p:tgtEl>
                                          <p:spTgt spid="82"/>
                                        </p:tgtEl>
                                        <p:attrNameLst>
                                          <p:attrName>r</p:attrName>
                                        </p:attrNameLst>
                                      </p:cBhvr>
                                    </p:animRot>
                                    <p:animRot by="120000">
                                      <p:cBhvr>
                                        <p:cTn id="57" dur="200" fill="hold">
                                          <p:stCondLst>
                                            <p:cond delay="800"/>
                                          </p:stCondLst>
                                        </p:cTn>
                                        <p:tgtEl>
                                          <p:spTgt spid="8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838200" y="381000"/>
            <a:ext cx="7739062" cy="609600"/>
          </a:xfrm>
        </p:spPr>
        <p:txBody>
          <a:bodyPr/>
          <a:lstStyle/>
          <a:p>
            <a:r>
              <a:rPr lang="es-ES_tradnl" sz="3600" b="1" noProof="0" dirty="0" smtClean="0"/>
              <a:t>Recomendación</a:t>
            </a:r>
            <a:endParaRPr lang="es-ES_tradnl" sz="3600" b="1" noProof="0" dirty="0"/>
          </a:p>
        </p:txBody>
      </p:sp>
      <p:sp>
        <p:nvSpPr>
          <p:cNvPr id="15363" name="Content Placeholder 2"/>
          <p:cNvSpPr>
            <a:spLocks noGrp="1"/>
          </p:cNvSpPr>
          <p:nvPr>
            <p:ph idx="1"/>
          </p:nvPr>
        </p:nvSpPr>
        <p:spPr>
          <a:xfrm>
            <a:off x="914401" y="1447800"/>
            <a:ext cx="7848600" cy="4724400"/>
          </a:xfrm>
        </p:spPr>
        <p:txBody>
          <a:bodyPr/>
          <a:lstStyle/>
          <a:p>
            <a:r>
              <a:rPr lang="es-ES_tradnl" noProof="0" dirty="0" smtClean="0"/>
              <a:t>El Ministerio de salud debe ampliar las opciones anticonceptivas en los servicios públicos a través de la inclusión métodos clínicos a largo plazo y métodos que no dependan de los proveedores que puedan estar disponibles más cerca de las comunidades.</a:t>
            </a:r>
            <a:endParaRPr lang="es-ES_tradnl" noProof="0" dirty="0"/>
          </a:p>
        </p:txBody>
      </p:sp>
      <p:sp>
        <p:nvSpPr>
          <p:cNvPr id="15364" name="TextBox 3"/>
          <p:cNvSpPr txBox="1">
            <a:spLocks noChangeArrowheads="1"/>
          </p:cNvSpPr>
          <p:nvPr/>
        </p:nvSpPr>
        <p:spPr bwMode="auto">
          <a:xfrm>
            <a:off x="914400" y="5786735"/>
            <a:ext cx="77723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MS PGothic" pitchFamily="34" charset="-128"/>
              </a:defRPr>
            </a:lvl1pPr>
            <a:lvl2pPr marL="742950" indent="-285750">
              <a:defRPr sz="2400">
                <a:solidFill>
                  <a:schemeClr val="tx1"/>
                </a:solidFill>
                <a:latin typeface="Arial" charset="0"/>
                <a:ea typeface="MS PGothic" pitchFamily="34" charset="-128"/>
              </a:defRPr>
            </a:lvl2pPr>
            <a:lvl3pPr marL="1143000" indent="-228600">
              <a:defRPr sz="2400">
                <a:solidFill>
                  <a:schemeClr val="tx1"/>
                </a:solidFill>
                <a:latin typeface="Arial" charset="0"/>
                <a:ea typeface="MS PGothic" pitchFamily="34" charset="-128"/>
              </a:defRPr>
            </a:lvl3pPr>
            <a:lvl4pPr marL="1600200" indent="-228600">
              <a:defRPr sz="2400">
                <a:solidFill>
                  <a:schemeClr val="tx1"/>
                </a:solidFill>
                <a:latin typeface="Arial" charset="0"/>
                <a:ea typeface="MS PGothic" pitchFamily="34" charset="-128"/>
              </a:defRPr>
            </a:lvl4pPr>
            <a:lvl5pPr marL="2057400" indent="-228600">
              <a:defRPr sz="2400">
                <a:solidFill>
                  <a:schemeClr val="tx1"/>
                </a:solidFill>
                <a:latin typeface="Arial" charset="0"/>
                <a:ea typeface="MS PGothic" pitchFamily="34" charset="-128"/>
              </a:defRPr>
            </a:lvl5pPr>
            <a:lvl6pPr marL="2514600" indent="-228600" eaLnBrk="0" fontAlgn="base" hangingPunct="0">
              <a:spcBef>
                <a:spcPct val="0"/>
              </a:spcBef>
              <a:spcAft>
                <a:spcPct val="0"/>
              </a:spcAft>
              <a:defRPr sz="2400">
                <a:solidFill>
                  <a:schemeClr val="tx1"/>
                </a:solidFill>
                <a:latin typeface="Arial" charset="0"/>
                <a:ea typeface="MS PGothic" pitchFamily="34" charset="-128"/>
              </a:defRPr>
            </a:lvl6pPr>
            <a:lvl7pPr marL="2971800" indent="-228600" eaLnBrk="0" fontAlgn="base" hangingPunct="0">
              <a:spcBef>
                <a:spcPct val="0"/>
              </a:spcBef>
              <a:spcAft>
                <a:spcPct val="0"/>
              </a:spcAft>
              <a:defRPr sz="2400">
                <a:solidFill>
                  <a:schemeClr val="tx1"/>
                </a:solidFill>
                <a:latin typeface="Arial" charset="0"/>
                <a:ea typeface="MS PGothic" pitchFamily="34" charset="-128"/>
              </a:defRPr>
            </a:lvl7pPr>
            <a:lvl8pPr marL="3429000" indent="-228600" eaLnBrk="0" fontAlgn="base" hangingPunct="0">
              <a:spcBef>
                <a:spcPct val="0"/>
              </a:spcBef>
              <a:spcAft>
                <a:spcPct val="0"/>
              </a:spcAft>
              <a:defRPr sz="2400">
                <a:solidFill>
                  <a:schemeClr val="tx1"/>
                </a:solidFill>
                <a:latin typeface="Arial" charset="0"/>
                <a:ea typeface="MS PGothic" pitchFamily="34" charset="-128"/>
              </a:defRPr>
            </a:lvl8pPr>
            <a:lvl9pPr marL="3886200" indent="-228600" eaLnBrk="0" fontAlgn="base" hangingPunct="0">
              <a:spcBef>
                <a:spcPct val="0"/>
              </a:spcBef>
              <a:spcAft>
                <a:spcPct val="0"/>
              </a:spcAft>
              <a:defRPr sz="2400">
                <a:solidFill>
                  <a:schemeClr val="tx1"/>
                </a:solidFill>
                <a:latin typeface="Arial" charset="0"/>
                <a:ea typeface="MS PGothic" pitchFamily="34" charset="-128"/>
              </a:defRPr>
            </a:lvl9pPr>
          </a:lstStyle>
          <a:p>
            <a:pPr eaLnBrk="1" hangingPunct="1"/>
            <a:r>
              <a:rPr lang="en-US" sz="1200" b="1" dirty="0">
                <a:latin typeface="+mn-lt"/>
              </a:rPr>
              <a:t>Fuente: </a:t>
            </a:r>
            <a:r>
              <a:rPr lang="en-US" sz="1200" dirty="0">
                <a:latin typeface="+mn-lt"/>
              </a:rPr>
              <a:t>Karin </a:t>
            </a:r>
            <a:r>
              <a:rPr lang="en-US" sz="1200" dirty="0">
                <a:latin typeface="+mn-lt"/>
              </a:rPr>
              <a:t>Ringheim</a:t>
            </a:r>
            <a:r>
              <a:rPr lang="en-US" sz="1200" dirty="0">
                <a:latin typeface="+mn-lt"/>
              </a:rPr>
              <a:t>, Charles Teller, and Erin Sines, </a:t>
            </a:r>
            <a:r>
              <a:rPr lang="en-US" sz="1200" i="1" dirty="0">
                <a:latin typeface="+mn-lt"/>
              </a:rPr>
              <a:t>Ethiopia at a Crossroads: Demography, Gender, and Development,</a:t>
            </a:r>
            <a:r>
              <a:rPr lang="en-US" sz="1200" dirty="0">
                <a:latin typeface="+mn-lt"/>
              </a:rPr>
              <a:t> PRB, December 2009. </a:t>
            </a:r>
          </a:p>
        </p:txBody>
      </p:sp>
    </p:spTree>
    <p:extLst>
      <p:ext uri="{BB962C8B-B14F-4D97-AF65-F5344CB8AC3E}">
        <p14:creationId xmlns:p14="http://schemas.microsoft.com/office/powerpoint/2010/main" val="553856912"/>
      </p:ext>
    </p:extLst>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3600" b="1" noProof="0" dirty="0" smtClean="0"/>
              <a:t>resultados</a:t>
            </a:r>
            <a:endParaRPr lang="es-ES_tradnl" sz="3600" b="1" noProof="0" dirty="0"/>
          </a:p>
        </p:txBody>
      </p:sp>
      <p:sp>
        <p:nvSpPr>
          <p:cNvPr id="3" name="Content Placeholder 2"/>
          <p:cNvSpPr>
            <a:spLocks noGrp="1"/>
          </p:cNvSpPr>
          <p:nvPr>
            <p:ph idx="1"/>
          </p:nvPr>
        </p:nvSpPr>
        <p:spPr>
          <a:xfrm>
            <a:off x="914400" y="1524000"/>
            <a:ext cx="7729537" cy="3429000"/>
          </a:xfrm>
        </p:spPr>
        <p:txBody>
          <a:bodyPr/>
          <a:lstStyle/>
          <a:p>
            <a:pPr>
              <a:spcAft>
                <a:spcPts val="2400"/>
              </a:spcAft>
            </a:pPr>
            <a:r>
              <a:rPr lang="es-ES_tradnl" sz="2400" noProof="0" dirty="0" smtClean="0"/>
              <a:t>En Ghana, las mujeres con bajos recursos y sin educación reciben una atención prenatal (APN) de baja calidad en comparación con las mujeres más adineradas y con más educación.</a:t>
            </a:r>
          </a:p>
          <a:p>
            <a:pPr>
              <a:spcAft>
                <a:spcPts val="2400"/>
              </a:spcAft>
            </a:pPr>
            <a:r>
              <a:rPr lang="es-ES_tradnl" sz="2400" noProof="0" dirty="0" smtClean="0"/>
              <a:t>Es m</a:t>
            </a:r>
            <a:r>
              <a:rPr lang="es-ES" sz="2400" noProof="0" dirty="0" err="1" smtClean="0"/>
              <a:t>ás</a:t>
            </a:r>
            <a:r>
              <a:rPr lang="es-ES" sz="2400" noProof="0" dirty="0" smtClean="0"/>
              <a:t> probable que l</a:t>
            </a:r>
            <a:r>
              <a:rPr lang="es-ES_tradnl" sz="2400" noProof="0" dirty="0" smtClean="0"/>
              <a:t>as mujeres con bajos recursos y con baja educación utilicen unidades de salud de bajo nivel en comparación con las mujeres m</a:t>
            </a:r>
            <a:r>
              <a:rPr lang="es-ES" sz="2400" noProof="0" dirty="0" err="1" smtClean="0"/>
              <a:t>ás</a:t>
            </a:r>
            <a:r>
              <a:rPr lang="es-ES" sz="2400" noProof="0" dirty="0" smtClean="0"/>
              <a:t> </a:t>
            </a:r>
            <a:r>
              <a:rPr lang="es-ES_tradnl" sz="2400" noProof="0" dirty="0" smtClean="0"/>
              <a:t>adineradas y con más educación.</a:t>
            </a:r>
            <a:endParaRPr lang="es-ES_tradnl" sz="2400" noProof="0" dirty="0"/>
          </a:p>
        </p:txBody>
      </p:sp>
      <p:sp>
        <p:nvSpPr>
          <p:cNvPr id="5" name="Rectangle 4"/>
          <p:cNvSpPr/>
          <p:nvPr/>
        </p:nvSpPr>
        <p:spPr>
          <a:xfrm>
            <a:off x="1066800" y="5895201"/>
            <a:ext cx="7510462" cy="276999"/>
          </a:xfrm>
          <a:prstGeom prst="rect">
            <a:avLst/>
          </a:prstGeom>
        </p:spPr>
        <p:txBody>
          <a:bodyPr wrap="square">
            <a:spAutoFit/>
          </a:bodyPr>
          <a:lstStyle/>
          <a:p>
            <a:pPr lvl="0" eaLnBrk="1" hangingPunct="1"/>
            <a:r>
              <a:rPr lang="en-US" sz="1200" b="1" dirty="0">
                <a:solidFill>
                  <a:srgbClr val="000000"/>
                </a:solidFill>
                <a:latin typeface="+mn-lt"/>
              </a:rPr>
              <a:t>Fuente</a:t>
            </a:r>
            <a:r>
              <a:rPr lang="en-US" sz="1200" dirty="0">
                <a:solidFill>
                  <a:srgbClr val="000000"/>
                </a:solidFill>
                <a:latin typeface="+mn-lt"/>
              </a:rPr>
              <a:t>: Patience Afulani, “Good Quality Antenatal Care: Key to Maternal Health in Ghana,” 2015.</a:t>
            </a:r>
          </a:p>
        </p:txBody>
      </p:sp>
    </p:spTree>
    <p:extLst>
      <p:ext uri="{BB962C8B-B14F-4D97-AF65-F5344CB8AC3E}">
        <p14:creationId xmlns:p14="http://schemas.microsoft.com/office/powerpoint/2010/main" val="32633871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3600" b="1" noProof="0" dirty="0" smtClean="0"/>
              <a:t>Conclusión</a:t>
            </a:r>
            <a:r>
              <a:rPr lang="es-ES_tradnl" noProof="0" dirty="0" smtClean="0"/>
              <a:t> </a:t>
            </a:r>
            <a:endParaRPr lang="es-ES_tradnl" noProof="0" dirty="0"/>
          </a:p>
        </p:txBody>
      </p:sp>
      <p:sp>
        <p:nvSpPr>
          <p:cNvPr id="3" name="Content Placeholder 2"/>
          <p:cNvSpPr>
            <a:spLocks noGrp="1"/>
          </p:cNvSpPr>
          <p:nvPr>
            <p:ph idx="1"/>
          </p:nvPr>
        </p:nvSpPr>
        <p:spPr>
          <a:xfrm>
            <a:off x="914400" y="1524000"/>
            <a:ext cx="7729537" cy="4648200"/>
          </a:xfrm>
        </p:spPr>
        <p:txBody>
          <a:bodyPr/>
          <a:lstStyle/>
          <a:p>
            <a:r>
              <a:rPr lang="es-ES_tradnl" noProof="0" dirty="0" smtClean="0"/>
              <a:t>Estos resultados sugieren que mejorar la calidad de la atención prenatal en las unidades de salud de bajo nivel podría reducir las disparidades socioeconómicas en salud materna y aumentar la calidad general de la APN en el país.</a:t>
            </a:r>
            <a:endParaRPr lang="es-ES_tradnl" noProof="0" dirty="0"/>
          </a:p>
        </p:txBody>
      </p:sp>
      <p:sp>
        <p:nvSpPr>
          <p:cNvPr id="4" name="Rectangle 3"/>
          <p:cNvSpPr/>
          <p:nvPr/>
        </p:nvSpPr>
        <p:spPr>
          <a:xfrm>
            <a:off x="1023938" y="5867400"/>
            <a:ext cx="7510462" cy="276999"/>
          </a:xfrm>
          <a:prstGeom prst="rect">
            <a:avLst/>
          </a:prstGeom>
        </p:spPr>
        <p:txBody>
          <a:bodyPr wrap="square">
            <a:spAutoFit/>
          </a:bodyPr>
          <a:lstStyle/>
          <a:p>
            <a:pPr lvl="0" eaLnBrk="1" hangingPunct="1"/>
            <a:r>
              <a:rPr lang="en-US" sz="1200" b="1" dirty="0">
                <a:solidFill>
                  <a:srgbClr val="000000"/>
                </a:solidFill>
                <a:latin typeface="+mn-lt"/>
              </a:rPr>
              <a:t>Fuente</a:t>
            </a:r>
            <a:r>
              <a:rPr lang="en-US" sz="1200" dirty="0">
                <a:solidFill>
                  <a:srgbClr val="000000"/>
                </a:solidFill>
                <a:latin typeface="+mn-lt"/>
              </a:rPr>
              <a:t>: Patience Afulani, “Good Quality Antenatal Care: Key to Maternal Health in Ghana,” 2015.</a:t>
            </a:r>
          </a:p>
        </p:txBody>
      </p:sp>
    </p:spTree>
    <p:extLst>
      <p:ext uri="{BB962C8B-B14F-4D97-AF65-F5344CB8AC3E}">
        <p14:creationId xmlns:p14="http://schemas.microsoft.com/office/powerpoint/2010/main" val="11338718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3600" b="1" noProof="0" dirty="0" smtClean="0"/>
              <a:t>Recomendación</a:t>
            </a:r>
            <a:endParaRPr lang="es-ES_tradnl" sz="3600" b="1" noProof="0" dirty="0"/>
          </a:p>
        </p:txBody>
      </p:sp>
      <p:sp>
        <p:nvSpPr>
          <p:cNvPr id="3" name="Content Placeholder 2"/>
          <p:cNvSpPr>
            <a:spLocks noGrp="1"/>
          </p:cNvSpPr>
          <p:nvPr>
            <p:ph idx="1"/>
          </p:nvPr>
        </p:nvSpPr>
        <p:spPr>
          <a:xfrm>
            <a:off x="914400" y="1447800"/>
            <a:ext cx="7729537" cy="3505200"/>
          </a:xfrm>
        </p:spPr>
        <p:txBody>
          <a:bodyPr/>
          <a:lstStyle/>
          <a:p>
            <a:r>
              <a:rPr lang="es-ES_tradnl" noProof="0" dirty="0" smtClean="0"/>
              <a:t>Por lo tanto, el Ministerio de salud (el órgano que formula las políticas) y el Servicio de Salud de Ghana (agencia ejecutora) tiene que actuar al proveer el financiación y apoyo programático a las unidades de salud de bajo nivel para que todas las mujeres en Ghana reciban una buena APN de calidad.</a:t>
            </a:r>
            <a:endParaRPr lang="es-ES_tradnl" noProof="0" dirty="0"/>
          </a:p>
        </p:txBody>
      </p:sp>
      <p:sp>
        <p:nvSpPr>
          <p:cNvPr id="4" name="Rectangle 3"/>
          <p:cNvSpPr/>
          <p:nvPr/>
        </p:nvSpPr>
        <p:spPr>
          <a:xfrm>
            <a:off x="914400" y="5938391"/>
            <a:ext cx="7510462" cy="276999"/>
          </a:xfrm>
          <a:prstGeom prst="rect">
            <a:avLst/>
          </a:prstGeom>
        </p:spPr>
        <p:txBody>
          <a:bodyPr wrap="square">
            <a:spAutoFit/>
          </a:bodyPr>
          <a:lstStyle/>
          <a:p>
            <a:pPr lvl="0" eaLnBrk="1" hangingPunct="1"/>
            <a:r>
              <a:rPr lang="en-US" sz="1200" dirty="0">
                <a:solidFill>
                  <a:srgbClr val="000000"/>
                </a:solidFill>
                <a:latin typeface="+mn-lt"/>
              </a:rPr>
              <a:t>Fuente: Patience Afulani, “Good quality antenatal care: Key to maternal health in Ghana.” Policy Brief, 2015</a:t>
            </a:r>
          </a:p>
        </p:txBody>
      </p:sp>
    </p:spTree>
    <p:extLst>
      <p:ext uri="{BB962C8B-B14F-4D97-AF65-F5344CB8AC3E}">
        <p14:creationId xmlns:p14="http://schemas.microsoft.com/office/powerpoint/2010/main" val="3842717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4953000" y="2645934"/>
            <a:ext cx="833883" cy="907665"/>
            <a:chOff x="4953000" y="2645934"/>
            <a:chExt cx="833883" cy="907665"/>
          </a:xfrm>
        </p:grpSpPr>
        <p:sp>
          <p:nvSpPr>
            <p:cNvPr id="41" name="Rectangle 40"/>
            <p:cNvSpPr/>
            <p:nvPr/>
          </p:nvSpPr>
          <p:spPr>
            <a:xfrm>
              <a:off x="4953000" y="3276600"/>
              <a:ext cx="833883" cy="276999"/>
            </a:xfrm>
            <a:prstGeom prst="rect">
              <a:avLst/>
            </a:prstGeom>
          </p:spPr>
          <p:txBody>
            <a:bodyPr wrap="none">
              <a:spAutoFit/>
            </a:bodyPr>
            <a:lstStyle/>
            <a:p>
              <a:r>
                <a:rPr lang="es-ES_tradnl" sz="1200" dirty="0" smtClean="0">
                  <a:solidFill>
                    <a:srgbClr val="C79316"/>
                  </a:solidFill>
                </a:rPr>
                <a:t>Formatos</a:t>
              </a:r>
              <a:endParaRPr lang="es-ES_tradnl" sz="1200" dirty="0">
                <a:solidFill>
                  <a:srgbClr val="C79316"/>
                </a:solidFill>
              </a:endParaRPr>
            </a:p>
          </p:txBody>
        </p:sp>
        <p:sp>
          <p:nvSpPr>
            <p:cNvPr id="42" name="Oval 41"/>
            <p:cNvSpPr/>
            <p:nvPr/>
          </p:nvSpPr>
          <p:spPr bwMode="auto">
            <a:xfrm>
              <a:off x="5116667" y="2645934"/>
              <a:ext cx="457200" cy="457200"/>
            </a:xfrm>
            <a:prstGeom prst="ellipse">
              <a:avLst/>
            </a:prstGeom>
            <a:solidFill>
              <a:srgbClr val="C79316"/>
            </a:solidFill>
            <a:ln w="9525" cap="flat" cmpd="sng" algn="ctr">
              <a:solidFill>
                <a:schemeClr val="accent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endParaRPr>
            </a:p>
          </p:txBody>
        </p:sp>
        <p:sp>
          <p:nvSpPr>
            <p:cNvPr id="43" name="Rectangle 42"/>
            <p:cNvSpPr/>
            <p:nvPr/>
          </p:nvSpPr>
          <p:spPr>
            <a:xfrm>
              <a:off x="5181600" y="2674479"/>
              <a:ext cx="327334" cy="400110"/>
            </a:xfrm>
            <a:prstGeom prst="rect">
              <a:avLst/>
            </a:prstGeom>
          </p:spPr>
          <p:txBody>
            <a:bodyPr wrap="none">
              <a:spAutoFit/>
            </a:bodyPr>
            <a:lstStyle/>
            <a:p>
              <a:pPr algn="ctr"/>
              <a:r>
                <a:rPr lang="es-ES_tradnl" sz="2000" b="1" dirty="0" smtClean="0">
                  <a:solidFill>
                    <a:schemeClr val="accent5"/>
                  </a:solidFill>
                </a:rPr>
                <a:t>5</a:t>
              </a:r>
              <a:endParaRPr lang="es-ES_tradnl" sz="2000" b="1" dirty="0">
                <a:solidFill>
                  <a:schemeClr val="accent5"/>
                </a:solidFill>
              </a:endParaRPr>
            </a:p>
          </p:txBody>
        </p:sp>
      </p:grpSp>
      <p:grpSp>
        <p:nvGrpSpPr>
          <p:cNvPr id="44" name="Group 43"/>
          <p:cNvGrpSpPr/>
          <p:nvPr/>
        </p:nvGrpSpPr>
        <p:grpSpPr>
          <a:xfrm>
            <a:off x="5943600" y="2153287"/>
            <a:ext cx="671979" cy="866912"/>
            <a:chOff x="5943600" y="2153287"/>
            <a:chExt cx="671979" cy="866912"/>
          </a:xfrm>
        </p:grpSpPr>
        <p:sp>
          <p:nvSpPr>
            <p:cNvPr id="45" name="Rectangle 44"/>
            <p:cNvSpPr/>
            <p:nvPr/>
          </p:nvSpPr>
          <p:spPr>
            <a:xfrm>
              <a:off x="5943600" y="2743200"/>
              <a:ext cx="671979" cy="276999"/>
            </a:xfrm>
            <a:prstGeom prst="rect">
              <a:avLst/>
            </a:prstGeom>
          </p:spPr>
          <p:txBody>
            <a:bodyPr wrap="none">
              <a:spAutoFit/>
            </a:bodyPr>
            <a:lstStyle/>
            <a:p>
              <a:r>
                <a:rPr lang="es-ES_tradnl" sz="1200" dirty="0" smtClean="0">
                  <a:solidFill>
                    <a:srgbClr val="C79316"/>
                  </a:solidFill>
                </a:rPr>
                <a:t>Pretest</a:t>
              </a:r>
              <a:endParaRPr lang="es-ES_tradnl" sz="1200" dirty="0">
                <a:solidFill>
                  <a:srgbClr val="C79316"/>
                </a:solidFill>
              </a:endParaRPr>
            </a:p>
          </p:txBody>
        </p:sp>
        <p:sp>
          <p:nvSpPr>
            <p:cNvPr id="46" name="Oval 45"/>
            <p:cNvSpPr/>
            <p:nvPr/>
          </p:nvSpPr>
          <p:spPr bwMode="auto">
            <a:xfrm>
              <a:off x="6019800" y="2153287"/>
              <a:ext cx="457200" cy="457200"/>
            </a:xfrm>
            <a:prstGeom prst="ellipse">
              <a:avLst/>
            </a:prstGeom>
            <a:solidFill>
              <a:srgbClr val="C79316"/>
            </a:solidFill>
            <a:ln w="9525" cap="flat" cmpd="sng" algn="ctr">
              <a:solidFill>
                <a:schemeClr val="accent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endParaRPr>
            </a:p>
          </p:txBody>
        </p:sp>
        <p:sp>
          <p:nvSpPr>
            <p:cNvPr id="47" name="Rectangle 46"/>
            <p:cNvSpPr/>
            <p:nvPr/>
          </p:nvSpPr>
          <p:spPr>
            <a:xfrm>
              <a:off x="6084732" y="2181832"/>
              <a:ext cx="327334" cy="400110"/>
            </a:xfrm>
            <a:prstGeom prst="rect">
              <a:avLst/>
            </a:prstGeom>
          </p:spPr>
          <p:txBody>
            <a:bodyPr wrap="none">
              <a:spAutoFit/>
            </a:bodyPr>
            <a:lstStyle/>
            <a:p>
              <a:pPr algn="ctr"/>
              <a:r>
                <a:rPr lang="es-ES_tradnl" sz="2000" b="1" dirty="0" smtClean="0">
                  <a:solidFill>
                    <a:schemeClr val="accent5"/>
                  </a:solidFill>
                </a:rPr>
                <a:t>6</a:t>
              </a:r>
              <a:endParaRPr lang="es-ES_tradnl" sz="2000" b="1" dirty="0">
                <a:solidFill>
                  <a:schemeClr val="accent5"/>
                </a:solidFill>
              </a:endParaRPr>
            </a:p>
          </p:txBody>
        </p:sp>
      </p:grpSp>
      <p:grpSp>
        <p:nvGrpSpPr>
          <p:cNvPr id="48" name="Group 47"/>
          <p:cNvGrpSpPr/>
          <p:nvPr/>
        </p:nvGrpSpPr>
        <p:grpSpPr>
          <a:xfrm>
            <a:off x="6781800" y="1648599"/>
            <a:ext cx="901209" cy="914400"/>
            <a:chOff x="6781800" y="1648599"/>
            <a:chExt cx="901209" cy="914400"/>
          </a:xfrm>
        </p:grpSpPr>
        <p:sp>
          <p:nvSpPr>
            <p:cNvPr id="49" name="Rectangle 48"/>
            <p:cNvSpPr/>
            <p:nvPr/>
          </p:nvSpPr>
          <p:spPr>
            <a:xfrm>
              <a:off x="6781800" y="2286000"/>
              <a:ext cx="901209" cy="276999"/>
            </a:xfrm>
            <a:prstGeom prst="rect">
              <a:avLst/>
            </a:prstGeom>
          </p:spPr>
          <p:txBody>
            <a:bodyPr wrap="none">
              <a:spAutoFit/>
            </a:bodyPr>
            <a:lstStyle/>
            <a:p>
              <a:r>
                <a:rPr lang="es-ES_tradnl" sz="1200" dirty="0" smtClean="0">
                  <a:solidFill>
                    <a:srgbClr val="C79316"/>
                  </a:solidFill>
                </a:rPr>
                <a:t>Implement</a:t>
              </a:r>
              <a:endParaRPr lang="es-ES_tradnl" sz="1200" dirty="0">
                <a:solidFill>
                  <a:srgbClr val="C79316"/>
                </a:solidFill>
              </a:endParaRPr>
            </a:p>
          </p:txBody>
        </p:sp>
        <p:sp>
          <p:nvSpPr>
            <p:cNvPr id="50" name="Oval 49"/>
            <p:cNvSpPr/>
            <p:nvPr/>
          </p:nvSpPr>
          <p:spPr bwMode="auto">
            <a:xfrm>
              <a:off x="6934200" y="1648599"/>
              <a:ext cx="457200" cy="457200"/>
            </a:xfrm>
            <a:prstGeom prst="ellipse">
              <a:avLst/>
            </a:prstGeom>
            <a:solidFill>
              <a:srgbClr val="C79316"/>
            </a:solidFill>
            <a:ln w="9525" cap="flat" cmpd="sng" algn="ctr">
              <a:solidFill>
                <a:schemeClr val="accent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endParaRPr>
            </a:p>
          </p:txBody>
        </p:sp>
        <p:sp>
          <p:nvSpPr>
            <p:cNvPr id="51" name="Rectangle 50"/>
            <p:cNvSpPr/>
            <p:nvPr/>
          </p:nvSpPr>
          <p:spPr>
            <a:xfrm>
              <a:off x="6999133" y="1677144"/>
              <a:ext cx="327334" cy="400110"/>
            </a:xfrm>
            <a:prstGeom prst="rect">
              <a:avLst/>
            </a:prstGeom>
          </p:spPr>
          <p:txBody>
            <a:bodyPr wrap="none">
              <a:spAutoFit/>
            </a:bodyPr>
            <a:lstStyle/>
            <a:p>
              <a:pPr algn="ctr"/>
              <a:r>
                <a:rPr lang="es-ES_tradnl" sz="2000" b="1" dirty="0" smtClean="0">
                  <a:solidFill>
                    <a:schemeClr val="accent5"/>
                  </a:solidFill>
                </a:rPr>
                <a:t>7</a:t>
              </a:r>
              <a:endParaRPr lang="es-ES_tradnl" sz="2000" b="1" dirty="0">
                <a:solidFill>
                  <a:schemeClr val="accent5"/>
                </a:solidFill>
              </a:endParaRPr>
            </a:p>
          </p:txBody>
        </p:sp>
      </p:grpSp>
      <p:grpSp>
        <p:nvGrpSpPr>
          <p:cNvPr id="59" name="Group 58"/>
          <p:cNvGrpSpPr/>
          <p:nvPr/>
        </p:nvGrpSpPr>
        <p:grpSpPr>
          <a:xfrm>
            <a:off x="7848600" y="1219944"/>
            <a:ext cx="780983" cy="885855"/>
            <a:chOff x="7848600" y="1219944"/>
            <a:chExt cx="780983" cy="885855"/>
          </a:xfrm>
        </p:grpSpPr>
        <p:sp>
          <p:nvSpPr>
            <p:cNvPr id="60" name="Rectangle 59"/>
            <p:cNvSpPr/>
            <p:nvPr/>
          </p:nvSpPr>
          <p:spPr>
            <a:xfrm>
              <a:off x="7848600" y="1828800"/>
              <a:ext cx="780983" cy="276999"/>
            </a:xfrm>
            <a:prstGeom prst="rect">
              <a:avLst/>
            </a:prstGeom>
          </p:spPr>
          <p:txBody>
            <a:bodyPr wrap="none">
              <a:spAutoFit/>
            </a:bodyPr>
            <a:lstStyle/>
            <a:p>
              <a:r>
                <a:rPr lang="es-ES_tradnl" sz="1200" dirty="0" smtClean="0">
                  <a:solidFill>
                    <a:srgbClr val="C79316"/>
                  </a:solidFill>
                </a:rPr>
                <a:t>Evaluate</a:t>
              </a:r>
              <a:endParaRPr lang="es-ES_tradnl" sz="1200" dirty="0">
                <a:solidFill>
                  <a:srgbClr val="C79316"/>
                </a:solidFill>
              </a:endParaRPr>
            </a:p>
          </p:txBody>
        </p:sp>
        <p:sp>
          <p:nvSpPr>
            <p:cNvPr id="87" name="Oval 86"/>
            <p:cNvSpPr/>
            <p:nvPr/>
          </p:nvSpPr>
          <p:spPr bwMode="auto">
            <a:xfrm>
              <a:off x="8012267" y="1219944"/>
              <a:ext cx="457200" cy="457200"/>
            </a:xfrm>
            <a:prstGeom prst="ellipse">
              <a:avLst/>
            </a:prstGeom>
            <a:solidFill>
              <a:srgbClr val="C79316"/>
            </a:solidFill>
            <a:ln w="9525" cap="flat" cmpd="sng" algn="ctr">
              <a:solidFill>
                <a:schemeClr val="accent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endParaRPr>
            </a:p>
          </p:txBody>
        </p:sp>
        <p:sp>
          <p:nvSpPr>
            <p:cNvPr id="88" name="Rectangle 87"/>
            <p:cNvSpPr/>
            <p:nvPr/>
          </p:nvSpPr>
          <p:spPr>
            <a:xfrm>
              <a:off x="8077200" y="1248489"/>
              <a:ext cx="327334" cy="400110"/>
            </a:xfrm>
            <a:prstGeom prst="rect">
              <a:avLst/>
            </a:prstGeom>
          </p:spPr>
          <p:txBody>
            <a:bodyPr wrap="none">
              <a:spAutoFit/>
            </a:bodyPr>
            <a:lstStyle/>
            <a:p>
              <a:pPr algn="ctr"/>
              <a:r>
                <a:rPr lang="es-ES_tradnl" sz="2000" b="1" dirty="0" smtClean="0">
                  <a:solidFill>
                    <a:schemeClr val="accent5"/>
                  </a:solidFill>
                </a:rPr>
                <a:t>8</a:t>
              </a:r>
              <a:endParaRPr lang="es-ES_tradnl" sz="2000" b="1" dirty="0">
                <a:solidFill>
                  <a:schemeClr val="accent5"/>
                </a:solidFill>
              </a:endParaRPr>
            </a:p>
          </p:txBody>
        </p:sp>
      </p:grpSp>
      <p:pic>
        <p:nvPicPr>
          <p:cNvPr id="52" name="Picture 5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3973" y="1732193"/>
            <a:ext cx="7696200" cy="3971122"/>
          </a:xfrm>
          <a:prstGeom prst="rect">
            <a:avLst/>
          </a:prstGeom>
        </p:spPr>
      </p:pic>
      <p:grpSp>
        <p:nvGrpSpPr>
          <p:cNvPr id="83" name="Group 82"/>
          <p:cNvGrpSpPr/>
          <p:nvPr/>
        </p:nvGrpSpPr>
        <p:grpSpPr>
          <a:xfrm>
            <a:off x="4953000" y="2645934"/>
            <a:ext cx="620867" cy="907665"/>
            <a:chOff x="4953000" y="2645934"/>
            <a:chExt cx="620867" cy="907665"/>
          </a:xfrm>
        </p:grpSpPr>
        <p:sp>
          <p:nvSpPr>
            <p:cNvPr id="58" name="Rectangle 57"/>
            <p:cNvSpPr/>
            <p:nvPr/>
          </p:nvSpPr>
          <p:spPr>
            <a:xfrm>
              <a:off x="4953000" y="3276600"/>
              <a:ext cx="184731" cy="276999"/>
            </a:xfrm>
            <a:prstGeom prst="rect">
              <a:avLst/>
            </a:prstGeom>
          </p:spPr>
          <p:txBody>
            <a:bodyPr wrap="none">
              <a:spAutoFit/>
            </a:bodyPr>
            <a:lstStyle/>
            <a:p>
              <a:endParaRPr lang="es-ES_tradnl" sz="1200" dirty="0">
                <a:solidFill>
                  <a:srgbClr val="7BC143"/>
                </a:solidFill>
              </a:endParaRPr>
            </a:p>
          </p:txBody>
        </p:sp>
        <p:sp>
          <p:nvSpPr>
            <p:cNvPr id="72" name="Oval 71"/>
            <p:cNvSpPr/>
            <p:nvPr/>
          </p:nvSpPr>
          <p:spPr bwMode="auto">
            <a:xfrm>
              <a:off x="5116667" y="2645934"/>
              <a:ext cx="457200" cy="457200"/>
            </a:xfrm>
            <a:prstGeom prst="ellipse">
              <a:avLst/>
            </a:prstGeom>
            <a:solidFill>
              <a:srgbClr val="7BC143"/>
            </a:solidFill>
            <a:ln w="9525" cap="flat" cmpd="sng" algn="ctr">
              <a:solidFill>
                <a:schemeClr val="accent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endParaRPr>
            </a:p>
          </p:txBody>
        </p:sp>
        <p:sp>
          <p:nvSpPr>
            <p:cNvPr id="73" name="Rectangle 72"/>
            <p:cNvSpPr/>
            <p:nvPr/>
          </p:nvSpPr>
          <p:spPr>
            <a:xfrm>
              <a:off x="5181600" y="2674479"/>
              <a:ext cx="327334" cy="400110"/>
            </a:xfrm>
            <a:prstGeom prst="rect">
              <a:avLst/>
            </a:prstGeom>
          </p:spPr>
          <p:txBody>
            <a:bodyPr wrap="none">
              <a:spAutoFit/>
            </a:bodyPr>
            <a:lstStyle/>
            <a:p>
              <a:pPr algn="ctr"/>
              <a:r>
                <a:rPr lang="es-ES_tradnl" sz="2000" b="1" dirty="0" smtClean="0">
                  <a:solidFill>
                    <a:schemeClr val="accent5"/>
                  </a:solidFill>
                </a:rPr>
                <a:t>5</a:t>
              </a:r>
              <a:endParaRPr lang="es-ES_tradnl" sz="2000" b="1" dirty="0">
                <a:solidFill>
                  <a:schemeClr val="accent5"/>
                </a:solidFill>
              </a:endParaRPr>
            </a:p>
          </p:txBody>
        </p:sp>
      </p:grpSp>
      <p:grpSp>
        <p:nvGrpSpPr>
          <p:cNvPr id="84" name="Group 83"/>
          <p:cNvGrpSpPr/>
          <p:nvPr/>
        </p:nvGrpSpPr>
        <p:grpSpPr>
          <a:xfrm>
            <a:off x="6019800" y="2153287"/>
            <a:ext cx="457200" cy="457200"/>
            <a:chOff x="6019800" y="2153287"/>
            <a:chExt cx="457200" cy="457200"/>
          </a:xfrm>
        </p:grpSpPr>
        <p:sp>
          <p:nvSpPr>
            <p:cNvPr id="74" name="Oval 73"/>
            <p:cNvSpPr/>
            <p:nvPr/>
          </p:nvSpPr>
          <p:spPr bwMode="auto">
            <a:xfrm>
              <a:off x="6019800" y="2153287"/>
              <a:ext cx="457200" cy="457200"/>
            </a:xfrm>
            <a:prstGeom prst="ellipse">
              <a:avLst/>
            </a:prstGeom>
            <a:solidFill>
              <a:srgbClr val="7BC143"/>
            </a:solidFill>
            <a:ln w="9525" cap="flat" cmpd="sng" algn="ctr">
              <a:solidFill>
                <a:schemeClr val="accent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endParaRPr>
            </a:p>
          </p:txBody>
        </p:sp>
        <p:sp>
          <p:nvSpPr>
            <p:cNvPr id="75" name="Rectangle 74"/>
            <p:cNvSpPr/>
            <p:nvPr/>
          </p:nvSpPr>
          <p:spPr>
            <a:xfrm>
              <a:off x="6084732" y="2181832"/>
              <a:ext cx="327334" cy="400110"/>
            </a:xfrm>
            <a:prstGeom prst="rect">
              <a:avLst/>
            </a:prstGeom>
          </p:spPr>
          <p:txBody>
            <a:bodyPr wrap="none">
              <a:spAutoFit/>
            </a:bodyPr>
            <a:lstStyle/>
            <a:p>
              <a:pPr algn="ctr"/>
              <a:r>
                <a:rPr lang="es-ES_tradnl" sz="2000" b="1" dirty="0" smtClean="0">
                  <a:solidFill>
                    <a:schemeClr val="accent5"/>
                  </a:solidFill>
                </a:rPr>
                <a:t>6</a:t>
              </a:r>
              <a:endParaRPr lang="es-ES_tradnl" sz="2000" b="1" dirty="0">
                <a:solidFill>
                  <a:schemeClr val="accent5"/>
                </a:solidFill>
              </a:endParaRPr>
            </a:p>
          </p:txBody>
        </p:sp>
      </p:grpSp>
      <p:grpSp>
        <p:nvGrpSpPr>
          <p:cNvPr id="85" name="Group 84"/>
          <p:cNvGrpSpPr/>
          <p:nvPr/>
        </p:nvGrpSpPr>
        <p:grpSpPr>
          <a:xfrm>
            <a:off x="6781800" y="1648599"/>
            <a:ext cx="609600" cy="914400"/>
            <a:chOff x="6781800" y="1648599"/>
            <a:chExt cx="609600" cy="914400"/>
          </a:xfrm>
        </p:grpSpPr>
        <p:sp>
          <p:nvSpPr>
            <p:cNvPr id="62" name="Rectangle 61"/>
            <p:cNvSpPr/>
            <p:nvPr/>
          </p:nvSpPr>
          <p:spPr>
            <a:xfrm>
              <a:off x="6781800" y="2286000"/>
              <a:ext cx="184731" cy="276999"/>
            </a:xfrm>
            <a:prstGeom prst="rect">
              <a:avLst/>
            </a:prstGeom>
          </p:spPr>
          <p:txBody>
            <a:bodyPr wrap="none">
              <a:spAutoFit/>
            </a:bodyPr>
            <a:lstStyle/>
            <a:p>
              <a:endParaRPr lang="es-ES_tradnl" sz="1200" dirty="0">
                <a:solidFill>
                  <a:srgbClr val="7BC143"/>
                </a:solidFill>
              </a:endParaRPr>
            </a:p>
          </p:txBody>
        </p:sp>
        <p:sp>
          <p:nvSpPr>
            <p:cNvPr id="76" name="Oval 75"/>
            <p:cNvSpPr/>
            <p:nvPr/>
          </p:nvSpPr>
          <p:spPr bwMode="auto">
            <a:xfrm>
              <a:off x="6934200" y="1648599"/>
              <a:ext cx="457200" cy="457200"/>
            </a:xfrm>
            <a:prstGeom prst="ellipse">
              <a:avLst/>
            </a:prstGeom>
            <a:solidFill>
              <a:srgbClr val="7BC143"/>
            </a:solidFill>
            <a:ln w="9525" cap="flat" cmpd="sng" algn="ctr">
              <a:solidFill>
                <a:schemeClr val="accent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endParaRPr>
            </a:p>
          </p:txBody>
        </p:sp>
        <p:sp>
          <p:nvSpPr>
            <p:cNvPr id="77" name="Rectangle 76"/>
            <p:cNvSpPr/>
            <p:nvPr/>
          </p:nvSpPr>
          <p:spPr>
            <a:xfrm>
              <a:off x="6999133" y="1677144"/>
              <a:ext cx="327334" cy="400110"/>
            </a:xfrm>
            <a:prstGeom prst="rect">
              <a:avLst/>
            </a:prstGeom>
          </p:spPr>
          <p:txBody>
            <a:bodyPr wrap="none">
              <a:spAutoFit/>
            </a:bodyPr>
            <a:lstStyle/>
            <a:p>
              <a:pPr algn="ctr"/>
              <a:r>
                <a:rPr lang="es-ES_tradnl" sz="2000" b="1" dirty="0" smtClean="0">
                  <a:solidFill>
                    <a:schemeClr val="accent5"/>
                  </a:solidFill>
                </a:rPr>
                <a:t>7</a:t>
              </a:r>
              <a:endParaRPr lang="es-ES_tradnl" sz="2000" b="1" dirty="0">
                <a:solidFill>
                  <a:schemeClr val="accent5"/>
                </a:solidFill>
              </a:endParaRPr>
            </a:p>
          </p:txBody>
        </p:sp>
      </p:grpSp>
      <p:grpSp>
        <p:nvGrpSpPr>
          <p:cNvPr id="86" name="Group 85"/>
          <p:cNvGrpSpPr/>
          <p:nvPr/>
        </p:nvGrpSpPr>
        <p:grpSpPr>
          <a:xfrm>
            <a:off x="8012267" y="1219944"/>
            <a:ext cx="457200" cy="457200"/>
            <a:chOff x="8012267" y="1219944"/>
            <a:chExt cx="457200" cy="457200"/>
          </a:xfrm>
        </p:grpSpPr>
        <p:sp>
          <p:nvSpPr>
            <p:cNvPr id="78" name="Oval 77"/>
            <p:cNvSpPr/>
            <p:nvPr/>
          </p:nvSpPr>
          <p:spPr bwMode="auto">
            <a:xfrm>
              <a:off x="8012267" y="1219944"/>
              <a:ext cx="457200" cy="457200"/>
            </a:xfrm>
            <a:prstGeom prst="ellipse">
              <a:avLst/>
            </a:prstGeom>
            <a:solidFill>
              <a:srgbClr val="7BC143"/>
            </a:solidFill>
            <a:ln w="9525" cap="flat" cmpd="sng" algn="ctr">
              <a:solidFill>
                <a:schemeClr val="accent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endParaRPr>
            </a:p>
          </p:txBody>
        </p:sp>
        <p:sp>
          <p:nvSpPr>
            <p:cNvPr id="79" name="Rectangle 78"/>
            <p:cNvSpPr/>
            <p:nvPr/>
          </p:nvSpPr>
          <p:spPr>
            <a:xfrm>
              <a:off x="8077200" y="1248489"/>
              <a:ext cx="327334" cy="400110"/>
            </a:xfrm>
            <a:prstGeom prst="rect">
              <a:avLst/>
            </a:prstGeom>
          </p:spPr>
          <p:txBody>
            <a:bodyPr wrap="none">
              <a:spAutoFit/>
            </a:bodyPr>
            <a:lstStyle/>
            <a:p>
              <a:pPr algn="ctr"/>
              <a:r>
                <a:rPr lang="es-ES_tradnl" sz="2000" b="1" dirty="0" smtClean="0">
                  <a:solidFill>
                    <a:schemeClr val="accent5"/>
                  </a:solidFill>
                </a:rPr>
                <a:t>8</a:t>
              </a:r>
              <a:endParaRPr lang="es-ES_tradnl" sz="2000" b="1" dirty="0">
                <a:solidFill>
                  <a:schemeClr val="accent5"/>
                </a:solidFill>
              </a:endParaRPr>
            </a:p>
          </p:txBody>
        </p:sp>
      </p:grpSp>
      <p:grpSp>
        <p:nvGrpSpPr>
          <p:cNvPr id="36" name="Group 35"/>
          <p:cNvGrpSpPr/>
          <p:nvPr/>
        </p:nvGrpSpPr>
        <p:grpSpPr>
          <a:xfrm>
            <a:off x="3928498" y="3173797"/>
            <a:ext cx="840295" cy="913601"/>
            <a:chOff x="3928498" y="3173398"/>
            <a:chExt cx="840295" cy="913601"/>
          </a:xfrm>
        </p:grpSpPr>
        <p:sp>
          <p:nvSpPr>
            <p:cNvPr id="38" name="Oval 37"/>
            <p:cNvSpPr/>
            <p:nvPr/>
          </p:nvSpPr>
          <p:spPr bwMode="auto">
            <a:xfrm>
              <a:off x="4126067" y="3173398"/>
              <a:ext cx="457200" cy="457200"/>
            </a:xfrm>
            <a:prstGeom prst="ellipse">
              <a:avLst/>
            </a:prstGeom>
            <a:solidFill>
              <a:srgbClr val="7BC143"/>
            </a:solidFill>
            <a:ln w="9525" cap="flat" cmpd="sng" algn="ctr">
              <a:solidFill>
                <a:schemeClr val="accent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endParaRPr>
            </a:p>
          </p:txBody>
        </p:sp>
        <p:sp>
          <p:nvSpPr>
            <p:cNvPr id="37" name="Rectangle 36"/>
            <p:cNvSpPr/>
            <p:nvPr/>
          </p:nvSpPr>
          <p:spPr>
            <a:xfrm>
              <a:off x="3928498" y="3810000"/>
              <a:ext cx="840295" cy="276999"/>
            </a:xfrm>
            <a:prstGeom prst="rect">
              <a:avLst/>
            </a:prstGeom>
          </p:spPr>
          <p:txBody>
            <a:bodyPr wrap="none">
              <a:spAutoFit/>
            </a:bodyPr>
            <a:lstStyle/>
            <a:p>
              <a:r>
                <a:rPr lang="es-ES_tradnl" sz="1200" dirty="0" smtClean="0">
                  <a:solidFill>
                    <a:srgbClr val="7BC143"/>
                  </a:solidFill>
                </a:rPr>
                <a:t>Mensajes</a:t>
              </a:r>
              <a:endParaRPr lang="es-ES_tradnl" sz="1200" dirty="0">
                <a:solidFill>
                  <a:srgbClr val="7BC143"/>
                </a:solidFill>
              </a:endParaRPr>
            </a:p>
          </p:txBody>
        </p:sp>
        <p:sp>
          <p:nvSpPr>
            <p:cNvPr id="39" name="Rectangle 38"/>
            <p:cNvSpPr/>
            <p:nvPr/>
          </p:nvSpPr>
          <p:spPr>
            <a:xfrm>
              <a:off x="4190999" y="3201943"/>
              <a:ext cx="327334" cy="400110"/>
            </a:xfrm>
            <a:prstGeom prst="rect">
              <a:avLst/>
            </a:prstGeom>
          </p:spPr>
          <p:txBody>
            <a:bodyPr wrap="none">
              <a:spAutoFit/>
            </a:bodyPr>
            <a:lstStyle/>
            <a:p>
              <a:pPr algn="ctr"/>
              <a:r>
                <a:rPr lang="es-ES_tradnl" sz="2000" b="1" dirty="0" smtClean="0">
                  <a:solidFill>
                    <a:schemeClr val="accent5"/>
                  </a:solidFill>
                </a:rPr>
                <a:t>4</a:t>
              </a:r>
              <a:endParaRPr lang="es-ES_tradnl" sz="2000" b="1" dirty="0">
                <a:solidFill>
                  <a:schemeClr val="accent5"/>
                </a:solidFill>
              </a:endParaRPr>
            </a:p>
          </p:txBody>
        </p:sp>
      </p:grpSp>
      <p:sp>
        <p:nvSpPr>
          <p:cNvPr id="811010" name="Rectangle 2"/>
          <p:cNvSpPr>
            <a:spLocks noGrp="1" noChangeArrowheads="1"/>
          </p:cNvSpPr>
          <p:nvPr>
            <p:ph type="title"/>
          </p:nvPr>
        </p:nvSpPr>
        <p:spPr>
          <a:xfrm>
            <a:off x="533400" y="201171"/>
            <a:ext cx="8382000" cy="990228"/>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defRPr/>
            </a:pPr>
            <a:r>
              <a:rPr lang="es-ES_tradnl" sz="3100" b="1" dirty="0" smtClean="0">
                <a:ea typeface="+mj-ea"/>
                <a:cs typeface="+mj-cs"/>
              </a:rPr>
              <a:t>Elementos claves de la comunicación estratégica</a:t>
            </a:r>
            <a:endParaRPr lang="es-ES_tradnl" sz="3100" b="1" dirty="0">
              <a:ea typeface="+mj-ea"/>
              <a:cs typeface="+mj-cs"/>
            </a:endParaRPr>
          </a:p>
        </p:txBody>
      </p:sp>
      <p:grpSp>
        <p:nvGrpSpPr>
          <p:cNvPr id="64" name="Group 63"/>
          <p:cNvGrpSpPr/>
          <p:nvPr/>
        </p:nvGrpSpPr>
        <p:grpSpPr>
          <a:xfrm>
            <a:off x="1143000" y="4544199"/>
            <a:ext cx="646331" cy="914400"/>
            <a:chOff x="1143000" y="4544199"/>
            <a:chExt cx="646331" cy="914400"/>
          </a:xfrm>
        </p:grpSpPr>
        <p:sp>
          <p:nvSpPr>
            <p:cNvPr id="55" name="Rectangle 54"/>
            <p:cNvSpPr/>
            <p:nvPr/>
          </p:nvSpPr>
          <p:spPr>
            <a:xfrm>
              <a:off x="1143000" y="5181600"/>
              <a:ext cx="646331" cy="276999"/>
            </a:xfrm>
            <a:prstGeom prst="rect">
              <a:avLst/>
            </a:prstGeom>
          </p:spPr>
          <p:txBody>
            <a:bodyPr wrap="none">
              <a:spAutoFit/>
            </a:bodyPr>
            <a:lstStyle/>
            <a:p>
              <a:r>
                <a:rPr lang="es-ES_tradnl" sz="1200" dirty="0" smtClean="0">
                  <a:solidFill>
                    <a:srgbClr val="7BC143"/>
                  </a:solidFill>
                </a:rPr>
                <a:t>Metas </a:t>
              </a:r>
              <a:endParaRPr lang="es-ES_tradnl" sz="1200" dirty="0">
                <a:solidFill>
                  <a:srgbClr val="7BC143"/>
                </a:solidFill>
              </a:endParaRPr>
            </a:p>
          </p:txBody>
        </p:sp>
        <p:sp>
          <p:nvSpPr>
            <p:cNvPr id="54" name="Oval 53"/>
            <p:cNvSpPr/>
            <p:nvPr/>
          </p:nvSpPr>
          <p:spPr bwMode="auto">
            <a:xfrm>
              <a:off x="1219200" y="4544199"/>
              <a:ext cx="457200" cy="457200"/>
            </a:xfrm>
            <a:prstGeom prst="ellipse">
              <a:avLst/>
            </a:prstGeom>
            <a:solidFill>
              <a:srgbClr val="7BC143"/>
            </a:solidFill>
            <a:ln w="9525" cap="flat" cmpd="sng" algn="ctr">
              <a:solidFill>
                <a:schemeClr val="accent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endParaRPr>
            </a:p>
          </p:txBody>
        </p:sp>
        <p:sp>
          <p:nvSpPr>
            <p:cNvPr id="65" name="Rectangle 64"/>
            <p:cNvSpPr/>
            <p:nvPr/>
          </p:nvSpPr>
          <p:spPr>
            <a:xfrm>
              <a:off x="1284133" y="4572744"/>
              <a:ext cx="327334" cy="400110"/>
            </a:xfrm>
            <a:prstGeom prst="rect">
              <a:avLst/>
            </a:prstGeom>
          </p:spPr>
          <p:txBody>
            <a:bodyPr wrap="none">
              <a:spAutoFit/>
            </a:bodyPr>
            <a:lstStyle/>
            <a:p>
              <a:pPr algn="ctr"/>
              <a:r>
                <a:rPr lang="es-ES_tradnl" sz="2000" b="1" dirty="0" smtClean="0">
                  <a:solidFill>
                    <a:schemeClr val="accent5"/>
                  </a:solidFill>
                </a:rPr>
                <a:t>1</a:t>
              </a:r>
              <a:endParaRPr lang="es-ES_tradnl" sz="2000" b="1" dirty="0">
                <a:solidFill>
                  <a:schemeClr val="accent5"/>
                </a:solidFill>
              </a:endParaRPr>
            </a:p>
          </p:txBody>
        </p:sp>
      </p:grpSp>
      <p:grpSp>
        <p:nvGrpSpPr>
          <p:cNvPr id="80" name="Group 79"/>
          <p:cNvGrpSpPr/>
          <p:nvPr/>
        </p:nvGrpSpPr>
        <p:grpSpPr>
          <a:xfrm>
            <a:off x="1964368" y="4058454"/>
            <a:ext cx="933269" cy="942945"/>
            <a:chOff x="1964368" y="4058454"/>
            <a:chExt cx="933269" cy="942945"/>
          </a:xfrm>
        </p:grpSpPr>
        <p:sp>
          <p:nvSpPr>
            <p:cNvPr id="53" name="Rectangle 52"/>
            <p:cNvSpPr/>
            <p:nvPr/>
          </p:nvSpPr>
          <p:spPr>
            <a:xfrm>
              <a:off x="1964368" y="4724400"/>
              <a:ext cx="933269" cy="276999"/>
            </a:xfrm>
            <a:prstGeom prst="rect">
              <a:avLst/>
            </a:prstGeom>
          </p:spPr>
          <p:txBody>
            <a:bodyPr wrap="none">
              <a:spAutoFit/>
            </a:bodyPr>
            <a:lstStyle/>
            <a:p>
              <a:pPr algn="ctr"/>
              <a:r>
                <a:rPr lang="es-ES_tradnl" sz="1200" dirty="0" smtClean="0">
                  <a:solidFill>
                    <a:srgbClr val="7BC143"/>
                  </a:solidFill>
                </a:rPr>
                <a:t>Audiencias</a:t>
              </a:r>
              <a:endParaRPr lang="es-ES_tradnl" sz="1200" dirty="0">
                <a:solidFill>
                  <a:srgbClr val="7BC143"/>
                </a:solidFill>
              </a:endParaRPr>
            </a:p>
          </p:txBody>
        </p:sp>
        <p:sp>
          <p:nvSpPr>
            <p:cNvPr id="66" name="Oval 65"/>
            <p:cNvSpPr/>
            <p:nvPr/>
          </p:nvSpPr>
          <p:spPr bwMode="auto">
            <a:xfrm>
              <a:off x="2166016" y="4058454"/>
              <a:ext cx="457200" cy="457200"/>
            </a:xfrm>
            <a:prstGeom prst="ellipse">
              <a:avLst/>
            </a:prstGeom>
            <a:solidFill>
              <a:srgbClr val="7BC143"/>
            </a:solidFill>
            <a:ln w="9525" cap="flat" cmpd="sng" algn="ctr">
              <a:solidFill>
                <a:schemeClr val="accent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endParaRPr>
            </a:p>
          </p:txBody>
        </p:sp>
        <p:sp>
          <p:nvSpPr>
            <p:cNvPr id="67" name="Rectangle 66"/>
            <p:cNvSpPr/>
            <p:nvPr/>
          </p:nvSpPr>
          <p:spPr>
            <a:xfrm>
              <a:off x="2230949" y="4086999"/>
              <a:ext cx="327334" cy="400110"/>
            </a:xfrm>
            <a:prstGeom prst="rect">
              <a:avLst/>
            </a:prstGeom>
          </p:spPr>
          <p:txBody>
            <a:bodyPr wrap="none">
              <a:spAutoFit/>
            </a:bodyPr>
            <a:lstStyle/>
            <a:p>
              <a:pPr algn="ctr"/>
              <a:r>
                <a:rPr lang="es-ES_tradnl" sz="2000" b="1" dirty="0" smtClean="0">
                  <a:solidFill>
                    <a:schemeClr val="accent5"/>
                  </a:solidFill>
                </a:rPr>
                <a:t>2</a:t>
              </a:r>
              <a:endParaRPr lang="es-ES_tradnl" sz="2000" b="1" dirty="0">
                <a:solidFill>
                  <a:schemeClr val="accent5"/>
                </a:solidFill>
              </a:endParaRPr>
            </a:p>
          </p:txBody>
        </p:sp>
      </p:grpSp>
      <p:grpSp>
        <p:nvGrpSpPr>
          <p:cNvPr id="81" name="Group 80"/>
          <p:cNvGrpSpPr/>
          <p:nvPr/>
        </p:nvGrpSpPr>
        <p:grpSpPr>
          <a:xfrm>
            <a:off x="2971800" y="3657250"/>
            <a:ext cx="824265" cy="886949"/>
            <a:chOff x="2971800" y="3657250"/>
            <a:chExt cx="824265" cy="886949"/>
          </a:xfrm>
        </p:grpSpPr>
        <p:sp>
          <p:nvSpPr>
            <p:cNvPr id="56" name="Rectangle 55"/>
            <p:cNvSpPr/>
            <p:nvPr/>
          </p:nvSpPr>
          <p:spPr>
            <a:xfrm>
              <a:off x="2971800" y="4267200"/>
              <a:ext cx="824265" cy="276999"/>
            </a:xfrm>
            <a:prstGeom prst="rect">
              <a:avLst/>
            </a:prstGeom>
          </p:spPr>
          <p:txBody>
            <a:bodyPr wrap="none">
              <a:spAutoFit/>
            </a:bodyPr>
            <a:lstStyle/>
            <a:p>
              <a:r>
                <a:rPr lang="es-ES_tradnl" sz="1200" dirty="0" smtClean="0">
                  <a:solidFill>
                    <a:srgbClr val="7BC143"/>
                  </a:solidFill>
                </a:rPr>
                <a:t>Objetivos</a:t>
              </a:r>
              <a:endParaRPr lang="es-ES_tradnl" sz="1200" dirty="0">
                <a:solidFill>
                  <a:srgbClr val="7BC143"/>
                </a:solidFill>
              </a:endParaRPr>
            </a:p>
          </p:txBody>
        </p:sp>
        <p:sp>
          <p:nvSpPr>
            <p:cNvPr id="68" name="Oval 67"/>
            <p:cNvSpPr/>
            <p:nvPr/>
          </p:nvSpPr>
          <p:spPr bwMode="auto">
            <a:xfrm>
              <a:off x="3124200" y="3657250"/>
              <a:ext cx="457200" cy="457200"/>
            </a:xfrm>
            <a:prstGeom prst="ellipse">
              <a:avLst/>
            </a:prstGeom>
            <a:solidFill>
              <a:srgbClr val="7BC143"/>
            </a:solidFill>
            <a:ln w="9525" cap="flat" cmpd="sng" algn="ctr">
              <a:solidFill>
                <a:schemeClr val="accent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endParaRPr>
            </a:p>
          </p:txBody>
        </p:sp>
        <p:sp>
          <p:nvSpPr>
            <p:cNvPr id="69" name="Rectangle 68"/>
            <p:cNvSpPr/>
            <p:nvPr/>
          </p:nvSpPr>
          <p:spPr>
            <a:xfrm>
              <a:off x="3189133" y="3685795"/>
              <a:ext cx="327334" cy="400110"/>
            </a:xfrm>
            <a:prstGeom prst="rect">
              <a:avLst/>
            </a:prstGeom>
          </p:spPr>
          <p:txBody>
            <a:bodyPr wrap="none">
              <a:spAutoFit/>
            </a:bodyPr>
            <a:lstStyle/>
            <a:p>
              <a:pPr algn="ctr"/>
              <a:r>
                <a:rPr lang="es-ES_tradnl" sz="2000" b="1" dirty="0" smtClean="0">
                  <a:solidFill>
                    <a:schemeClr val="accent5"/>
                  </a:solidFill>
                </a:rPr>
                <a:t>3</a:t>
              </a:r>
              <a:endParaRPr lang="es-ES_tradnl" sz="2000" b="1" dirty="0">
                <a:solidFill>
                  <a:schemeClr val="accent5"/>
                </a:solidFill>
              </a:endParaRPr>
            </a:p>
          </p:txBody>
        </p:sp>
      </p:grpSp>
      <p:sp>
        <p:nvSpPr>
          <p:cNvPr id="3" name="CuadroTexto 2"/>
          <p:cNvSpPr txBox="1"/>
          <p:nvPr/>
        </p:nvSpPr>
        <p:spPr>
          <a:xfrm>
            <a:off x="6752900" y="2323622"/>
            <a:ext cx="1311484" cy="276999"/>
          </a:xfrm>
          <a:prstGeom prst="rect">
            <a:avLst/>
          </a:prstGeom>
          <a:solidFill>
            <a:schemeClr val="accent1"/>
          </a:solidFill>
        </p:spPr>
        <p:txBody>
          <a:bodyPr wrap="square" rtlCol="0">
            <a:spAutoFit/>
          </a:bodyPr>
          <a:lstStyle/>
          <a:p>
            <a:r>
              <a:rPr lang="es-ES_tradnl" sz="1200" dirty="0" smtClean="0">
                <a:solidFill>
                  <a:srgbClr val="7BC143"/>
                </a:solidFill>
              </a:rPr>
              <a:t>Implementación</a:t>
            </a:r>
            <a:endParaRPr lang="es-ES_tradnl" sz="1200" dirty="0">
              <a:solidFill>
                <a:srgbClr val="7BC143"/>
              </a:solidFill>
            </a:endParaRPr>
          </a:p>
        </p:txBody>
      </p:sp>
      <p:sp>
        <p:nvSpPr>
          <p:cNvPr id="57" name="CuadroTexto 56"/>
          <p:cNvSpPr txBox="1"/>
          <p:nvPr/>
        </p:nvSpPr>
        <p:spPr>
          <a:xfrm>
            <a:off x="5903565" y="2787432"/>
            <a:ext cx="878236" cy="461665"/>
          </a:xfrm>
          <a:prstGeom prst="rect">
            <a:avLst/>
          </a:prstGeom>
          <a:solidFill>
            <a:schemeClr val="accent1"/>
          </a:solidFill>
        </p:spPr>
        <p:txBody>
          <a:bodyPr wrap="square" rtlCol="0">
            <a:spAutoFit/>
          </a:bodyPr>
          <a:lstStyle/>
          <a:p>
            <a:r>
              <a:rPr lang="es-ES_tradnl" sz="1200" dirty="0" smtClean="0">
                <a:solidFill>
                  <a:srgbClr val="7BC143"/>
                </a:solidFill>
              </a:rPr>
              <a:t>Prueba preliminar</a:t>
            </a:r>
            <a:endParaRPr lang="es-ES_tradnl" sz="1200" dirty="0">
              <a:solidFill>
                <a:srgbClr val="7BC143"/>
              </a:solidFill>
            </a:endParaRPr>
          </a:p>
        </p:txBody>
      </p:sp>
      <p:sp>
        <p:nvSpPr>
          <p:cNvPr id="70" name="CuadroTexto 69"/>
          <p:cNvSpPr txBox="1"/>
          <p:nvPr/>
        </p:nvSpPr>
        <p:spPr>
          <a:xfrm>
            <a:off x="4876800" y="3353998"/>
            <a:ext cx="1066800" cy="276999"/>
          </a:xfrm>
          <a:prstGeom prst="rect">
            <a:avLst/>
          </a:prstGeom>
          <a:solidFill>
            <a:schemeClr val="accent1"/>
          </a:solidFill>
        </p:spPr>
        <p:txBody>
          <a:bodyPr wrap="square" rtlCol="0">
            <a:spAutoFit/>
          </a:bodyPr>
          <a:lstStyle/>
          <a:p>
            <a:r>
              <a:rPr lang="es-ES_tradnl" sz="1200" dirty="0" smtClean="0">
                <a:solidFill>
                  <a:srgbClr val="7BC143"/>
                </a:solidFill>
              </a:rPr>
              <a:t>Formatos</a:t>
            </a:r>
            <a:endParaRPr lang="es-ES_tradnl" sz="1200" dirty="0">
              <a:solidFill>
                <a:srgbClr val="7BC143"/>
              </a:solidFill>
            </a:endParaRPr>
          </a:p>
        </p:txBody>
      </p:sp>
      <p:sp>
        <p:nvSpPr>
          <p:cNvPr id="71" name="CuadroTexto 70"/>
          <p:cNvSpPr txBox="1"/>
          <p:nvPr/>
        </p:nvSpPr>
        <p:spPr>
          <a:xfrm>
            <a:off x="7766936" y="1792368"/>
            <a:ext cx="954482" cy="276999"/>
          </a:xfrm>
          <a:prstGeom prst="rect">
            <a:avLst/>
          </a:prstGeom>
          <a:solidFill>
            <a:schemeClr val="accent1"/>
          </a:solidFill>
        </p:spPr>
        <p:txBody>
          <a:bodyPr wrap="square" rtlCol="0">
            <a:spAutoFit/>
          </a:bodyPr>
          <a:lstStyle/>
          <a:p>
            <a:r>
              <a:rPr lang="es-ES_tradnl" sz="1200" dirty="0" smtClean="0">
                <a:solidFill>
                  <a:srgbClr val="7BC143"/>
                </a:solidFill>
              </a:rPr>
              <a:t>Evaluación</a:t>
            </a:r>
            <a:endParaRPr lang="es-ES_tradnl" sz="1200" dirty="0">
              <a:solidFill>
                <a:srgbClr val="7BC143"/>
              </a:solidFill>
            </a:endParaRPr>
          </a:p>
        </p:txBody>
      </p:sp>
    </p:spTree>
    <p:extLst>
      <p:ext uri="{BB962C8B-B14F-4D97-AF65-F5344CB8AC3E}">
        <p14:creationId xmlns:p14="http://schemas.microsoft.com/office/powerpoint/2010/main" val="1728083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ppt_x"/>
                                          </p:val>
                                        </p:tav>
                                        <p:tav tm="100000">
                                          <p:val>
                                            <p:strVal val="#ppt_x"/>
                                          </p:val>
                                        </p:tav>
                                      </p:tavLst>
                                    </p:anim>
                                    <p:anim calcmode="lin" valueType="num">
                                      <p:cBhvr additive="base">
                                        <p:cTn id="8" dur="500" fill="hold"/>
                                        <p:tgtEl>
                                          <p:spTgt spid="6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0"/>
                                        </p:tgtEl>
                                        <p:attrNameLst>
                                          <p:attrName>style.visibility</p:attrName>
                                        </p:attrNameLst>
                                      </p:cBhvr>
                                      <p:to>
                                        <p:strVal val="visible"/>
                                      </p:to>
                                    </p:set>
                                    <p:anim calcmode="lin" valueType="num">
                                      <p:cBhvr additive="base">
                                        <p:cTn id="12" dur="500" fill="hold"/>
                                        <p:tgtEl>
                                          <p:spTgt spid="80"/>
                                        </p:tgtEl>
                                        <p:attrNameLst>
                                          <p:attrName>ppt_x</p:attrName>
                                        </p:attrNameLst>
                                      </p:cBhvr>
                                      <p:tavLst>
                                        <p:tav tm="0">
                                          <p:val>
                                            <p:strVal val="#ppt_x"/>
                                          </p:val>
                                        </p:tav>
                                        <p:tav tm="100000">
                                          <p:val>
                                            <p:strVal val="#ppt_x"/>
                                          </p:val>
                                        </p:tav>
                                      </p:tavLst>
                                    </p:anim>
                                    <p:anim calcmode="lin" valueType="num">
                                      <p:cBhvr additive="base">
                                        <p:cTn id="13" dur="500" fill="hold"/>
                                        <p:tgtEl>
                                          <p:spTgt spid="8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81"/>
                                        </p:tgtEl>
                                        <p:attrNameLst>
                                          <p:attrName>style.visibility</p:attrName>
                                        </p:attrNameLst>
                                      </p:cBhvr>
                                      <p:to>
                                        <p:strVal val="visible"/>
                                      </p:to>
                                    </p:set>
                                    <p:anim calcmode="lin" valueType="num">
                                      <p:cBhvr additive="base">
                                        <p:cTn id="17" dur="500" fill="hold"/>
                                        <p:tgtEl>
                                          <p:spTgt spid="81"/>
                                        </p:tgtEl>
                                        <p:attrNameLst>
                                          <p:attrName>ppt_x</p:attrName>
                                        </p:attrNameLst>
                                      </p:cBhvr>
                                      <p:tavLst>
                                        <p:tav tm="0">
                                          <p:val>
                                            <p:strVal val="#ppt_x"/>
                                          </p:val>
                                        </p:tav>
                                        <p:tav tm="100000">
                                          <p:val>
                                            <p:strVal val="#ppt_x"/>
                                          </p:val>
                                        </p:tav>
                                      </p:tavLst>
                                    </p:anim>
                                    <p:anim calcmode="lin" valueType="num">
                                      <p:cBhvr additive="base">
                                        <p:cTn id="18" dur="500" fill="hold"/>
                                        <p:tgtEl>
                                          <p:spTgt spid="8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ppt_x"/>
                                          </p:val>
                                        </p:tav>
                                        <p:tav tm="100000">
                                          <p:val>
                                            <p:strVal val="#ppt_x"/>
                                          </p:val>
                                        </p:tav>
                                      </p:tavLst>
                                    </p:anim>
                                    <p:anim calcmode="lin" valueType="num">
                                      <p:cBhvr additive="base">
                                        <p:cTn id="23" dur="500" fill="hold"/>
                                        <p:tgtEl>
                                          <p:spTgt spid="36"/>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83"/>
                                        </p:tgtEl>
                                        <p:attrNameLst>
                                          <p:attrName>style.visibility</p:attrName>
                                        </p:attrNameLst>
                                      </p:cBhvr>
                                      <p:to>
                                        <p:strVal val="visible"/>
                                      </p:to>
                                    </p:set>
                                    <p:anim calcmode="lin" valueType="num">
                                      <p:cBhvr additive="base">
                                        <p:cTn id="27" dur="500" fill="hold"/>
                                        <p:tgtEl>
                                          <p:spTgt spid="83"/>
                                        </p:tgtEl>
                                        <p:attrNameLst>
                                          <p:attrName>ppt_x</p:attrName>
                                        </p:attrNameLst>
                                      </p:cBhvr>
                                      <p:tavLst>
                                        <p:tav tm="0">
                                          <p:val>
                                            <p:strVal val="#ppt_x"/>
                                          </p:val>
                                        </p:tav>
                                        <p:tav tm="100000">
                                          <p:val>
                                            <p:strVal val="#ppt_x"/>
                                          </p:val>
                                        </p:tav>
                                      </p:tavLst>
                                    </p:anim>
                                    <p:anim calcmode="lin" valueType="num">
                                      <p:cBhvr additive="base">
                                        <p:cTn id="28" dur="500" fill="hold"/>
                                        <p:tgtEl>
                                          <p:spTgt spid="8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84"/>
                                        </p:tgtEl>
                                        <p:attrNameLst>
                                          <p:attrName>style.visibility</p:attrName>
                                        </p:attrNameLst>
                                      </p:cBhvr>
                                      <p:to>
                                        <p:strVal val="visible"/>
                                      </p:to>
                                    </p:set>
                                    <p:anim calcmode="lin" valueType="num">
                                      <p:cBhvr additive="base">
                                        <p:cTn id="32" dur="500" fill="hold"/>
                                        <p:tgtEl>
                                          <p:spTgt spid="84"/>
                                        </p:tgtEl>
                                        <p:attrNameLst>
                                          <p:attrName>ppt_x</p:attrName>
                                        </p:attrNameLst>
                                      </p:cBhvr>
                                      <p:tavLst>
                                        <p:tav tm="0">
                                          <p:val>
                                            <p:strVal val="#ppt_x"/>
                                          </p:val>
                                        </p:tav>
                                        <p:tav tm="100000">
                                          <p:val>
                                            <p:strVal val="#ppt_x"/>
                                          </p:val>
                                        </p:tav>
                                      </p:tavLst>
                                    </p:anim>
                                    <p:anim calcmode="lin" valueType="num">
                                      <p:cBhvr additive="base">
                                        <p:cTn id="33" dur="500" fill="hold"/>
                                        <p:tgtEl>
                                          <p:spTgt spid="84"/>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85"/>
                                        </p:tgtEl>
                                        <p:attrNameLst>
                                          <p:attrName>style.visibility</p:attrName>
                                        </p:attrNameLst>
                                      </p:cBhvr>
                                      <p:to>
                                        <p:strVal val="visible"/>
                                      </p:to>
                                    </p:set>
                                    <p:anim calcmode="lin" valueType="num">
                                      <p:cBhvr additive="base">
                                        <p:cTn id="37" dur="500" fill="hold"/>
                                        <p:tgtEl>
                                          <p:spTgt spid="85"/>
                                        </p:tgtEl>
                                        <p:attrNameLst>
                                          <p:attrName>ppt_x</p:attrName>
                                        </p:attrNameLst>
                                      </p:cBhvr>
                                      <p:tavLst>
                                        <p:tav tm="0">
                                          <p:val>
                                            <p:strVal val="#ppt_x"/>
                                          </p:val>
                                        </p:tav>
                                        <p:tav tm="100000">
                                          <p:val>
                                            <p:strVal val="#ppt_x"/>
                                          </p:val>
                                        </p:tav>
                                      </p:tavLst>
                                    </p:anim>
                                    <p:anim calcmode="lin" valueType="num">
                                      <p:cBhvr additive="base">
                                        <p:cTn id="38" dur="500" fill="hold"/>
                                        <p:tgtEl>
                                          <p:spTgt spid="85"/>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86"/>
                                        </p:tgtEl>
                                        <p:attrNameLst>
                                          <p:attrName>style.visibility</p:attrName>
                                        </p:attrNameLst>
                                      </p:cBhvr>
                                      <p:to>
                                        <p:strVal val="visible"/>
                                      </p:to>
                                    </p:set>
                                    <p:anim calcmode="lin" valueType="num">
                                      <p:cBhvr additive="base">
                                        <p:cTn id="42" dur="500" fill="hold"/>
                                        <p:tgtEl>
                                          <p:spTgt spid="86"/>
                                        </p:tgtEl>
                                        <p:attrNameLst>
                                          <p:attrName>ppt_x</p:attrName>
                                        </p:attrNameLst>
                                      </p:cBhvr>
                                      <p:tavLst>
                                        <p:tav tm="0">
                                          <p:val>
                                            <p:strVal val="#ppt_x"/>
                                          </p:val>
                                        </p:tav>
                                        <p:tav tm="100000">
                                          <p:val>
                                            <p:strVal val="#ppt_x"/>
                                          </p:val>
                                        </p:tav>
                                      </p:tavLst>
                                    </p:anim>
                                    <p:anim calcmode="lin" valueType="num">
                                      <p:cBhvr additive="base">
                                        <p:cTn id="43" dur="500" fill="hold"/>
                                        <p:tgtEl>
                                          <p:spTgt spid="86"/>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1" presetClass="entr" presetSubtype="0" fill="hold" nodeType="afterEffect">
                                  <p:stCondLst>
                                    <p:cond delay="0"/>
                                  </p:stCondLst>
                                  <p:childTnLst>
                                    <p:set>
                                      <p:cBhvr>
                                        <p:cTn id="46" dur="1" fill="hold">
                                          <p:stCondLst>
                                            <p:cond delay="0"/>
                                          </p:stCondLst>
                                        </p:cTn>
                                        <p:tgtEl>
                                          <p:spTgt spid="40"/>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44"/>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8"/>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59"/>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0" presetClass="exit" presetSubtype="0" fill="hold" nodeType="clickEffect">
                                  <p:stCondLst>
                                    <p:cond delay="0"/>
                                  </p:stCondLst>
                                  <p:childTnLst>
                                    <p:animEffect transition="out" filter="fade">
                                      <p:cBhvr>
                                        <p:cTn id="56" dur="500"/>
                                        <p:tgtEl>
                                          <p:spTgt spid="83"/>
                                        </p:tgtEl>
                                      </p:cBhvr>
                                    </p:animEffect>
                                    <p:set>
                                      <p:cBhvr>
                                        <p:cTn id="57" dur="1" fill="hold">
                                          <p:stCondLst>
                                            <p:cond delay="499"/>
                                          </p:stCondLst>
                                        </p:cTn>
                                        <p:tgtEl>
                                          <p:spTgt spid="83"/>
                                        </p:tgtEl>
                                        <p:attrNameLst>
                                          <p:attrName>style.visibility</p:attrName>
                                        </p:attrNameLst>
                                      </p:cBhvr>
                                      <p:to>
                                        <p:strVal val="hidden"/>
                                      </p:to>
                                    </p:set>
                                  </p:childTnLst>
                                </p:cTn>
                              </p:par>
                              <p:par>
                                <p:cTn id="58" presetID="10" presetClass="exit" presetSubtype="0" fill="hold" nodeType="withEffect">
                                  <p:stCondLst>
                                    <p:cond delay="0"/>
                                  </p:stCondLst>
                                  <p:childTnLst>
                                    <p:animEffect transition="out" filter="fade">
                                      <p:cBhvr>
                                        <p:cTn id="59" dur="500"/>
                                        <p:tgtEl>
                                          <p:spTgt spid="84"/>
                                        </p:tgtEl>
                                      </p:cBhvr>
                                    </p:animEffect>
                                    <p:set>
                                      <p:cBhvr>
                                        <p:cTn id="60" dur="1" fill="hold">
                                          <p:stCondLst>
                                            <p:cond delay="499"/>
                                          </p:stCondLst>
                                        </p:cTn>
                                        <p:tgtEl>
                                          <p:spTgt spid="84"/>
                                        </p:tgtEl>
                                        <p:attrNameLst>
                                          <p:attrName>style.visibility</p:attrName>
                                        </p:attrNameLst>
                                      </p:cBhvr>
                                      <p:to>
                                        <p:strVal val="hidden"/>
                                      </p:to>
                                    </p:set>
                                  </p:childTnLst>
                                </p:cTn>
                              </p:par>
                              <p:par>
                                <p:cTn id="61" presetID="10" presetClass="exit" presetSubtype="0" fill="hold" nodeType="withEffect">
                                  <p:stCondLst>
                                    <p:cond delay="0"/>
                                  </p:stCondLst>
                                  <p:childTnLst>
                                    <p:animEffect transition="out" filter="fade">
                                      <p:cBhvr>
                                        <p:cTn id="62" dur="500"/>
                                        <p:tgtEl>
                                          <p:spTgt spid="85"/>
                                        </p:tgtEl>
                                      </p:cBhvr>
                                    </p:animEffect>
                                    <p:set>
                                      <p:cBhvr>
                                        <p:cTn id="63" dur="1" fill="hold">
                                          <p:stCondLst>
                                            <p:cond delay="499"/>
                                          </p:stCondLst>
                                        </p:cTn>
                                        <p:tgtEl>
                                          <p:spTgt spid="85"/>
                                        </p:tgtEl>
                                        <p:attrNameLst>
                                          <p:attrName>style.visibility</p:attrName>
                                        </p:attrNameLst>
                                      </p:cBhvr>
                                      <p:to>
                                        <p:strVal val="hidden"/>
                                      </p:to>
                                    </p:set>
                                  </p:childTnLst>
                                </p:cTn>
                              </p:par>
                              <p:par>
                                <p:cTn id="64" presetID="10" presetClass="exit" presetSubtype="0" fill="hold" nodeType="withEffect">
                                  <p:stCondLst>
                                    <p:cond delay="0"/>
                                  </p:stCondLst>
                                  <p:childTnLst>
                                    <p:animEffect transition="out" filter="fade">
                                      <p:cBhvr>
                                        <p:cTn id="65" dur="500"/>
                                        <p:tgtEl>
                                          <p:spTgt spid="86"/>
                                        </p:tgtEl>
                                      </p:cBhvr>
                                    </p:animEffect>
                                    <p:set>
                                      <p:cBhvr>
                                        <p:cTn id="66" dur="1" fill="hold">
                                          <p:stCondLst>
                                            <p:cond delay="499"/>
                                          </p:stCondLst>
                                        </p:cTn>
                                        <p:tgtEl>
                                          <p:spTgt spid="86"/>
                                        </p:tgtEl>
                                        <p:attrNameLst>
                                          <p:attrName>style.visibility</p:attrName>
                                        </p:attrNameLst>
                                      </p:cBhvr>
                                      <p:to>
                                        <p:strVal val="hidden"/>
                                      </p:to>
                                    </p:set>
                                  </p:childTnLst>
                                </p:cTn>
                              </p:par>
                            </p:childTnLst>
                          </p:cTn>
                        </p:par>
                        <p:par>
                          <p:cTn id="67" fill="hold">
                            <p:stCondLst>
                              <p:cond delay="500"/>
                            </p:stCondLst>
                            <p:childTnLst>
                              <p:par>
                                <p:cTn id="68" presetID="32" presetClass="emph" presetSubtype="0" fill="hold" nodeType="afterEffect">
                                  <p:stCondLst>
                                    <p:cond delay="0"/>
                                  </p:stCondLst>
                                  <p:childTnLst>
                                    <p:animRot by="120000">
                                      <p:cBhvr>
                                        <p:cTn id="69" dur="100" fill="hold">
                                          <p:stCondLst>
                                            <p:cond delay="0"/>
                                          </p:stCondLst>
                                        </p:cTn>
                                        <p:tgtEl>
                                          <p:spTgt spid="59"/>
                                        </p:tgtEl>
                                        <p:attrNameLst>
                                          <p:attrName>r</p:attrName>
                                        </p:attrNameLst>
                                      </p:cBhvr>
                                    </p:animRot>
                                    <p:animRot by="-240000">
                                      <p:cBhvr>
                                        <p:cTn id="70" dur="200" fill="hold">
                                          <p:stCondLst>
                                            <p:cond delay="200"/>
                                          </p:stCondLst>
                                        </p:cTn>
                                        <p:tgtEl>
                                          <p:spTgt spid="59"/>
                                        </p:tgtEl>
                                        <p:attrNameLst>
                                          <p:attrName>r</p:attrName>
                                        </p:attrNameLst>
                                      </p:cBhvr>
                                    </p:animRot>
                                    <p:animRot by="240000">
                                      <p:cBhvr>
                                        <p:cTn id="71" dur="200" fill="hold">
                                          <p:stCondLst>
                                            <p:cond delay="400"/>
                                          </p:stCondLst>
                                        </p:cTn>
                                        <p:tgtEl>
                                          <p:spTgt spid="59"/>
                                        </p:tgtEl>
                                        <p:attrNameLst>
                                          <p:attrName>r</p:attrName>
                                        </p:attrNameLst>
                                      </p:cBhvr>
                                    </p:animRot>
                                    <p:animRot by="-240000">
                                      <p:cBhvr>
                                        <p:cTn id="72" dur="200" fill="hold">
                                          <p:stCondLst>
                                            <p:cond delay="600"/>
                                          </p:stCondLst>
                                        </p:cTn>
                                        <p:tgtEl>
                                          <p:spTgt spid="59"/>
                                        </p:tgtEl>
                                        <p:attrNameLst>
                                          <p:attrName>r</p:attrName>
                                        </p:attrNameLst>
                                      </p:cBhvr>
                                    </p:animRot>
                                    <p:animRot by="120000">
                                      <p:cBhvr>
                                        <p:cTn id="73" dur="200" fill="hold">
                                          <p:stCondLst>
                                            <p:cond delay="800"/>
                                          </p:stCondLst>
                                        </p:cTn>
                                        <p:tgtEl>
                                          <p:spTgt spid="59"/>
                                        </p:tgtEl>
                                        <p:attrNameLst>
                                          <p:attrName>r</p:attrName>
                                        </p:attrNameLst>
                                      </p:cBhvr>
                                    </p:animRot>
                                  </p:childTnLst>
                                </p:cTn>
                              </p:par>
                              <p:par>
                                <p:cTn id="74" presetID="32" presetClass="emph" presetSubtype="0" fill="hold" nodeType="withEffect">
                                  <p:stCondLst>
                                    <p:cond delay="0"/>
                                  </p:stCondLst>
                                  <p:childTnLst>
                                    <p:animRot by="120000">
                                      <p:cBhvr>
                                        <p:cTn id="75" dur="100" fill="hold">
                                          <p:stCondLst>
                                            <p:cond delay="0"/>
                                          </p:stCondLst>
                                        </p:cTn>
                                        <p:tgtEl>
                                          <p:spTgt spid="48"/>
                                        </p:tgtEl>
                                        <p:attrNameLst>
                                          <p:attrName>r</p:attrName>
                                        </p:attrNameLst>
                                      </p:cBhvr>
                                    </p:animRot>
                                    <p:animRot by="-240000">
                                      <p:cBhvr>
                                        <p:cTn id="76" dur="200" fill="hold">
                                          <p:stCondLst>
                                            <p:cond delay="200"/>
                                          </p:stCondLst>
                                        </p:cTn>
                                        <p:tgtEl>
                                          <p:spTgt spid="48"/>
                                        </p:tgtEl>
                                        <p:attrNameLst>
                                          <p:attrName>r</p:attrName>
                                        </p:attrNameLst>
                                      </p:cBhvr>
                                    </p:animRot>
                                    <p:animRot by="240000">
                                      <p:cBhvr>
                                        <p:cTn id="77" dur="200" fill="hold">
                                          <p:stCondLst>
                                            <p:cond delay="400"/>
                                          </p:stCondLst>
                                        </p:cTn>
                                        <p:tgtEl>
                                          <p:spTgt spid="48"/>
                                        </p:tgtEl>
                                        <p:attrNameLst>
                                          <p:attrName>r</p:attrName>
                                        </p:attrNameLst>
                                      </p:cBhvr>
                                    </p:animRot>
                                    <p:animRot by="-240000">
                                      <p:cBhvr>
                                        <p:cTn id="78" dur="200" fill="hold">
                                          <p:stCondLst>
                                            <p:cond delay="600"/>
                                          </p:stCondLst>
                                        </p:cTn>
                                        <p:tgtEl>
                                          <p:spTgt spid="48"/>
                                        </p:tgtEl>
                                        <p:attrNameLst>
                                          <p:attrName>r</p:attrName>
                                        </p:attrNameLst>
                                      </p:cBhvr>
                                    </p:animRot>
                                    <p:animRot by="120000">
                                      <p:cBhvr>
                                        <p:cTn id="79" dur="200" fill="hold">
                                          <p:stCondLst>
                                            <p:cond delay="800"/>
                                          </p:stCondLst>
                                        </p:cTn>
                                        <p:tgtEl>
                                          <p:spTgt spid="48"/>
                                        </p:tgtEl>
                                        <p:attrNameLst>
                                          <p:attrName>r</p:attrName>
                                        </p:attrNameLst>
                                      </p:cBhvr>
                                    </p:animRot>
                                  </p:childTnLst>
                                </p:cTn>
                              </p:par>
                              <p:par>
                                <p:cTn id="80" presetID="32" presetClass="emph" presetSubtype="0" fill="hold" nodeType="withEffect">
                                  <p:stCondLst>
                                    <p:cond delay="0"/>
                                  </p:stCondLst>
                                  <p:childTnLst>
                                    <p:animRot by="120000">
                                      <p:cBhvr>
                                        <p:cTn id="81" dur="100" fill="hold">
                                          <p:stCondLst>
                                            <p:cond delay="0"/>
                                          </p:stCondLst>
                                        </p:cTn>
                                        <p:tgtEl>
                                          <p:spTgt spid="44"/>
                                        </p:tgtEl>
                                        <p:attrNameLst>
                                          <p:attrName>r</p:attrName>
                                        </p:attrNameLst>
                                      </p:cBhvr>
                                    </p:animRot>
                                    <p:animRot by="-240000">
                                      <p:cBhvr>
                                        <p:cTn id="82" dur="200" fill="hold">
                                          <p:stCondLst>
                                            <p:cond delay="200"/>
                                          </p:stCondLst>
                                        </p:cTn>
                                        <p:tgtEl>
                                          <p:spTgt spid="44"/>
                                        </p:tgtEl>
                                        <p:attrNameLst>
                                          <p:attrName>r</p:attrName>
                                        </p:attrNameLst>
                                      </p:cBhvr>
                                    </p:animRot>
                                    <p:animRot by="240000">
                                      <p:cBhvr>
                                        <p:cTn id="83" dur="200" fill="hold">
                                          <p:stCondLst>
                                            <p:cond delay="400"/>
                                          </p:stCondLst>
                                        </p:cTn>
                                        <p:tgtEl>
                                          <p:spTgt spid="44"/>
                                        </p:tgtEl>
                                        <p:attrNameLst>
                                          <p:attrName>r</p:attrName>
                                        </p:attrNameLst>
                                      </p:cBhvr>
                                    </p:animRot>
                                    <p:animRot by="-240000">
                                      <p:cBhvr>
                                        <p:cTn id="84" dur="200" fill="hold">
                                          <p:stCondLst>
                                            <p:cond delay="600"/>
                                          </p:stCondLst>
                                        </p:cTn>
                                        <p:tgtEl>
                                          <p:spTgt spid="44"/>
                                        </p:tgtEl>
                                        <p:attrNameLst>
                                          <p:attrName>r</p:attrName>
                                        </p:attrNameLst>
                                      </p:cBhvr>
                                    </p:animRot>
                                    <p:animRot by="120000">
                                      <p:cBhvr>
                                        <p:cTn id="85" dur="200" fill="hold">
                                          <p:stCondLst>
                                            <p:cond delay="800"/>
                                          </p:stCondLst>
                                        </p:cTn>
                                        <p:tgtEl>
                                          <p:spTgt spid="44"/>
                                        </p:tgtEl>
                                        <p:attrNameLst>
                                          <p:attrName>r</p:attrName>
                                        </p:attrNameLst>
                                      </p:cBhvr>
                                    </p:animRot>
                                  </p:childTnLst>
                                </p:cTn>
                              </p:par>
                              <p:par>
                                <p:cTn id="86" presetID="32" presetClass="emph" presetSubtype="0" fill="hold" nodeType="withEffect">
                                  <p:stCondLst>
                                    <p:cond delay="0"/>
                                  </p:stCondLst>
                                  <p:childTnLst>
                                    <p:animRot by="120000">
                                      <p:cBhvr>
                                        <p:cTn id="87" dur="100" fill="hold">
                                          <p:stCondLst>
                                            <p:cond delay="0"/>
                                          </p:stCondLst>
                                        </p:cTn>
                                        <p:tgtEl>
                                          <p:spTgt spid="40"/>
                                        </p:tgtEl>
                                        <p:attrNameLst>
                                          <p:attrName>r</p:attrName>
                                        </p:attrNameLst>
                                      </p:cBhvr>
                                    </p:animRot>
                                    <p:animRot by="-240000">
                                      <p:cBhvr>
                                        <p:cTn id="88" dur="200" fill="hold">
                                          <p:stCondLst>
                                            <p:cond delay="200"/>
                                          </p:stCondLst>
                                        </p:cTn>
                                        <p:tgtEl>
                                          <p:spTgt spid="40"/>
                                        </p:tgtEl>
                                        <p:attrNameLst>
                                          <p:attrName>r</p:attrName>
                                        </p:attrNameLst>
                                      </p:cBhvr>
                                    </p:animRot>
                                    <p:animRot by="240000">
                                      <p:cBhvr>
                                        <p:cTn id="89" dur="200" fill="hold">
                                          <p:stCondLst>
                                            <p:cond delay="400"/>
                                          </p:stCondLst>
                                        </p:cTn>
                                        <p:tgtEl>
                                          <p:spTgt spid="40"/>
                                        </p:tgtEl>
                                        <p:attrNameLst>
                                          <p:attrName>r</p:attrName>
                                        </p:attrNameLst>
                                      </p:cBhvr>
                                    </p:animRot>
                                    <p:animRot by="-240000">
                                      <p:cBhvr>
                                        <p:cTn id="90" dur="200" fill="hold">
                                          <p:stCondLst>
                                            <p:cond delay="600"/>
                                          </p:stCondLst>
                                        </p:cTn>
                                        <p:tgtEl>
                                          <p:spTgt spid="40"/>
                                        </p:tgtEl>
                                        <p:attrNameLst>
                                          <p:attrName>r</p:attrName>
                                        </p:attrNameLst>
                                      </p:cBhvr>
                                    </p:animRot>
                                    <p:animRot by="120000">
                                      <p:cBhvr>
                                        <p:cTn id="91" dur="200" fill="hold">
                                          <p:stCondLst>
                                            <p:cond delay="800"/>
                                          </p:stCondLst>
                                        </p:cTn>
                                        <p:tgtEl>
                                          <p:spTgt spid="4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2754" name="Rectangle 2"/>
          <p:cNvSpPr>
            <a:spLocks noGrp="1" noChangeArrowheads="1"/>
          </p:cNvSpPr>
          <p:nvPr>
            <p:ph type="title"/>
          </p:nvPr>
        </p:nvSpPr>
        <p:spPr>
          <a:xfrm>
            <a:off x="304800" y="381000"/>
            <a:ext cx="8686800" cy="700088"/>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defRPr/>
            </a:pPr>
            <a:r>
              <a:rPr lang="es-ES_tradnl" b="1" noProof="0" dirty="0" smtClean="0">
                <a:ea typeface="+mj-ea"/>
                <a:cs typeface="+mj-cs"/>
              </a:rPr>
              <a:t>Selección de los formatos de comunicación</a:t>
            </a:r>
            <a:endParaRPr lang="es-ES_tradnl" b="1" noProof="0" dirty="0">
              <a:ea typeface="+mj-ea"/>
              <a:cs typeface="+mj-cs"/>
            </a:endParaRPr>
          </a:p>
        </p:txBody>
      </p:sp>
      <p:sp>
        <p:nvSpPr>
          <p:cNvPr id="2" name="Content Placeholder 1"/>
          <p:cNvSpPr>
            <a:spLocks noGrp="1"/>
          </p:cNvSpPr>
          <p:nvPr>
            <p:ph idx="1"/>
          </p:nvPr>
        </p:nvSpPr>
        <p:spPr>
          <a:xfrm>
            <a:off x="826527" y="1081088"/>
            <a:ext cx="7812088" cy="5014912"/>
          </a:xfrm>
        </p:spPr>
        <p:txBody>
          <a:bodyPr/>
          <a:lstStyle/>
          <a:p>
            <a:pPr eaLnBrk="1" hangingPunct="1">
              <a:lnSpc>
                <a:spcPct val="90000"/>
              </a:lnSpc>
              <a:spcAft>
                <a:spcPts val="1800"/>
              </a:spcAft>
              <a:buFont typeface="Wingdings" charset="0"/>
              <a:buChar char="n"/>
              <a:defRPr/>
            </a:pPr>
            <a:r>
              <a:rPr lang="es-ES_tradnl" noProof="0" dirty="0" smtClean="0">
                <a:ea typeface="+mn-ea"/>
                <a:cs typeface="+mn-cs"/>
              </a:rPr>
              <a:t>Seleccionar los formatos más adecuados para su audiencia:</a:t>
            </a:r>
          </a:p>
          <a:p>
            <a:pPr lvl="1" eaLnBrk="1" hangingPunct="1">
              <a:lnSpc>
                <a:spcPct val="90000"/>
              </a:lnSpc>
              <a:spcAft>
                <a:spcPts val="1800"/>
              </a:spcAft>
              <a:defRPr/>
            </a:pPr>
            <a:r>
              <a:rPr lang="es-ES_tradnl" sz="2200" b="1" noProof="0" dirty="0" smtClean="0">
                <a:ea typeface="+mn-ea"/>
              </a:rPr>
              <a:t>Impresión de los materiales: </a:t>
            </a:r>
            <a:r>
              <a:rPr lang="es-ES_tradnl" sz="2200" noProof="0" dirty="0" smtClean="0">
                <a:ea typeface="+mn-ea"/>
              </a:rPr>
              <a:t>ficha técnica, murales, folletos, memorandos sobre la política.</a:t>
            </a:r>
          </a:p>
          <a:p>
            <a:pPr lvl="1" eaLnBrk="1" hangingPunct="1">
              <a:lnSpc>
                <a:spcPct val="90000"/>
              </a:lnSpc>
              <a:spcAft>
                <a:spcPts val="1800"/>
              </a:spcAft>
              <a:defRPr/>
            </a:pPr>
            <a:r>
              <a:rPr lang="es-ES_tradnl" sz="2200" b="1" noProof="0" dirty="0" smtClean="0">
                <a:ea typeface="+mn-ea"/>
              </a:rPr>
              <a:t>Presentaciones: </a:t>
            </a:r>
            <a:r>
              <a:rPr lang="es-ES_tradnl" sz="2200" noProof="0" dirty="0" smtClean="0">
                <a:ea typeface="+mn-ea"/>
              </a:rPr>
              <a:t>Ayudas audio-visuales y gráficas</a:t>
            </a:r>
          </a:p>
          <a:p>
            <a:pPr lvl="1" eaLnBrk="1" hangingPunct="1">
              <a:lnSpc>
                <a:spcPct val="90000"/>
              </a:lnSpc>
              <a:spcAft>
                <a:spcPts val="1800"/>
              </a:spcAft>
              <a:defRPr/>
            </a:pPr>
            <a:r>
              <a:rPr lang="es-ES_tradnl" sz="2200" b="1" noProof="0" dirty="0" smtClean="0">
                <a:ea typeface="+mn-ea"/>
              </a:rPr>
              <a:t>Eventos en vivo y virtuales : </a:t>
            </a:r>
            <a:r>
              <a:rPr lang="es-ES_tradnl" sz="2200" noProof="0" dirty="0" smtClean="0">
                <a:ea typeface="+mn-ea"/>
              </a:rPr>
              <a:t>conferencias, seminarios, sesiones informativas</a:t>
            </a:r>
          </a:p>
          <a:p>
            <a:pPr lvl="1" eaLnBrk="1" hangingPunct="1">
              <a:lnSpc>
                <a:spcPct val="90000"/>
              </a:lnSpc>
              <a:spcAft>
                <a:spcPts val="1800"/>
              </a:spcAft>
              <a:defRPr/>
            </a:pPr>
            <a:r>
              <a:rPr lang="es-ES_tradnl" sz="2200" b="1" noProof="0" dirty="0" smtClean="0">
                <a:ea typeface="+mn-ea"/>
              </a:rPr>
              <a:t>Medios de comunicación</a:t>
            </a:r>
            <a:r>
              <a:rPr lang="es-ES_tradnl" sz="2200" noProof="0" dirty="0" smtClean="0">
                <a:ea typeface="+mn-ea"/>
              </a:rPr>
              <a:t>: Anuncios de radiales y televisivos, notas de prensa, conferencias de prensa</a:t>
            </a:r>
          </a:p>
          <a:p>
            <a:pPr lvl="1" eaLnBrk="1" hangingPunct="1">
              <a:lnSpc>
                <a:spcPct val="90000"/>
              </a:lnSpc>
              <a:spcAft>
                <a:spcPts val="1800"/>
              </a:spcAft>
              <a:defRPr/>
            </a:pPr>
            <a:r>
              <a:rPr lang="es-ES_tradnl" sz="2200" b="1" noProof="0" dirty="0" smtClean="0">
                <a:ea typeface="+mn-ea"/>
              </a:rPr>
              <a:t>Canales electrónicos</a:t>
            </a:r>
            <a:r>
              <a:rPr lang="es-ES_tradnl" sz="2200" noProof="0" dirty="0" smtClean="0">
                <a:ea typeface="+mn-ea"/>
              </a:rPr>
              <a:t>: Sitios web, blogs, tweets, Facebook, </a:t>
            </a:r>
            <a:r>
              <a:rPr lang="es-ES_tradnl" sz="2200" noProof="0" dirty="0" smtClean="0">
                <a:ea typeface="+mn-ea"/>
              </a:rPr>
              <a:t>Storify</a:t>
            </a:r>
            <a:endParaRPr lang="es-ES_tradnl" sz="2200" noProof="0" dirty="0">
              <a:ea typeface="+mn-ea"/>
            </a:endParaRPr>
          </a:p>
        </p:txBody>
      </p:sp>
    </p:spTree>
    <p:extLst>
      <p:ext uri="{BB962C8B-B14F-4D97-AF65-F5344CB8AC3E}">
        <p14:creationId xmlns:p14="http://schemas.microsoft.com/office/powerpoint/2010/main" val="13897738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2994" name="Rectangle 2"/>
          <p:cNvSpPr>
            <a:spLocks noGrp="1" noChangeArrowheads="1"/>
          </p:cNvSpPr>
          <p:nvPr>
            <p:ph type="title"/>
          </p:nvPr>
        </p:nvSpPr>
        <p:spPr>
          <a:xfrm>
            <a:off x="817563" y="381000"/>
            <a:ext cx="7793037" cy="1074737"/>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defRPr/>
            </a:pPr>
            <a:r>
              <a:rPr lang="es-ES_tradnl" sz="3600" b="1" noProof="0" dirty="0" smtClean="0">
                <a:ea typeface="+mj-ea"/>
                <a:cs typeface="+mj-cs"/>
              </a:rPr>
              <a:t>Prueba preliminar</a:t>
            </a:r>
            <a:endParaRPr lang="es-ES_tradnl" sz="3600" b="1" noProof="0" dirty="0">
              <a:ea typeface="+mj-ea"/>
              <a:cs typeface="+mj-cs"/>
            </a:endParaRPr>
          </a:p>
        </p:txBody>
      </p:sp>
      <p:sp>
        <p:nvSpPr>
          <p:cNvPr id="852995" name="Rectangle 3"/>
          <p:cNvSpPr>
            <a:spLocks noGrp="1" noChangeArrowheads="1"/>
          </p:cNvSpPr>
          <p:nvPr>
            <p:ph type="body" idx="1"/>
          </p:nvPr>
        </p:nvSpPr>
        <p:spPr>
          <a:xfrm>
            <a:off x="914400" y="1524000"/>
            <a:ext cx="7772400" cy="2284413"/>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spcAft>
                <a:spcPts val="1800"/>
              </a:spcAft>
              <a:buFont typeface="Wingdings" charset="0"/>
              <a:buChar char="n"/>
              <a:defRPr/>
            </a:pPr>
            <a:r>
              <a:rPr lang="es-ES_tradnl" noProof="0" dirty="0" smtClean="0">
                <a:ea typeface="+mn-ea"/>
                <a:cs typeface="+mn-cs"/>
              </a:rPr>
              <a:t>Puede mejorar enormemente la efectividad de los materiales</a:t>
            </a:r>
          </a:p>
          <a:p>
            <a:pPr eaLnBrk="1" hangingPunct="1">
              <a:spcAft>
                <a:spcPts val="1800"/>
              </a:spcAft>
              <a:buFont typeface="Wingdings" charset="0"/>
              <a:buChar char="n"/>
              <a:defRPr/>
            </a:pPr>
            <a:r>
              <a:rPr lang="es-ES_tradnl" noProof="0" dirty="0" smtClean="0">
                <a:ea typeface="+mn-ea"/>
                <a:cs typeface="+mn-cs"/>
              </a:rPr>
              <a:t>Puede ser de bajo costo y requerir un mínimo esfuerzo</a:t>
            </a:r>
            <a:endParaRPr lang="es-ES_tradnl" noProof="0" dirty="0">
              <a:ea typeface="+mn-ea"/>
              <a:cs typeface="+mn-cs"/>
            </a:endParaRPr>
          </a:p>
        </p:txBody>
      </p:sp>
    </p:spTree>
    <p:extLst>
      <p:ext uri="{BB962C8B-B14F-4D97-AF65-F5344CB8AC3E}">
        <p14:creationId xmlns:p14="http://schemas.microsoft.com/office/powerpoint/2010/main" val="29652659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3106" name="Rectangle 2"/>
          <p:cNvSpPr>
            <a:spLocks noGrp="1" noChangeArrowheads="1"/>
          </p:cNvSpPr>
          <p:nvPr>
            <p:ph type="title"/>
          </p:nvPr>
        </p:nvSpPr>
        <p:spPr>
          <a:xfrm>
            <a:off x="838200" y="457200"/>
            <a:ext cx="7793037" cy="928687"/>
          </a:xfrm>
        </p:spPr>
        <p:txBody>
          <a:bodyPr/>
          <a:lstStyle/>
          <a:p>
            <a:pPr eaLnBrk="1" hangingPunct="1">
              <a:defRPr/>
            </a:pPr>
            <a:r>
              <a:rPr lang="es-ES_tradnl" sz="3600" b="1" noProof="0" dirty="0" smtClean="0">
                <a:ea typeface="+mj-ea"/>
                <a:cs typeface="+mj-cs"/>
              </a:rPr>
              <a:t>Implementación</a:t>
            </a:r>
            <a:endParaRPr lang="es-ES_tradnl" sz="3600" b="1" noProof="0" dirty="0">
              <a:ea typeface="+mj-ea"/>
              <a:cs typeface="+mj-cs"/>
            </a:endParaRPr>
          </a:p>
        </p:txBody>
      </p:sp>
      <p:sp>
        <p:nvSpPr>
          <p:cNvPr id="943107" name="Rectangle 3"/>
          <p:cNvSpPr>
            <a:spLocks noGrp="1" noChangeArrowheads="1"/>
          </p:cNvSpPr>
          <p:nvPr>
            <p:ph type="body" idx="1"/>
          </p:nvPr>
        </p:nvSpPr>
        <p:spPr>
          <a:xfrm>
            <a:off x="914400" y="1447800"/>
            <a:ext cx="7772400" cy="2971800"/>
          </a:xfrm>
        </p:spPr>
        <p:txBody>
          <a:bodyPr/>
          <a:lstStyle/>
          <a:p>
            <a:pPr eaLnBrk="1" hangingPunct="1">
              <a:spcAft>
                <a:spcPts val="2400"/>
              </a:spcAft>
              <a:buFont typeface="Wingdings" charset="0"/>
              <a:buChar char="n"/>
              <a:defRPr/>
            </a:pPr>
            <a:r>
              <a:rPr lang="es-ES_tradnl" noProof="0" dirty="0" smtClean="0">
                <a:ea typeface="+mn-ea"/>
              </a:rPr>
              <a:t>¿Qué productos o actividades se necesitan?</a:t>
            </a:r>
          </a:p>
          <a:p>
            <a:pPr eaLnBrk="1" hangingPunct="1">
              <a:spcAft>
                <a:spcPts val="2400"/>
              </a:spcAft>
              <a:buFont typeface="Wingdings" charset="0"/>
              <a:buChar char="n"/>
              <a:defRPr/>
            </a:pPr>
            <a:r>
              <a:rPr lang="es-ES_tradnl" noProof="0" dirty="0" smtClean="0">
                <a:ea typeface="+mn-ea"/>
              </a:rPr>
              <a:t>¿Qué recursos se necesitan (humanos y financieros)?</a:t>
            </a:r>
          </a:p>
          <a:p>
            <a:pPr eaLnBrk="1" hangingPunct="1">
              <a:spcAft>
                <a:spcPts val="2400"/>
              </a:spcAft>
              <a:buFont typeface="Wingdings" charset="0"/>
              <a:buChar char="n"/>
              <a:defRPr/>
            </a:pPr>
            <a:r>
              <a:rPr lang="es-ES_tradnl" noProof="0" dirty="0" smtClean="0">
                <a:ea typeface="+mn-ea"/>
              </a:rPr>
              <a:t>Quién es responsable de cada actividad?</a:t>
            </a:r>
          </a:p>
          <a:p>
            <a:pPr eaLnBrk="1" hangingPunct="1">
              <a:spcAft>
                <a:spcPts val="2400"/>
              </a:spcAft>
              <a:buFont typeface="Wingdings" charset="0"/>
              <a:buChar char="n"/>
              <a:defRPr/>
            </a:pPr>
            <a:r>
              <a:rPr lang="es-ES_tradnl" noProof="0" dirty="0" smtClean="0">
                <a:ea typeface="+mn-ea"/>
              </a:rPr>
              <a:t>¿Cuál es la cronología? </a:t>
            </a:r>
          </a:p>
          <a:p>
            <a:pPr marL="457200" lvl="1" indent="0" eaLnBrk="1" hangingPunct="1">
              <a:spcAft>
                <a:spcPts val="1800"/>
              </a:spcAft>
              <a:buNone/>
              <a:defRPr/>
            </a:pPr>
            <a:endParaRPr lang="es-ES_tradnl" noProof="0" dirty="0" smtClean="0">
              <a:ea typeface="+mn-ea"/>
            </a:endParaRPr>
          </a:p>
          <a:p>
            <a:pPr lvl="1" eaLnBrk="1" hangingPunct="1">
              <a:buFont typeface="Wingdings" charset="0"/>
              <a:buChar char="n"/>
              <a:defRPr/>
            </a:pPr>
            <a:endParaRPr lang="es-ES_tradnl" noProof="0" dirty="0" smtClean="0">
              <a:ea typeface="+mn-ea"/>
            </a:endParaRPr>
          </a:p>
          <a:p>
            <a:pPr lvl="1" eaLnBrk="1" hangingPunct="1">
              <a:buFont typeface="Wingdings" charset="0"/>
              <a:buChar char="n"/>
              <a:defRPr/>
            </a:pPr>
            <a:endParaRPr lang="es-ES_tradnl" noProof="0" dirty="0">
              <a:ea typeface="+mn-ea"/>
            </a:endParaRPr>
          </a:p>
        </p:txBody>
      </p:sp>
      <p:sp>
        <p:nvSpPr>
          <p:cNvPr id="2" name="Rectangle 1"/>
          <p:cNvSpPr/>
          <p:nvPr/>
        </p:nvSpPr>
        <p:spPr>
          <a:xfrm>
            <a:off x="1219200" y="4876800"/>
            <a:ext cx="7315200" cy="954107"/>
          </a:xfrm>
          <a:prstGeom prst="rect">
            <a:avLst/>
          </a:prstGeom>
        </p:spPr>
        <p:txBody>
          <a:bodyPr wrap="square">
            <a:spAutoFit/>
          </a:bodyPr>
          <a:lstStyle/>
          <a:p>
            <a:pPr eaLnBrk="1" hangingPunct="1">
              <a:defRPr/>
            </a:pPr>
            <a:r>
              <a:rPr lang="es-NI" sz="2800" b="1">
                <a:solidFill>
                  <a:srgbClr val="7BC143"/>
                </a:solidFill>
              </a:rPr>
              <a:t>Recuerde que está bien hacer cambios a su plan basado en nuevos desarrollos</a:t>
            </a:r>
            <a:r>
              <a:rPr lang="en-US" sz="2800" b="1" dirty="0">
                <a:solidFill>
                  <a:srgbClr val="7BC143"/>
                </a:solidFill>
              </a:rPr>
              <a:t>. </a:t>
            </a:r>
          </a:p>
        </p:txBody>
      </p:sp>
    </p:spTree>
    <p:extLst>
      <p:ext uri="{BB962C8B-B14F-4D97-AF65-F5344CB8AC3E}">
        <p14:creationId xmlns:p14="http://schemas.microsoft.com/office/powerpoint/2010/main" val="37477866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9138" name="Rectangle 2"/>
          <p:cNvSpPr>
            <a:spLocks noGrp="1" noChangeArrowheads="1"/>
          </p:cNvSpPr>
          <p:nvPr>
            <p:ph type="title"/>
          </p:nvPr>
        </p:nvSpPr>
        <p:spPr>
          <a:xfrm>
            <a:off x="838200" y="381000"/>
            <a:ext cx="6573837" cy="76200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defRPr/>
            </a:pPr>
            <a:r>
              <a:rPr lang="es-ES_tradnl" sz="3600" b="1" noProof="0" dirty="0" smtClean="0">
                <a:ea typeface="+mj-ea"/>
                <a:cs typeface="+mj-cs"/>
              </a:rPr>
              <a:t>Evaluación</a:t>
            </a:r>
            <a:endParaRPr lang="es-ES_tradnl" sz="3600" b="1" noProof="0" dirty="0">
              <a:ea typeface="+mj-ea"/>
              <a:cs typeface="+mj-cs"/>
            </a:endParaRPr>
          </a:p>
        </p:txBody>
      </p:sp>
      <p:sp>
        <p:nvSpPr>
          <p:cNvPr id="859139" name="Rectangle 3"/>
          <p:cNvSpPr>
            <a:spLocks noGrp="1" noChangeArrowheads="1"/>
          </p:cNvSpPr>
          <p:nvPr>
            <p:ph type="body" idx="1"/>
          </p:nvPr>
        </p:nvSpPr>
        <p:spPr>
          <a:xfrm>
            <a:off x="914400" y="1447800"/>
            <a:ext cx="6742112" cy="472440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spcAft>
                <a:spcPts val="1800"/>
              </a:spcAft>
              <a:buFont typeface="Wingdings" charset="0"/>
              <a:buChar char="n"/>
              <a:defRPr/>
            </a:pPr>
            <a:r>
              <a:rPr lang="es-ES_tradnl" noProof="0" dirty="0" smtClean="0">
                <a:ea typeface="+mn-ea"/>
                <a:cs typeface="+mn-cs"/>
              </a:rPr>
              <a:t>Producto:</a:t>
            </a:r>
          </a:p>
          <a:p>
            <a:pPr lvl="1" eaLnBrk="1" hangingPunct="1">
              <a:spcAft>
                <a:spcPts val="1800"/>
              </a:spcAft>
              <a:defRPr/>
            </a:pPr>
            <a:r>
              <a:rPr lang="es-ES_tradnl" noProof="0" dirty="0" smtClean="0">
                <a:ea typeface="+mn-ea"/>
              </a:rPr>
              <a:t>¿Se realizaron todas las actividades planificadas y acorde al programa estipulado?</a:t>
            </a:r>
          </a:p>
          <a:p>
            <a:pPr eaLnBrk="1" hangingPunct="1">
              <a:spcAft>
                <a:spcPts val="1800"/>
              </a:spcAft>
              <a:buFont typeface="Wingdings" charset="0"/>
              <a:buChar char="n"/>
              <a:defRPr/>
            </a:pPr>
            <a:r>
              <a:rPr lang="es-ES_tradnl" noProof="0" dirty="0" smtClean="0"/>
              <a:t>Resultado:</a:t>
            </a:r>
          </a:p>
          <a:p>
            <a:pPr lvl="1" eaLnBrk="1" hangingPunct="1">
              <a:spcAft>
                <a:spcPts val="1800"/>
              </a:spcAft>
              <a:defRPr/>
            </a:pPr>
            <a:r>
              <a:rPr lang="es-ES_tradnl" noProof="0" dirty="0" smtClean="0"/>
              <a:t>¿Se lograron sus objetivos de comunicación?</a:t>
            </a:r>
          </a:p>
          <a:p>
            <a:pPr eaLnBrk="1" hangingPunct="1">
              <a:spcAft>
                <a:spcPts val="1800"/>
              </a:spcAft>
              <a:buFont typeface="Wingdings" charset="0"/>
              <a:buChar char="n"/>
              <a:defRPr/>
            </a:pPr>
            <a:r>
              <a:rPr lang="es-ES_tradnl" noProof="0" dirty="0" smtClean="0">
                <a:ea typeface="+mn-ea"/>
                <a:cs typeface="+mn-cs"/>
              </a:rPr>
              <a:t>Impacto:</a:t>
            </a:r>
          </a:p>
          <a:p>
            <a:pPr lvl="1" eaLnBrk="1" hangingPunct="1">
              <a:spcAft>
                <a:spcPts val="1800"/>
              </a:spcAft>
              <a:defRPr/>
            </a:pPr>
            <a:r>
              <a:rPr lang="es-ES_tradnl" noProof="0" dirty="0" smtClean="0">
                <a:ea typeface="+mn-ea"/>
              </a:rPr>
              <a:t>¿Logró el objetivo de su política?</a:t>
            </a:r>
            <a:endParaRPr lang="es-ES_tradnl" noProof="0" dirty="0">
              <a:ea typeface="+mn-ea"/>
            </a:endParaRPr>
          </a:p>
        </p:txBody>
      </p:sp>
    </p:spTree>
    <p:extLst>
      <p:ext uri="{BB962C8B-B14F-4D97-AF65-F5344CB8AC3E}">
        <p14:creationId xmlns:p14="http://schemas.microsoft.com/office/powerpoint/2010/main" val="26356606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1010" name="Rectangle 2"/>
          <p:cNvSpPr>
            <a:spLocks noGrp="1" noChangeArrowheads="1"/>
          </p:cNvSpPr>
          <p:nvPr>
            <p:ph type="title"/>
          </p:nvPr>
        </p:nvSpPr>
        <p:spPr>
          <a:xfrm>
            <a:off x="838200" y="381000"/>
            <a:ext cx="8839200" cy="609600"/>
          </a:xfrm>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eaLnBrk="1" hangingPunct="1">
              <a:defRPr/>
            </a:pPr>
            <a:r>
              <a:rPr lang="es-ES_tradnl" sz="3100" b="1" dirty="0" smtClean="0">
                <a:ea typeface="+mj-ea"/>
                <a:cs typeface="+mj-cs"/>
              </a:rPr>
              <a:t>Elementos Claves de la Comunicación Estratégica</a:t>
            </a:r>
            <a:endParaRPr lang="es-ES_tradnl" sz="3100" b="1" dirty="0">
              <a:ea typeface="+mj-ea"/>
              <a:cs typeface="+mj-cs"/>
            </a:endParaRPr>
          </a:p>
        </p:txBody>
      </p:sp>
      <p:pic>
        <p:nvPicPr>
          <p:cNvPr id="52" name="Picture 5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3973" y="1732193"/>
            <a:ext cx="7696200" cy="3971122"/>
          </a:xfrm>
          <a:prstGeom prst="rect">
            <a:avLst/>
          </a:prstGeom>
        </p:spPr>
      </p:pic>
      <p:grpSp>
        <p:nvGrpSpPr>
          <p:cNvPr id="64" name="Group 63"/>
          <p:cNvGrpSpPr/>
          <p:nvPr/>
        </p:nvGrpSpPr>
        <p:grpSpPr>
          <a:xfrm>
            <a:off x="1143000" y="4544199"/>
            <a:ext cx="646331" cy="914400"/>
            <a:chOff x="1143000" y="4544199"/>
            <a:chExt cx="646331" cy="914400"/>
          </a:xfrm>
        </p:grpSpPr>
        <p:sp>
          <p:nvSpPr>
            <p:cNvPr id="55" name="Rectangle 54"/>
            <p:cNvSpPr/>
            <p:nvPr/>
          </p:nvSpPr>
          <p:spPr>
            <a:xfrm>
              <a:off x="1143000" y="5181600"/>
              <a:ext cx="646331" cy="276999"/>
            </a:xfrm>
            <a:prstGeom prst="rect">
              <a:avLst/>
            </a:prstGeom>
          </p:spPr>
          <p:txBody>
            <a:bodyPr wrap="none">
              <a:spAutoFit/>
            </a:bodyPr>
            <a:lstStyle/>
            <a:p>
              <a:r>
                <a:rPr lang="es-ES_tradnl" sz="1200" dirty="0" smtClean="0">
                  <a:solidFill>
                    <a:srgbClr val="7BC143"/>
                  </a:solidFill>
                </a:rPr>
                <a:t>Metas </a:t>
              </a:r>
              <a:endParaRPr lang="es-ES_tradnl" sz="1200" dirty="0">
                <a:solidFill>
                  <a:srgbClr val="7BC143"/>
                </a:solidFill>
              </a:endParaRPr>
            </a:p>
          </p:txBody>
        </p:sp>
        <p:sp>
          <p:nvSpPr>
            <p:cNvPr id="54" name="Oval 53"/>
            <p:cNvSpPr/>
            <p:nvPr/>
          </p:nvSpPr>
          <p:spPr bwMode="auto">
            <a:xfrm>
              <a:off x="1219200" y="4544199"/>
              <a:ext cx="457200" cy="457200"/>
            </a:xfrm>
            <a:prstGeom prst="ellipse">
              <a:avLst/>
            </a:prstGeom>
            <a:solidFill>
              <a:srgbClr val="7BC143"/>
            </a:solidFill>
            <a:ln w="9525" cap="flat" cmpd="sng" algn="ctr">
              <a:solidFill>
                <a:schemeClr val="accent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endParaRPr>
            </a:p>
          </p:txBody>
        </p:sp>
        <p:sp>
          <p:nvSpPr>
            <p:cNvPr id="65" name="Rectangle 64"/>
            <p:cNvSpPr/>
            <p:nvPr/>
          </p:nvSpPr>
          <p:spPr>
            <a:xfrm>
              <a:off x="1284133" y="4572744"/>
              <a:ext cx="327334" cy="400110"/>
            </a:xfrm>
            <a:prstGeom prst="rect">
              <a:avLst/>
            </a:prstGeom>
          </p:spPr>
          <p:txBody>
            <a:bodyPr wrap="none">
              <a:spAutoFit/>
            </a:bodyPr>
            <a:lstStyle/>
            <a:p>
              <a:pPr algn="ctr"/>
              <a:r>
                <a:rPr lang="es-ES_tradnl" sz="2000" b="1" dirty="0" smtClean="0">
                  <a:solidFill>
                    <a:schemeClr val="accent5"/>
                  </a:solidFill>
                </a:rPr>
                <a:t>1</a:t>
              </a:r>
              <a:endParaRPr lang="es-ES_tradnl" sz="2000" b="1" dirty="0">
                <a:solidFill>
                  <a:schemeClr val="accent5"/>
                </a:solidFill>
              </a:endParaRPr>
            </a:p>
          </p:txBody>
        </p:sp>
      </p:grpSp>
      <p:grpSp>
        <p:nvGrpSpPr>
          <p:cNvPr id="80" name="Group 79"/>
          <p:cNvGrpSpPr/>
          <p:nvPr/>
        </p:nvGrpSpPr>
        <p:grpSpPr>
          <a:xfrm>
            <a:off x="1964368" y="4058454"/>
            <a:ext cx="933269" cy="942945"/>
            <a:chOff x="1964368" y="4058454"/>
            <a:chExt cx="933269" cy="942945"/>
          </a:xfrm>
        </p:grpSpPr>
        <p:sp>
          <p:nvSpPr>
            <p:cNvPr id="53" name="Rectangle 52"/>
            <p:cNvSpPr/>
            <p:nvPr/>
          </p:nvSpPr>
          <p:spPr>
            <a:xfrm>
              <a:off x="1964368" y="4724400"/>
              <a:ext cx="933269" cy="276999"/>
            </a:xfrm>
            <a:prstGeom prst="rect">
              <a:avLst/>
            </a:prstGeom>
          </p:spPr>
          <p:txBody>
            <a:bodyPr wrap="none">
              <a:spAutoFit/>
            </a:bodyPr>
            <a:lstStyle/>
            <a:p>
              <a:pPr algn="ctr"/>
              <a:r>
                <a:rPr lang="es-ES_tradnl" sz="1200" dirty="0" smtClean="0">
                  <a:solidFill>
                    <a:srgbClr val="7BC143"/>
                  </a:solidFill>
                </a:rPr>
                <a:t>Audiencias</a:t>
              </a:r>
              <a:endParaRPr lang="es-ES_tradnl" sz="1200" dirty="0">
                <a:solidFill>
                  <a:srgbClr val="7BC143"/>
                </a:solidFill>
              </a:endParaRPr>
            </a:p>
          </p:txBody>
        </p:sp>
        <p:sp>
          <p:nvSpPr>
            <p:cNvPr id="66" name="Oval 65"/>
            <p:cNvSpPr/>
            <p:nvPr/>
          </p:nvSpPr>
          <p:spPr bwMode="auto">
            <a:xfrm>
              <a:off x="2166016" y="4058454"/>
              <a:ext cx="457200" cy="457200"/>
            </a:xfrm>
            <a:prstGeom prst="ellipse">
              <a:avLst/>
            </a:prstGeom>
            <a:solidFill>
              <a:srgbClr val="7BC143"/>
            </a:solidFill>
            <a:ln w="9525" cap="flat" cmpd="sng" algn="ctr">
              <a:solidFill>
                <a:schemeClr val="accent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endParaRPr>
            </a:p>
          </p:txBody>
        </p:sp>
        <p:sp>
          <p:nvSpPr>
            <p:cNvPr id="67" name="Rectangle 66"/>
            <p:cNvSpPr/>
            <p:nvPr/>
          </p:nvSpPr>
          <p:spPr>
            <a:xfrm>
              <a:off x="2230949" y="4086999"/>
              <a:ext cx="327334" cy="400110"/>
            </a:xfrm>
            <a:prstGeom prst="rect">
              <a:avLst/>
            </a:prstGeom>
          </p:spPr>
          <p:txBody>
            <a:bodyPr wrap="none">
              <a:spAutoFit/>
            </a:bodyPr>
            <a:lstStyle/>
            <a:p>
              <a:pPr algn="ctr"/>
              <a:r>
                <a:rPr lang="es-ES_tradnl" sz="2000" b="1" dirty="0" smtClean="0">
                  <a:solidFill>
                    <a:schemeClr val="accent5"/>
                  </a:solidFill>
                </a:rPr>
                <a:t>2</a:t>
              </a:r>
              <a:endParaRPr lang="es-ES_tradnl" sz="2000" b="1" dirty="0">
                <a:solidFill>
                  <a:schemeClr val="accent5"/>
                </a:solidFill>
              </a:endParaRPr>
            </a:p>
          </p:txBody>
        </p:sp>
      </p:grpSp>
      <p:grpSp>
        <p:nvGrpSpPr>
          <p:cNvPr id="81" name="Group 80"/>
          <p:cNvGrpSpPr/>
          <p:nvPr/>
        </p:nvGrpSpPr>
        <p:grpSpPr>
          <a:xfrm>
            <a:off x="2971800" y="3657250"/>
            <a:ext cx="824265" cy="886949"/>
            <a:chOff x="2971800" y="3657250"/>
            <a:chExt cx="824265" cy="886949"/>
          </a:xfrm>
        </p:grpSpPr>
        <p:sp>
          <p:nvSpPr>
            <p:cNvPr id="56" name="Rectangle 55"/>
            <p:cNvSpPr/>
            <p:nvPr/>
          </p:nvSpPr>
          <p:spPr>
            <a:xfrm>
              <a:off x="2971800" y="4267200"/>
              <a:ext cx="824265" cy="276999"/>
            </a:xfrm>
            <a:prstGeom prst="rect">
              <a:avLst/>
            </a:prstGeom>
          </p:spPr>
          <p:txBody>
            <a:bodyPr wrap="none">
              <a:spAutoFit/>
            </a:bodyPr>
            <a:lstStyle/>
            <a:p>
              <a:r>
                <a:rPr lang="es-ES_tradnl" sz="1200" dirty="0" smtClean="0">
                  <a:solidFill>
                    <a:srgbClr val="7BC143"/>
                  </a:solidFill>
                </a:rPr>
                <a:t>Objetivos</a:t>
              </a:r>
              <a:endParaRPr lang="es-ES_tradnl" sz="1200" dirty="0">
                <a:solidFill>
                  <a:srgbClr val="7BC143"/>
                </a:solidFill>
              </a:endParaRPr>
            </a:p>
          </p:txBody>
        </p:sp>
        <p:sp>
          <p:nvSpPr>
            <p:cNvPr id="68" name="Oval 67"/>
            <p:cNvSpPr/>
            <p:nvPr/>
          </p:nvSpPr>
          <p:spPr bwMode="auto">
            <a:xfrm>
              <a:off x="3124200" y="3657250"/>
              <a:ext cx="457200" cy="457200"/>
            </a:xfrm>
            <a:prstGeom prst="ellipse">
              <a:avLst/>
            </a:prstGeom>
            <a:solidFill>
              <a:srgbClr val="7BC143"/>
            </a:solidFill>
            <a:ln w="9525" cap="flat" cmpd="sng" algn="ctr">
              <a:solidFill>
                <a:schemeClr val="accent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endParaRPr>
            </a:p>
          </p:txBody>
        </p:sp>
        <p:sp>
          <p:nvSpPr>
            <p:cNvPr id="69" name="Rectangle 68"/>
            <p:cNvSpPr/>
            <p:nvPr/>
          </p:nvSpPr>
          <p:spPr>
            <a:xfrm>
              <a:off x="3189133" y="3685795"/>
              <a:ext cx="327334" cy="400110"/>
            </a:xfrm>
            <a:prstGeom prst="rect">
              <a:avLst/>
            </a:prstGeom>
          </p:spPr>
          <p:txBody>
            <a:bodyPr wrap="none">
              <a:spAutoFit/>
            </a:bodyPr>
            <a:lstStyle/>
            <a:p>
              <a:pPr algn="ctr"/>
              <a:r>
                <a:rPr lang="es-ES_tradnl" sz="2000" b="1" dirty="0" smtClean="0">
                  <a:solidFill>
                    <a:schemeClr val="accent5"/>
                  </a:solidFill>
                </a:rPr>
                <a:t>3</a:t>
              </a:r>
              <a:endParaRPr lang="es-ES_tradnl" sz="2000" b="1" dirty="0">
                <a:solidFill>
                  <a:schemeClr val="accent5"/>
                </a:solidFill>
              </a:endParaRPr>
            </a:p>
          </p:txBody>
        </p:sp>
      </p:grpSp>
      <p:grpSp>
        <p:nvGrpSpPr>
          <p:cNvPr id="82" name="Group 81"/>
          <p:cNvGrpSpPr/>
          <p:nvPr/>
        </p:nvGrpSpPr>
        <p:grpSpPr>
          <a:xfrm>
            <a:off x="3928498" y="3173398"/>
            <a:ext cx="840295" cy="913601"/>
            <a:chOff x="3928498" y="3173398"/>
            <a:chExt cx="840295" cy="913601"/>
          </a:xfrm>
        </p:grpSpPr>
        <p:sp>
          <p:nvSpPr>
            <p:cNvPr id="57" name="Rectangle 56"/>
            <p:cNvSpPr/>
            <p:nvPr/>
          </p:nvSpPr>
          <p:spPr>
            <a:xfrm>
              <a:off x="3928498" y="3810000"/>
              <a:ext cx="840295" cy="276999"/>
            </a:xfrm>
            <a:prstGeom prst="rect">
              <a:avLst/>
            </a:prstGeom>
          </p:spPr>
          <p:txBody>
            <a:bodyPr wrap="none">
              <a:spAutoFit/>
            </a:bodyPr>
            <a:lstStyle/>
            <a:p>
              <a:r>
                <a:rPr lang="es-ES_tradnl" sz="1200" dirty="0" smtClean="0">
                  <a:solidFill>
                    <a:srgbClr val="7BC143"/>
                  </a:solidFill>
                </a:rPr>
                <a:t>Mensajes</a:t>
              </a:r>
              <a:endParaRPr lang="es-ES_tradnl" sz="1200" dirty="0">
                <a:solidFill>
                  <a:srgbClr val="7BC143"/>
                </a:solidFill>
              </a:endParaRPr>
            </a:p>
          </p:txBody>
        </p:sp>
        <p:sp>
          <p:nvSpPr>
            <p:cNvPr id="70" name="Oval 69"/>
            <p:cNvSpPr/>
            <p:nvPr/>
          </p:nvSpPr>
          <p:spPr bwMode="auto">
            <a:xfrm>
              <a:off x="4126067" y="3173398"/>
              <a:ext cx="457200" cy="457200"/>
            </a:xfrm>
            <a:prstGeom prst="ellipse">
              <a:avLst/>
            </a:prstGeom>
            <a:solidFill>
              <a:srgbClr val="7BC143"/>
            </a:solidFill>
            <a:ln w="9525" cap="flat" cmpd="sng" algn="ctr">
              <a:solidFill>
                <a:schemeClr val="accent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endParaRPr>
            </a:p>
          </p:txBody>
        </p:sp>
        <p:sp>
          <p:nvSpPr>
            <p:cNvPr id="71" name="Rectangle 70"/>
            <p:cNvSpPr/>
            <p:nvPr/>
          </p:nvSpPr>
          <p:spPr>
            <a:xfrm>
              <a:off x="4190999" y="3201943"/>
              <a:ext cx="327334" cy="400110"/>
            </a:xfrm>
            <a:prstGeom prst="rect">
              <a:avLst/>
            </a:prstGeom>
          </p:spPr>
          <p:txBody>
            <a:bodyPr wrap="none">
              <a:spAutoFit/>
            </a:bodyPr>
            <a:lstStyle/>
            <a:p>
              <a:pPr algn="ctr"/>
              <a:r>
                <a:rPr lang="es-ES_tradnl" sz="2000" b="1" dirty="0" smtClean="0">
                  <a:solidFill>
                    <a:schemeClr val="accent5"/>
                  </a:solidFill>
                </a:rPr>
                <a:t>4</a:t>
              </a:r>
              <a:endParaRPr lang="es-ES_tradnl" sz="2000" b="1" dirty="0">
                <a:solidFill>
                  <a:schemeClr val="accent5"/>
                </a:solidFill>
              </a:endParaRPr>
            </a:p>
          </p:txBody>
        </p:sp>
      </p:grpSp>
      <p:grpSp>
        <p:nvGrpSpPr>
          <p:cNvPr id="83" name="Group 82"/>
          <p:cNvGrpSpPr/>
          <p:nvPr/>
        </p:nvGrpSpPr>
        <p:grpSpPr>
          <a:xfrm>
            <a:off x="4953000" y="2645934"/>
            <a:ext cx="833883" cy="907665"/>
            <a:chOff x="4953000" y="2645934"/>
            <a:chExt cx="833883" cy="907665"/>
          </a:xfrm>
        </p:grpSpPr>
        <p:sp>
          <p:nvSpPr>
            <p:cNvPr id="58" name="Rectangle 57"/>
            <p:cNvSpPr/>
            <p:nvPr/>
          </p:nvSpPr>
          <p:spPr>
            <a:xfrm>
              <a:off x="4953000" y="3276600"/>
              <a:ext cx="833883" cy="276999"/>
            </a:xfrm>
            <a:prstGeom prst="rect">
              <a:avLst/>
            </a:prstGeom>
          </p:spPr>
          <p:txBody>
            <a:bodyPr wrap="none">
              <a:spAutoFit/>
            </a:bodyPr>
            <a:lstStyle/>
            <a:p>
              <a:r>
                <a:rPr lang="es-ES_tradnl" sz="1200" dirty="0" smtClean="0">
                  <a:solidFill>
                    <a:srgbClr val="7BC143"/>
                  </a:solidFill>
                </a:rPr>
                <a:t>Formatos</a:t>
              </a:r>
              <a:endParaRPr lang="es-ES_tradnl" sz="1200" dirty="0">
                <a:solidFill>
                  <a:srgbClr val="7BC143"/>
                </a:solidFill>
              </a:endParaRPr>
            </a:p>
          </p:txBody>
        </p:sp>
        <p:sp>
          <p:nvSpPr>
            <p:cNvPr id="72" name="Oval 71"/>
            <p:cNvSpPr/>
            <p:nvPr/>
          </p:nvSpPr>
          <p:spPr bwMode="auto">
            <a:xfrm>
              <a:off x="5116667" y="2645934"/>
              <a:ext cx="457200" cy="457200"/>
            </a:xfrm>
            <a:prstGeom prst="ellipse">
              <a:avLst/>
            </a:prstGeom>
            <a:solidFill>
              <a:srgbClr val="7BC143"/>
            </a:solidFill>
            <a:ln w="9525" cap="flat" cmpd="sng" algn="ctr">
              <a:solidFill>
                <a:schemeClr val="accent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endParaRPr>
            </a:p>
          </p:txBody>
        </p:sp>
        <p:sp>
          <p:nvSpPr>
            <p:cNvPr id="73" name="Rectangle 72"/>
            <p:cNvSpPr/>
            <p:nvPr/>
          </p:nvSpPr>
          <p:spPr>
            <a:xfrm>
              <a:off x="5181600" y="2674479"/>
              <a:ext cx="327334" cy="400110"/>
            </a:xfrm>
            <a:prstGeom prst="rect">
              <a:avLst/>
            </a:prstGeom>
          </p:spPr>
          <p:txBody>
            <a:bodyPr wrap="none">
              <a:spAutoFit/>
            </a:bodyPr>
            <a:lstStyle/>
            <a:p>
              <a:pPr algn="ctr"/>
              <a:r>
                <a:rPr lang="es-ES_tradnl" sz="2000" b="1" dirty="0" smtClean="0">
                  <a:solidFill>
                    <a:schemeClr val="accent5"/>
                  </a:solidFill>
                </a:rPr>
                <a:t>5</a:t>
              </a:r>
              <a:endParaRPr lang="es-ES_tradnl" sz="2000" b="1" dirty="0">
                <a:solidFill>
                  <a:schemeClr val="accent5"/>
                </a:solidFill>
              </a:endParaRPr>
            </a:p>
          </p:txBody>
        </p:sp>
      </p:grpSp>
      <p:grpSp>
        <p:nvGrpSpPr>
          <p:cNvPr id="84" name="Group 83"/>
          <p:cNvGrpSpPr/>
          <p:nvPr/>
        </p:nvGrpSpPr>
        <p:grpSpPr>
          <a:xfrm>
            <a:off x="5943600" y="2153287"/>
            <a:ext cx="899605" cy="1051578"/>
            <a:chOff x="5943600" y="2153287"/>
            <a:chExt cx="899605" cy="1051578"/>
          </a:xfrm>
        </p:grpSpPr>
        <p:sp>
          <p:nvSpPr>
            <p:cNvPr id="61" name="Rectangle 60"/>
            <p:cNvSpPr/>
            <p:nvPr/>
          </p:nvSpPr>
          <p:spPr>
            <a:xfrm>
              <a:off x="5943600" y="2743200"/>
              <a:ext cx="899605" cy="461665"/>
            </a:xfrm>
            <a:prstGeom prst="rect">
              <a:avLst/>
            </a:prstGeom>
          </p:spPr>
          <p:txBody>
            <a:bodyPr wrap="none">
              <a:spAutoFit/>
            </a:bodyPr>
            <a:lstStyle/>
            <a:p>
              <a:r>
                <a:rPr lang="es-ES_tradnl" sz="1200" dirty="0" smtClean="0">
                  <a:solidFill>
                    <a:srgbClr val="7BC143"/>
                  </a:solidFill>
                </a:rPr>
                <a:t>Prueba</a:t>
              </a:r>
            </a:p>
            <a:p>
              <a:r>
                <a:rPr lang="es-ES_tradnl" sz="1200" dirty="0" smtClean="0">
                  <a:solidFill>
                    <a:srgbClr val="7BC143"/>
                  </a:solidFill>
                </a:rPr>
                <a:t>preliminar </a:t>
              </a:r>
              <a:endParaRPr lang="es-ES_tradnl" sz="1200" dirty="0">
                <a:solidFill>
                  <a:srgbClr val="7BC143"/>
                </a:solidFill>
              </a:endParaRPr>
            </a:p>
          </p:txBody>
        </p:sp>
        <p:sp>
          <p:nvSpPr>
            <p:cNvPr id="74" name="Oval 73"/>
            <p:cNvSpPr/>
            <p:nvPr/>
          </p:nvSpPr>
          <p:spPr bwMode="auto">
            <a:xfrm>
              <a:off x="6019800" y="2153287"/>
              <a:ext cx="457200" cy="457200"/>
            </a:xfrm>
            <a:prstGeom prst="ellipse">
              <a:avLst/>
            </a:prstGeom>
            <a:solidFill>
              <a:srgbClr val="7BC143"/>
            </a:solidFill>
            <a:ln w="9525" cap="flat" cmpd="sng" algn="ctr">
              <a:solidFill>
                <a:schemeClr val="accent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endParaRPr>
            </a:p>
          </p:txBody>
        </p:sp>
        <p:sp>
          <p:nvSpPr>
            <p:cNvPr id="75" name="Rectangle 74"/>
            <p:cNvSpPr/>
            <p:nvPr/>
          </p:nvSpPr>
          <p:spPr>
            <a:xfrm>
              <a:off x="6084732" y="2181832"/>
              <a:ext cx="327334" cy="400110"/>
            </a:xfrm>
            <a:prstGeom prst="rect">
              <a:avLst/>
            </a:prstGeom>
          </p:spPr>
          <p:txBody>
            <a:bodyPr wrap="none">
              <a:spAutoFit/>
            </a:bodyPr>
            <a:lstStyle/>
            <a:p>
              <a:pPr algn="ctr"/>
              <a:r>
                <a:rPr lang="es-ES_tradnl" sz="2000" b="1" dirty="0" smtClean="0">
                  <a:solidFill>
                    <a:schemeClr val="accent5"/>
                  </a:solidFill>
                </a:rPr>
                <a:t>6</a:t>
              </a:r>
              <a:endParaRPr lang="es-ES_tradnl" sz="2000" b="1" dirty="0">
                <a:solidFill>
                  <a:schemeClr val="accent5"/>
                </a:solidFill>
              </a:endParaRPr>
            </a:p>
          </p:txBody>
        </p:sp>
      </p:grpSp>
      <p:grpSp>
        <p:nvGrpSpPr>
          <p:cNvPr id="85" name="Group 84"/>
          <p:cNvGrpSpPr/>
          <p:nvPr/>
        </p:nvGrpSpPr>
        <p:grpSpPr>
          <a:xfrm>
            <a:off x="6781800" y="1648599"/>
            <a:ext cx="1266693" cy="914400"/>
            <a:chOff x="6781800" y="1648599"/>
            <a:chExt cx="1266693" cy="914400"/>
          </a:xfrm>
        </p:grpSpPr>
        <p:sp>
          <p:nvSpPr>
            <p:cNvPr id="62" name="Rectangle 61"/>
            <p:cNvSpPr/>
            <p:nvPr/>
          </p:nvSpPr>
          <p:spPr>
            <a:xfrm>
              <a:off x="6781800" y="2286000"/>
              <a:ext cx="1266693" cy="276999"/>
            </a:xfrm>
            <a:prstGeom prst="rect">
              <a:avLst/>
            </a:prstGeom>
          </p:spPr>
          <p:txBody>
            <a:bodyPr wrap="none">
              <a:spAutoFit/>
            </a:bodyPr>
            <a:lstStyle/>
            <a:p>
              <a:r>
                <a:rPr lang="es-ES_tradnl" sz="1200" dirty="0" smtClean="0">
                  <a:solidFill>
                    <a:srgbClr val="7BC143"/>
                  </a:solidFill>
                </a:rPr>
                <a:t>Implementación</a:t>
              </a:r>
              <a:endParaRPr lang="es-ES_tradnl" sz="1200" dirty="0">
                <a:solidFill>
                  <a:srgbClr val="7BC143"/>
                </a:solidFill>
              </a:endParaRPr>
            </a:p>
          </p:txBody>
        </p:sp>
        <p:sp>
          <p:nvSpPr>
            <p:cNvPr id="76" name="Oval 75"/>
            <p:cNvSpPr/>
            <p:nvPr/>
          </p:nvSpPr>
          <p:spPr bwMode="auto">
            <a:xfrm>
              <a:off x="6934200" y="1648599"/>
              <a:ext cx="457200" cy="457200"/>
            </a:xfrm>
            <a:prstGeom prst="ellipse">
              <a:avLst/>
            </a:prstGeom>
            <a:solidFill>
              <a:srgbClr val="7BC143"/>
            </a:solidFill>
            <a:ln w="9525" cap="flat" cmpd="sng" algn="ctr">
              <a:solidFill>
                <a:schemeClr val="accent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endParaRPr>
            </a:p>
          </p:txBody>
        </p:sp>
        <p:sp>
          <p:nvSpPr>
            <p:cNvPr id="77" name="Rectangle 76"/>
            <p:cNvSpPr/>
            <p:nvPr/>
          </p:nvSpPr>
          <p:spPr>
            <a:xfrm>
              <a:off x="6999133" y="1677144"/>
              <a:ext cx="327334" cy="400110"/>
            </a:xfrm>
            <a:prstGeom prst="rect">
              <a:avLst/>
            </a:prstGeom>
          </p:spPr>
          <p:txBody>
            <a:bodyPr wrap="none">
              <a:spAutoFit/>
            </a:bodyPr>
            <a:lstStyle/>
            <a:p>
              <a:pPr algn="ctr"/>
              <a:r>
                <a:rPr lang="es-ES_tradnl" sz="2000" b="1" dirty="0" smtClean="0">
                  <a:solidFill>
                    <a:schemeClr val="accent5"/>
                  </a:solidFill>
                </a:rPr>
                <a:t>7</a:t>
              </a:r>
              <a:endParaRPr lang="es-ES_tradnl" sz="2000" b="1" dirty="0">
                <a:solidFill>
                  <a:schemeClr val="accent5"/>
                </a:solidFill>
              </a:endParaRPr>
            </a:p>
          </p:txBody>
        </p:sp>
      </p:grpSp>
      <p:grpSp>
        <p:nvGrpSpPr>
          <p:cNvPr id="86" name="Group 85"/>
          <p:cNvGrpSpPr/>
          <p:nvPr/>
        </p:nvGrpSpPr>
        <p:grpSpPr>
          <a:xfrm>
            <a:off x="7798828" y="1219944"/>
            <a:ext cx="933269" cy="877371"/>
            <a:chOff x="7798828" y="1219944"/>
            <a:chExt cx="933269" cy="877371"/>
          </a:xfrm>
        </p:grpSpPr>
        <p:sp>
          <p:nvSpPr>
            <p:cNvPr id="63" name="Rectangle 62"/>
            <p:cNvSpPr/>
            <p:nvPr/>
          </p:nvSpPr>
          <p:spPr>
            <a:xfrm>
              <a:off x="7798828" y="1820316"/>
              <a:ext cx="933269" cy="276999"/>
            </a:xfrm>
            <a:prstGeom prst="rect">
              <a:avLst/>
            </a:prstGeom>
          </p:spPr>
          <p:txBody>
            <a:bodyPr wrap="none">
              <a:spAutoFit/>
            </a:bodyPr>
            <a:lstStyle/>
            <a:p>
              <a:r>
                <a:rPr lang="es-ES_tradnl" sz="1200" dirty="0" smtClean="0">
                  <a:solidFill>
                    <a:srgbClr val="7BC143"/>
                  </a:solidFill>
                </a:rPr>
                <a:t>Evaluación</a:t>
              </a:r>
              <a:endParaRPr lang="es-ES_tradnl" sz="1200" dirty="0">
                <a:solidFill>
                  <a:srgbClr val="7BC143"/>
                </a:solidFill>
              </a:endParaRPr>
            </a:p>
          </p:txBody>
        </p:sp>
        <p:sp>
          <p:nvSpPr>
            <p:cNvPr id="78" name="Oval 77"/>
            <p:cNvSpPr/>
            <p:nvPr/>
          </p:nvSpPr>
          <p:spPr bwMode="auto">
            <a:xfrm>
              <a:off x="8012267" y="1219944"/>
              <a:ext cx="457200" cy="457200"/>
            </a:xfrm>
            <a:prstGeom prst="ellipse">
              <a:avLst/>
            </a:prstGeom>
            <a:solidFill>
              <a:srgbClr val="7BC143"/>
            </a:solidFill>
            <a:ln w="9525" cap="flat" cmpd="sng" algn="ctr">
              <a:solidFill>
                <a:schemeClr val="accent6"/>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endParaRPr>
            </a:p>
          </p:txBody>
        </p:sp>
        <p:sp>
          <p:nvSpPr>
            <p:cNvPr id="79" name="Rectangle 78"/>
            <p:cNvSpPr/>
            <p:nvPr/>
          </p:nvSpPr>
          <p:spPr>
            <a:xfrm>
              <a:off x="8077200" y="1248489"/>
              <a:ext cx="327334" cy="400110"/>
            </a:xfrm>
            <a:prstGeom prst="rect">
              <a:avLst/>
            </a:prstGeom>
          </p:spPr>
          <p:txBody>
            <a:bodyPr wrap="none">
              <a:spAutoFit/>
            </a:bodyPr>
            <a:lstStyle/>
            <a:p>
              <a:pPr algn="ctr"/>
              <a:r>
                <a:rPr lang="es-ES_tradnl" sz="2000" b="1" dirty="0" smtClean="0">
                  <a:solidFill>
                    <a:schemeClr val="accent5"/>
                  </a:solidFill>
                </a:rPr>
                <a:t>8</a:t>
              </a:r>
              <a:endParaRPr lang="es-ES_tradnl" sz="2000" b="1" dirty="0">
                <a:solidFill>
                  <a:schemeClr val="accent5"/>
                </a:solidFill>
              </a:endParaRPr>
            </a:p>
          </p:txBody>
        </p:sp>
      </p:grpSp>
    </p:spTree>
    <p:extLst>
      <p:ext uri="{BB962C8B-B14F-4D97-AF65-F5344CB8AC3E}">
        <p14:creationId xmlns:p14="http://schemas.microsoft.com/office/powerpoint/2010/main" val="1155463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ppt_x"/>
                                          </p:val>
                                        </p:tav>
                                        <p:tav tm="100000">
                                          <p:val>
                                            <p:strVal val="#ppt_x"/>
                                          </p:val>
                                        </p:tav>
                                      </p:tavLst>
                                    </p:anim>
                                    <p:anim calcmode="lin" valueType="num">
                                      <p:cBhvr additive="base">
                                        <p:cTn id="8" dur="500" fill="hold"/>
                                        <p:tgtEl>
                                          <p:spTgt spid="6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0"/>
                                        </p:tgtEl>
                                        <p:attrNameLst>
                                          <p:attrName>style.visibility</p:attrName>
                                        </p:attrNameLst>
                                      </p:cBhvr>
                                      <p:to>
                                        <p:strVal val="visible"/>
                                      </p:to>
                                    </p:set>
                                    <p:anim calcmode="lin" valueType="num">
                                      <p:cBhvr additive="base">
                                        <p:cTn id="12" dur="500" fill="hold"/>
                                        <p:tgtEl>
                                          <p:spTgt spid="80"/>
                                        </p:tgtEl>
                                        <p:attrNameLst>
                                          <p:attrName>ppt_x</p:attrName>
                                        </p:attrNameLst>
                                      </p:cBhvr>
                                      <p:tavLst>
                                        <p:tav tm="0">
                                          <p:val>
                                            <p:strVal val="#ppt_x"/>
                                          </p:val>
                                        </p:tav>
                                        <p:tav tm="100000">
                                          <p:val>
                                            <p:strVal val="#ppt_x"/>
                                          </p:val>
                                        </p:tav>
                                      </p:tavLst>
                                    </p:anim>
                                    <p:anim calcmode="lin" valueType="num">
                                      <p:cBhvr additive="base">
                                        <p:cTn id="13" dur="500" fill="hold"/>
                                        <p:tgtEl>
                                          <p:spTgt spid="8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81"/>
                                        </p:tgtEl>
                                        <p:attrNameLst>
                                          <p:attrName>style.visibility</p:attrName>
                                        </p:attrNameLst>
                                      </p:cBhvr>
                                      <p:to>
                                        <p:strVal val="visible"/>
                                      </p:to>
                                    </p:set>
                                    <p:anim calcmode="lin" valueType="num">
                                      <p:cBhvr additive="base">
                                        <p:cTn id="17" dur="500" fill="hold"/>
                                        <p:tgtEl>
                                          <p:spTgt spid="81"/>
                                        </p:tgtEl>
                                        <p:attrNameLst>
                                          <p:attrName>ppt_x</p:attrName>
                                        </p:attrNameLst>
                                      </p:cBhvr>
                                      <p:tavLst>
                                        <p:tav tm="0">
                                          <p:val>
                                            <p:strVal val="#ppt_x"/>
                                          </p:val>
                                        </p:tav>
                                        <p:tav tm="100000">
                                          <p:val>
                                            <p:strVal val="#ppt_x"/>
                                          </p:val>
                                        </p:tav>
                                      </p:tavLst>
                                    </p:anim>
                                    <p:anim calcmode="lin" valueType="num">
                                      <p:cBhvr additive="base">
                                        <p:cTn id="18" dur="500" fill="hold"/>
                                        <p:tgtEl>
                                          <p:spTgt spid="8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82"/>
                                        </p:tgtEl>
                                        <p:attrNameLst>
                                          <p:attrName>style.visibility</p:attrName>
                                        </p:attrNameLst>
                                      </p:cBhvr>
                                      <p:to>
                                        <p:strVal val="visible"/>
                                      </p:to>
                                    </p:set>
                                    <p:anim calcmode="lin" valueType="num">
                                      <p:cBhvr additive="base">
                                        <p:cTn id="22" dur="500" fill="hold"/>
                                        <p:tgtEl>
                                          <p:spTgt spid="82"/>
                                        </p:tgtEl>
                                        <p:attrNameLst>
                                          <p:attrName>ppt_x</p:attrName>
                                        </p:attrNameLst>
                                      </p:cBhvr>
                                      <p:tavLst>
                                        <p:tav tm="0">
                                          <p:val>
                                            <p:strVal val="#ppt_x"/>
                                          </p:val>
                                        </p:tav>
                                        <p:tav tm="100000">
                                          <p:val>
                                            <p:strVal val="#ppt_x"/>
                                          </p:val>
                                        </p:tav>
                                      </p:tavLst>
                                    </p:anim>
                                    <p:anim calcmode="lin" valueType="num">
                                      <p:cBhvr additive="base">
                                        <p:cTn id="23" dur="500" fill="hold"/>
                                        <p:tgtEl>
                                          <p:spTgt spid="8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83"/>
                                        </p:tgtEl>
                                        <p:attrNameLst>
                                          <p:attrName>style.visibility</p:attrName>
                                        </p:attrNameLst>
                                      </p:cBhvr>
                                      <p:to>
                                        <p:strVal val="visible"/>
                                      </p:to>
                                    </p:set>
                                    <p:anim calcmode="lin" valueType="num">
                                      <p:cBhvr additive="base">
                                        <p:cTn id="27" dur="500" fill="hold"/>
                                        <p:tgtEl>
                                          <p:spTgt spid="83"/>
                                        </p:tgtEl>
                                        <p:attrNameLst>
                                          <p:attrName>ppt_x</p:attrName>
                                        </p:attrNameLst>
                                      </p:cBhvr>
                                      <p:tavLst>
                                        <p:tav tm="0">
                                          <p:val>
                                            <p:strVal val="#ppt_x"/>
                                          </p:val>
                                        </p:tav>
                                        <p:tav tm="100000">
                                          <p:val>
                                            <p:strVal val="#ppt_x"/>
                                          </p:val>
                                        </p:tav>
                                      </p:tavLst>
                                    </p:anim>
                                    <p:anim calcmode="lin" valueType="num">
                                      <p:cBhvr additive="base">
                                        <p:cTn id="28" dur="500" fill="hold"/>
                                        <p:tgtEl>
                                          <p:spTgt spid="8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84"/>
                                        </p:tgtEl>
                                        <p:attrNameLst>
                                          <p:attrName>style.visibility</p:attrName>
                                        </p:attrNameLst>
                                      </p:cBhvr>
                                      <p:to>
                                        <p:strVal val="visible"/>
                                      </p:to>
                                    </p:set>
                                    <p:anim calcmode="lin" valueType="num">
                                      <p:cBhvr additive="base">
                                        <p:cTn id="32" dur="500" fill="hold"/>
                                        <p:tgtEl>
                                          <p:spTgt spid="84"/>
                                        </p:tgtEl>
                                        <p:attrNameLst>
                                          <p:attrName>ppt_x</p:attrName>
                                        </p:attrNameLst>
                                      </p:cBhvr>
                                      <p:tavLst>
                                        <p:tav tm="0">
                                          <p:val>
                                            <p:strVal val="#ppt_x"/>
                                          </p:val>
                                        </p:tav>
                                        <p:tav tm="100000">
                                          <p:val>
                                            <p:strVal val="#ppt_x"/>
                                          </p:val>
                                        </p:tav>
                                      </p:tavLst>
                                    </p:anim>
                                    <p:anim calcmode="lin" valueType="num">
                                      <p:cBhvr additive="base">
                                        <p:cTn id="33" dur="500" fill="hold"/>
                                        <p:tgtEl>
                                          <p:spTgt spid="84"/>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85"/>
                                        </p:tgtEl>
                                        <p:attrNameLst>
                                          <p:attrName>style.visibility</p:attrName>
                                        </p:attrNameLst>
                                      </p:cBhvr>
                                      <p:to>
                                        <p:strVal val="visible"/>
                                      </p:to>
                                    </p:set>
                                    <p:anim calcmode="lin" valueType="num">
                                      <p:cBhvr additive="base">
                                        <p:cTn id="37" dur="500" fill="hold"/>
                                        <p:tgtEl>
                                          <p:spTgt spid="85"/>
                                        </p:tgtEl>
                                        <p:attrNameLst>
                                          <p:attrName>ppt_x</p:attrName>
                                        </p:attrNameLst>
                                      </p:cBhvr>
                                      <p:tavLst>
                                        <p:tav tm="0">
                                          <p:val>
                                            <p:strVal val="#ppt_x"/>
                                          </p:val>
                                        </p:tav>
                                        <p:tav tm="100000">
                                          <p:val>
                                            <p:strVal val="#ppt_x"/>
                                          </p:val>
                                        </p:tav>
                                      </p:tavLst>
                                    </p:anim>
                                    <p:anim calcmode="lin" valueType="num">
                                      <p:cBhvr additive="base">
                                        <p:cTn id="38" dur="500" fill="hold"/>
                                        <p:tgtEl>
                                          <p:spTgt spid="85"/>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86"/>
                                        </p:tgtEl>
                                        <p:attrNameLst>
                                          <p:attrName>style.visibility</p:attrName>
                                        </p:attrNameLst>
                                      </p:cBhvr>
                                      <p:to>
                                        <p:strVal val="visible"/>
                                      </p:to>
                                    </p:set>
                                    <p:anim calcmode="lin" valueType="num">
                                      <p:cBhvr additive="base">
                                        <p:cTn id="42" dur="500" fill="hold"/>
                                        <p:tgtEl>
                                          <p:spTgt spid="86"/>
                                        </p:tgtEl>
                                        <p:attrNameLst>
                                          <p:attrName>ppt_x</p:attrName>
                                        </p:attrNameLst>
                                      </p:cBhvr>
                                      <p:tavLst>
                                        <p:tav tm="0">
                                          <p:val>
                                            <p:strVal val="#ppt_x"/>
                                          </p:val>
                                        </p:tav>
                                        <p:tav tm="100000">
                                          <p:val>
                                            <p:strVal val="#ppt_x"/>
                                          </p:val>
                                        </p:tav>
                                      </p:tavLst>
                                    </p:anim>
                                    <p:anim calcmode="lin" valueType="num">
                                      <p:cBhvr additive="base">
                                        <p:cTn id="43" dur="5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3860"/>
            <a:ext cx="8839200" cy="990600"/>
          </a:xfrm>
        </p:spPr>
        <p:txBody>
          <a:bodyPr/>
          <a:lstStyle/>
          <a:p>
            <a:r>
              <a:rPr lang="es-ES_tradnl" sz="3600" b="1" dirty="0" smtClean="0"/>
              <a:t>Comunicación de mensajes de política</a:t>
            </a:r>
            <a:endParaRPr lang="es-ES_tradnl" sz="3600" b="1" dirty="0"/>
          </a:p>
        </p:txBody>
      </p:sp>
      <p:grpSp>
        <p:nvGrpSpPr>
          <p:cNvPr id="9" name="Group 8"/>
          <p:cNvGrpSpPr/>
          <p:nvPr/>
        </p:nvGrpSpPr>
        <p:grpSpPr>
          <a:xfrm>
            <a:off x="4465320" y="1508760"/>
            <a:ext cx="4371022" cy="1005840"/>
            <a:chOff x="4419600" y="1524000"/>
            <a:chExt cx="4371022" cy="1005840"/>
          </a:xfrm>
          <a:solidFill>
            <a:schemeClr val="accent3">
              <a:lumMod val="90000"/>
            </a:schemeClr>
          </a:solidFill>
          <a:effectLst/>
        </p:grpSpPr>
        <p:sp>
          <p:nvSpPr>
            <p:cNvPr id="7" name="Chevron 6"/>
            <p:cNvSpPr/>
            <p:nvPr/>
          </p:nvSpPr>
          <p:spPr bwMode="auto">
            <a:xfrm>
              <a:off x="4419600" y="1524000"/>
              <a:ext cx="3840480" cy="1005840"/>
            </a:xfrm>
            <a:prstGeom prst="chevron">
              <a:avLst/>
            </a:prstGeom>
            <a:grpFill/>
            <a:ln w="2857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8" name="TextBox 7"/>
            <p:cNvSpPr txBox="1"/>
            <p:nvPr/>
          </p:nvSpPr>
          <p:spPr>
            <a:xfrm>
              <a:off x="5212080" y="1550968"/>
              <a:ext cx="3578542" cy="954107"/>
            </a:xfrm>
            <a:prstGeom prst="rect">
              <a:avLst/>
            </a:prstGeom>
            <a:noFill/>
            <a:ln>
              <a:noFill/>
            </a:ln>
          </p:spPr>
          <p:txBody>
            <a:bodyPr wrap="square" rtlCol="0">
              <a:spAutoFit/>
            </a:bodyPr>
            <a:lstStyle/>
            <a:p>
              <a:r>
                <a:rPr lang="es-ES_tradnl" sz="2800" dirty="0" smtClean="0"/>
                <a:t>Basados en Evidencia</a:t>
              </a:r>
              <a:endParaRPr lang="es-ES_tradnl" sz="2800" dirty="0"/>
            </a:p>
          </p:txBody>
        </p:sp>
      </p:grpSp>
      <p:grpSp>
        <p:nvGrpSpPr>
          <p:cNvPr id="16" name="Group 15"/>
          <p:cNvGrpSpPr/>
          <p:nvPr/>
        </p:nvGrpSpPr>
        <p:grpSpPr>
          <a:xfrm>
            <a:off x="4465320" y="2880360"/>
            <a:ext cx="3840480" cy="1005840"/>
            <a:chOff x="4419600" y="1524000"/>
            <a:chExt cx="3840480" cy="1005840"/>
          </a:xfrm>
          <a:solidFill>
            <a:schemeClr val="accent3">
              <a:lumMod val="90000"/>
            </a:schemeClr>
          </a:solidFill>
          <a:effectLst/>
        </p:grpSpPr>
        <p:sp>
          <p:nvSpPr>
            <p:cNvPr id="17" name="Chevron 16"/>
            <p:cNvSpPr/>
            <p:nvPr/>
          </p:nvSpPr>
          <p:spPr bwMode="auto">
            <a:xfrm>
              <a:off x="4419600" y="1524000"/>
              <a:ext cx="3840480" cy="1005840"/>
            </a:xfrm>
            <a:prstGeom prst="chevron">
              <a:avLst/>
            </a:prstGeom>
            <a:grpFill/>
            <a:ln w="2857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18" name="TextBox 17"/>
            <p:cNvSpPr txBox="1"/>
            <p:nvPr/>
          </p:nvSpPr>
          <p:spPr>
            <a:xfrm>
              <a:off x="4953000" y="1752600"/>
              <a:ext cx="2926080" cy="523220"/>
            </a:xfrm>
            <a:prstGeom prst="rect">
              <a:avLst/>
            </a:prstGeom>
            <a:noFill/>
            <a:ln>
              <a:noFill/>
            </a:ln>
          </p:spPr>
          <p:txBody>
            <a:bodyPr wrap="square" rtlCol="0">
              <a:spAutoFit/>
            </a:bodyPr>
            <a:lstStyle/>
            <a:p>
              <a:r>
                <a:rPr lang="es-ES_tradnl" sz="2800" dirty="0" smtClean="0"/>
                <a:t>Contextualizados</a:t>
              </a:r>
              <a:endParaRPr lang="es-ES_tradnl" sz="2800" dirty="0"/>
            </a:p>
          </p:txBody>
        </p:sp>
      </p:grpSp>
      <p:grpSp>
        <p:nvGrpSpPr>
          <p:cNvPr id="19" name="Group 18"/>
          <p:cNvGrpSpPr/>
          <p:nvPr/>
        </p:nvGrpSpPr>
        <p:grpSpPr>
          <a:xfrm>
            <a:off x="4465320" y="4251960"/>
            <a:ext cx="4083367" cy="1005840"/>
            <a:chOff x="4419600" y="1524000"/>
            <a:chExt cx="4083367" cy="1005840"/>
          </a:xfrm>
          <a:solidFill>
            <a:schemeClr val="accent3">
              <a:lumMod val="90000"/>
            </a:schemeClr>
          </a:solidFill>
          <a:effectLst/>
        </p:grpSpPr>
        <p:sp>
          <p:nvSpPr>
            <p:cNvPr id="20" name="Chevron 19"/>
            <p:cNvSpPr/>
            <p:nvPr/>
          </p:nvSpPr>
          <p:spPr bwMode="auto">
            <a:xfrm>
              <a:off x="4419600" y="1524000"/>
              <a:ext cx="3840480" cy="1005840"/>
            </a:xfrm>
            <a:prstGeom prst="chevron">
              <a:avLst/>
            </a:prstGeom>
            <a:grpFill/>
            <a:ln w="2857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21" name="TextBox 20"/>
            <p:cNvSpPr txBox="1"/>
            <p:nvPr/>
          </p:nvSpPr>
          <p:spPr>
            <a:xfrm>
              <a:off x="5302567" y="1575733"/>
              <a:ext cx="3200400" cy="954107"/>
            </a:xfrm>
            <a:prstGeom prst="rect">
              <a:avLst/>
            </a:prstGeom>
            <a:noFill/>
            <a:ln>
              <a:noFill/>
            </a:ln>
          </p:spPr>
          <p:txBody>
            <a:bodyPr wrap="square" rtlCol="0">
              <a:spAutoFit/>
            </a:bodyPr>
            <a:lstStyle/>
            <a:p>
              <a:r>
                <a:rPr lang="es-ES_tradnl" sz="2800" dirty="0" smtClean="0"/>
                <a:t>Orientados a la acción</a:t>
              </a:r>
              <a:endParaRPr lang="es-ES_tradnl" sz="2800" dirty="0"/>
            </a:p>
          </p:txBody>
        </p:sp>
      </p:grpSp>
    </p:spTree>
    <p:extLst>
      <p:ext uri="{BB962C8B-B14F-4D97-AF65-F5344CB8AC3E}">
        <p14:creationId xmlns:p14="http://schemas.microsoft.com/office/powerpoint/2010/main" val="15645911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s-ES_tradnl" sz="3600" b="1" dirty="0" smtClean="0"/>
              <a:t>A</a:t>
            </a:r>
            <a:r>
              <a:rPr lang="es-ES" sz="3600" b="1" dirty="0" smtClean="0"/>
              <a:t>prenda más</a:t>
            </a:r>
            <a:endParaRPr lang="es-ES_tradnl" sz="3600" b="1" noProof="0" dirty="0"/>
          </a:p>
        </p:txBody>
      </p:sp>
      <p:sp>
        <p:nvSpPr>
          <p:cNvPr id="19459" name="Content Placeholder 2"/>
          <p:cNvSpPr>
            <a:spLocks noGrp="1"/>
          </p:cNvSpPr>
          <p:nvPr>
            <p:ph idx="1"/>
          </p:nvPr>
        </p:nvSpPr>
        <p:spPr>
          <a:xfrm>
            <a:off x="914400" y="1143000"/>
            <a:ext cx="7729537" cy="5715000"/>
          </a:xfrm>
        </p:spPr>
        <p:txBody>
          <a:bodyPr/>
          <a:lstStyle/>
          <a:p>
            <a:pPr>
              <a:spcAft>
                <a:spcPts val="1800"/>
              </a:spcAft>
            </a:pPr>
            <a:r>
              <a:rPr lang="en-US" sz="1400" dirty="0" smtClean="0"/>
              <a:t>AFP Advocacy Portfolio, “Develop a Strategy,” </a:t>
            </a:r>
            <a:r>
              <a:rPr lang="en-US" sz="1400" i="1" dirty="0" smtClean="0"/>
              <a:t>AFP SMART: A Guide to Quick Wins—Build Consensus, Focus Efforts, Achieve Change, </a:t>
            </a:r>
            <a:r>
              <a:rPr lang="en-US" sz="1400" dirty="0" smtClean="0"/>
              <a:t>2013</a:t>
            </a:r>
            <a:r>
              <a:rPr lang="en-US" sz="1400" i="1" dirty="0" smtClean="0"/>
              <a:t>.</a:t>
            </a:r>
          </a:p>
          <a:p>
            <a:pPr>
              <a:spcAft>
                <a:spcPts val="1800"/>
              </a:spcAft>
            </a:pPr>
            <a:r>
              <a:rPr lang="en-US" sz="1400" dirty="0" smtClean="0"/>
              <a:t>PATH, “Stronger Health Advocates, Greater Health Impacts: A Workbook for Policy Advocacy Strategy Development,” 2014. </a:t>
            </a:r>
          </a:p>
          <a:p>
            <a:pPr>
              <a:spcAft>
                <a:spcPts val="1800"/>
              </a:spcAft>
            </a:pPr>
            <a:r>
              <a:rPr lang="en-US" sz="1400" dirty="0" smtClean="0"/>
              <a:t>UNICEF, “Advocacy Toolkit,” 2010. </a:t>
            </a:r>
          </a:p>
          <a:p>
            <a:pPr>
              <a:spcAft>
                <a:spcPts val="1800"/>
              </a:spcAft>
            </a:pPr>
            <a:r>
              <a:rPr lang="en-US" sz="1400" dirty="0" smtClean="0"/>
              <a:t>UNICEF, “Monitoring and Evaluating Advocacy: A Companion to the Advocacy Toolkit.” </a:t>
            </a:r>
          </a:p>
          <a:p>
            <a:pPr>
              <a:spcAft>
                <a:spcPts val="1800"/>
              </a:spcAft>
            </a:pPr>
            <a:r>
              <a:rPr lang="en-US" sz="1400" dirty="0" smtClean="0"/>
              <a:t>Policy Project, “Networking for Policy Change: An Advocacy Training Manual,” 1999. </a:t>
            </a:r>
          </a:p>
          <a:p>
            <a:pPr>
              <a:spcAft>
                <a:spcPts val="1800"/>
              </a:spcAft>
            </a:pPr>
            <a:r>
              <a:rPr lang="en-US" sz="1400" dirty="0" smtClean="0"/>
              <a:t>“Best Practices for Communicating Research Results to Policy and Media Audiences,” PRB, </a:t>
            </a:r>
            <a:r>
              <a:rPr lang="en-US" sz="1400" dirty="0" smtClean="0">
                <a:hlinkClick r:id="rId3"/>
              </a:rPr>
              <a:t>www.prb.org/CPIPR/BestPractices.aspx</a:t>
            </a:r>
            <a:r>
              <a:rPr lang="en-US" sz="1400" dirty="0" smtClean="0"/>
              <a:t> </a:t>
            </a:r>
          </a:p>
          <a:p>
            <a:pPr>
              <a:spcAft>
                <a:spcPts val="1800"/>
              </a:spcAft>
            </a:pPr>
            <a:r>
              <a:rPr lang="en-US" sz="1400" dirty="0" smtClean="0">
                <a:cs typeface="Arial" charset="0"/>
              </a:rPr>
              <a:t>Daniel Start and Ingie Hovland, “Tools for Policy Impact: A Handbook for Researchers,” Overseas Development Institute, Octubre 2004. </a:t>
            </a:r>
          </a:p>
          <a:p>
            <a:pPr marL="0" indent="0">
              <a:buNone/>
            </a:pPr>
            <a:endParaRPr lang="en-US" sz="1600" dirty="0"/>
          </a:p>
        </p:txBody>
      </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4465320" y="1502410"/>
            <a:ext cx="3840480" cy="3749040"/>
            <a:chOff x="4465320" y="1502410"/>
            <a:chExt cx="3840480" cy="3749040"/>
          </a:xfrm>
        </p:grpSpPr>
        <p:grpSp>
          <p:nvGrpSpPr>
            <p:cNvPr id="32" name="Group 31"/>
            <p:cNvGrpSpPr/>
            <p:nvPr/>
          </p:nvGrpSpPr>
          <p:grpSpPr>
            <a:xfrm>
              <a:off x="4465320" y="1502410"/>
              <a:ext cx="3840480" cy="1005840"/>
              <a:chOff x="4419600" y="1524000"/>
              <a:chExt cx="3840480" cy="1005840"/>
            </a:xfrm>
            <a:solidFill>
              <a:schemeClr val="accent3">
                <a:lumMod val="90000"/>
              </a:schemeClr>
            </a:solidFill>
            <a:effectLst/>
          </p:grpSpPr>
          <p:sp>
            <p:nvSpPr>
              <p:cNvPr id="33" name="Chevron 32"/>
              <p:cNvSpPr/>
              <p:nvPr/>
            </p:nvSpPr>
            <p:spPr bwMode="auto">
              <a:xfrm>
                <a:off x="4419600" y="1524000"/>
                <a:ext cx="3840480" cy="1005840"/>
              </a:xfrm>
              <a:prstGeom prst="chevron">
                <a:avLst/>
              </a:prstGeom>
              <a:grpFill/>
              <a:ln w="2857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34" name="TextBox 33"/>
              <p:cNvSpPr txBox="1"/>
              <p:nvPr/>
            </p:nvSpPr>
            <p:spPr>
              <a:xfrm>
                <a:off x="4953000" y="1545590"/>
                <a:ext cx="3200400" cy="954107"/>
              </a:xfrm>
              <a:prstGeom prst="rect">
                <a:avLst/>
              </a:prstGeom>
              <a:noFill/>
              <a:ln>
                <a:noFill/>
              </a:ln>
            </p:spPr>
            <p:txBody>
              <a:bodyPr wrap="square" rtlCol="0">
                <a:spAutoFit/>
              </a:bodyPr>
              <a:lstStyle/>
              <a:p>
                <a:r>
                  <a:rPr lang="es-ES_tradnl" sz="2800" dirty="0" smtClean="0"/>
                  <a:t>Basados en Evidencia</a:t>
                </a:r>
                <a:endParaRPr lang="es-ES_tradnl" sz="2800" dirty="0"/>
              </a:p>
            </p:txBody>
          </p:sp>
        </p:grpSp>
        <p:grpSp>
          <p:nvGrpSpPr>
            <p:cNvPr id="35" name="Group 34"/>
            <p:cNvGrpSpPr/>
            <p:nvPr/>
          </p:nvGrpSpPr>
          <p:grpSpPr>
            <a:xfrm>
              <a:off x="4465320" y="2874010"/>
              <a:ext cx="3840480" cy="1005840"/>
              <a:chOff x="4419600" y="1524000"/>
              <a:chExt cx="3840480" cy="1005840"/>
            </a:xfrm>
            <a:solidFill>
              <a:schemeClr val="accent3">
                <a:lumMod val="90000"/>
              </a:schemeClr>
            </a:solidFill>
            <a:effectLst/>
          </p:grpSpPr>
          <p:sp>
            <p:nvSpPr>
              <p:cNvPr id="36" name="Chevron 35"/>
              <p:cNvSpPr/>
              <p:nvPr/>
            </p:nvSpPr>
            <p:spPr bwMode="auto">
              <a:xfrm>
                <a:off x="4419600" y="1524000"/>
                <a:ext cx="3840480" cy="1005840"/>
              </a:xfrm>
              <a:prstGeom prst="chevron">
                <a:avLst/>
              </a:prstGeom>
              <a:grpFill/>
              <a:ln w="2857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37" name="TextBox 36"/>
              <p:cNvSpPr txBox="1"/>
              <p:nvPr/>
            </p:nvSpPr>
            <p:spPr>
              <a:xfrm>
                <a:off x="4953000" y="1752600"/>
                <a:ext cx="2926080" cy="523220"/>
              </a:xfrm>
              <a:prstGeom prst="rect">
                <a:avLst/>
              </a:prstGeom>
              <a:noFill/>
              <a:ln>
                <a:noFill/>
              </a:ln>
            </p:spPr>
            <p:txBody>
              <a:bodyPr wrap="square" rtlCol="0">
                <a:spAutoFit/>
              </a:bodyPr>
              <a:lstStyle/>
              <a:p>
                <a:r>
                  <a:rPr lang="es-ES_tradnl" sz="2800" dirty="0" smtClean="0"/>
                  <a:t>Contextualizados</a:t>
                </a:r>
                <a:endParaRPr lang="es-ES_tradnl" sz="2800" dirty="0"/>
              </a:p>
            </p:txBody>
          </p:sp>
        </p:grpSp>
        <p:grpSp>
          <p:nvGrpSpPr>
            <p:cNvPr id="38" name="Group 37"/>
            <p:cNvGrpSpPr/>
            <p:nvPr/>
          </p:nvGrpSpPr>
          <p:grpSpPr>
            <a:xfrm>
              <a:off x="4465320" y="4245610"/>
              <a:ext cx="3840480" cy="1005840"/>
              <a:chOff x="4419600" y="1524000"/>
              <a:chExt cx="3840480" cy="1005840"/>
            </a:xfrm>
            <a:solidFill>
              <a:schemeClr val="accent3">
                <a:lumMod val="90000"/>
              </a:schemeClr>
            </a:solidFill>
            <a:effectLst/>
          </p:grpSpPr>
          <p:sp>
            <p:nvSpPr>
              <p:cNvPr id="39" name="Chevron 38"/>
              <p:cNvSpPr/>
              <p:nvPr/>
            </p:nvSpPr>
            <p:spPr bwMode="auto">
              <a:xfrm>
                <a:off x="4419600" y="1524000"/>
                <a:ext cx="3840480" cy="1005840"/>
              </a:xfrm>
              <a:prstGeom prst="chevron">
                <a:avLst/>
              </a:prstGeom>
              <a:grpFill/>
              <a:ln w="2857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40" name="TextBox 39"/>
              <p:cNvSpPr txBox="1"/>
              <p:nvPr/>
            </p:nvSpPr>
            <p:spPr>
              <a:xfrm>
                <a:off x="4953000" y="1545590"/>
                <a:ext cx="2819400" cy="954107"/>
              </a:xfrm>
              <a:prstGeom prst="rect">
                <a:avLst/>
              </a:prstGeom>
              <a:noFill/>
              <a:ln>
                <a:noFill/>
              </a:ln>
            </p:spPr>
            <p:txBody>
              <a:bodyPr wrap="square" rtlCol="0">
                <a:spAutoFit/>
              </a:bodyPr>
              <a:lstStyle/>
              <a:p>
                <a:r>
                  <a:rPr lang="es-ES_tradnl" sz="2800" dirty="0" smtClean="0"/>
                  <a:t>Orientados a la  acción</a:t>
                </a:r>
                <a:endParaRPr lang="es-ES_tradnl" sz="2800" dirty="0"/>
              </a:p>
            </p:txBody>
          </p:sp>
        </p:grpSp>
      </p:grpSp>
      <p:sp>
        <p:nvSpPr>
          <p:cNvPr id="2" name="Title 1"/>
          <p:cNvSpPr>
            <a:spLocks noGrp="1"/>
          </p:cNvSpPr>
          <p:nvPr>
            <p:ph type="title"/>
          </p:nvPr>
        </p:nvSpPr>
        <p:spPr>
          <a:xfrm>
            <a:off x="381000" y="304800"/>
            <a:ext cx="8686800" cy="1066800"/>
          </a:xfrm>
        </p:spPr>
        <p:txBody>
          <a:bodyPr/>
          <a:lstStyle/>
          <a:p>
            <a:r>
              <a:rPr lang="es-ES_tradnl" sz="3600" b="1" dirty="0" smtClean="0"/>
              <a:t>Comunicación de mensajes de política</a:t>
            </a:r>
            <a:endParaRPr lang="es-ES_tradnl" sz="3600" b="1" dirty="0"/>
          </a:p>
        </p:txBody>
      </p:sp>
      <p:grpSp>
        <p:nvGrpSpPr>
          <p:cNvPr id="14" name="Group 13"/>
          <p:cNvGrpSpPr/>
          <p:nvPr/>
        </p:nvGrpSpPr>
        <p:grpSpPr>
          <a:xfrm>
            <a:off x="990600" y="1402080"/>
            <a:ext cx="4020820" cy="1188720"/>
            <a:chOff x="4419600" y="1524000"/>
            <a:chExt cx="4020820" cy="1005840"/>
          </a:xfrm>
          <a:solidFill>
            <a:srgbClr val="265E9E"/>
          </a:solidFill>
        </p:grpSpPr>
        <p:sp>
          <p:nvSpPr>
            <p:cNvPr id="15" name="Chevron 14"/>
            <p:cNvSpPr/>
            <p:nvPr/>
          </p:nvSpPr>
          <p:spPr bwMode="auto">
            <a:xfrm>
              <a:off x="4419600" y="1524000"/>
              <a:ext cx="3840480" cy="1005840"/>
            </a:xfrm>
            <a:prstGeom prst="chevron">
              <a:avLst/>
            </a:prstGeom>
            <a:solidFill>
              <a:srgbClr val="2375BB"/>
            </a:solidFill>
            <a:ln w="2857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16" name="TextBox 15"/>
            <p:cNvSpPr txBox="1"/>
            <p:nvPr/>
          </p:nvSpPr>
          <p:spPr>
            <a:xfrm>
              <a:off x="5240020" y="1813080"/>
              <a:ext cx="3200400" cy="442725"/>
            </a:xfrm>
            <a:prstGeom prst="rect">
              <a:avLst/>
            </a:prstGeom>
            <a:noFill/>
            <a:ln>
              <a:noFill/>
            </a:ln>
          </p:spPr>
          <p:txBody>
            <a:bodyPr wrap="square" rtlCol="0">
              <a:spAutoFit/>
            </a:bodyPr>
            <a:lstStyle/>
            <a:p>
              <a:pPr lvl="0"/>
              <a:r>
                <a:rPr lang="es-ES_tradnl" sz="2800" dirty="0" smtClean="0">
                  <a:solidFill>
                    <a:schemeClr val="accent1"/>
                  </a:solidFill>
                </a:rPr>
                <a:t>Datos</a:t>
              </a:r>
              <a:endParaRPr lang="es-ES_tradnl" sz="2800" dirty="0">
                <a:solidFill>
                  <a:schemeClr val="accent1"/>
                </a:solidFill>
              </a:endParaRPr>
            </a:p>
          </p:txBody>
        </p:sp>
      </p:grpSp>
      <p:grpSp>
        <p:nvGrpSpPr>
          <p:cNvPr id="17" name="Group 16"/>
          <p:cNvGrpSpPr/>
          <p:nvPr/>
        </p:nvGrpSpPr>
        <p:grpSpPr>
          <a:xfrm>
            <a:off x="990600" y="2773680"/>
            <a:ext cx="3840480" cy="1188720"/>
            <a:chOff x="4419600" y="1524000"/>
            <a:chExt cx="3840480" cy="1005840"/>
          </a:xfrm>
          <a:solidFill>
            <a:srgbClr val="2375BB"/>
          </a:solidFill>
        </p:grpSpPr>
        <p:sp>
          <p:nvSpPr>
            <p:cNvPr id="18" name="Chevron 17"/>
            <p:cNvSpPr/>
            <p:nvPr/>
          </p:nvSpPr>
          <p:spPr bwMode="auto">
            <a:xfrm>
              <a:off x="4419600" y="1524000"/>
              <a:ext cx="3840480" cy="1005840"/>
            </a:xfrm>
            <a:prstGeom prst="chevron">
              <a:avLst/>
            </a:prstGeom>
            <a:grpFill/>
            <a:ln w="2857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19" name="TextBox 18"/>
            <p:cNvSpPr txBox="1"/>
            <p:nvPr/>
          </p:nvSpPr>
          <p:spPr>
            <a:xfrm>
              <a:off x="5240020" y="1807698"/>
              <a:ext cx="2819400" cy="442725"/>
            </a:xfrm>
            <a:prstGeom prst="rect">
              <a:avLst/>
            </a:prstGeom>
            <a:noFill/>
            <a:ln>
              <a:noFill/>
            </a:ln>
          </p:spPr>
          <p:txBody>
            <a:bodyPr wrap="square" rtlCol="0">
              <a:spAutoFit/>
            </a:bodyPr>
            <a:lstStyle/>
            <a:p>
              <a:r>
                <a:rPr lang="es-ES_tradnl" sz="2800" dirty="0" smtClean="0">
                  <a:solidFill>
                    <a:schemeClr val="accent1"/>
                  </a:solidFill>
                </a:rPr>
                <a:t>Conclusiones</a:t>
              </a:r>
              <a:endParaRPr lang="es-ES_tradnl" sz="2800" dirty="0">
                <a:solidFill>
                  <a:schemeClr val="accent1"/>
                </a:solidFill>
              </a:endParaRPr>
            </a:p>
          </p:txBody>
        </p:sp>
      </p:grpSp>
      <p:grpSp>
        <p:nvGrpSpPr>
          <p:cNvPr id="20" name="Group 19"/>
          <p:cNvGrpSpPr/>
          <p:nvPr/>
        </p:nvGrpSpPr>
        <p:grpSpPr>
          <a:xfrm>
            <a:off x="990600" y="4145280"/>
            <a:ext cx="3924300" cy="1188720"/>
            <a:chOff x="4419600" y="1524000"/>
            <a:chExt cx="3924300" cy="1005840"/>
          </a:xfrm>
          <a:solidFill>
            <a:srgbClr val="2375BB"/>
          </a:solidFill>
        </p:grpSpPr>
        <p:sp>
          <p:nvSpPr>
            <p:cNvPr id="21" name="Chevron 20"/>
            <p:cNvSpPr/>
            <p:nvPr/>
          </p:nvSpPr>
          <p:spPr bwMode="auto">
            <a:xfrm>
              <a:off x="4419600" y="1524000"/>
              <a:ext cx="3840480" cy="1005840"/>
            </a:xfrm>
            <a:prstGeom prst="chevron">
              <a:avLst/>
            </a:prstGeom>
            <a:grpFill/>
            <a:ln w="2857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ES_tradnl"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22" name="TextBox 21"/>
            <p:cNvSpPr txBox="1"/>
            <p:nvPr/>
          </p:nvSpPr>
          <p:spPr>
            <a:xfrm>
              <a:off x="5067300" y="1826101"/>
              <a:ext cx="3276600" cy="416683"/>
            </a:xfrm>
            <a:prstGeom prst="rect">
              <a:avLst/>
            </a:prstGeom>
            <a:noFill/>
            <a:ln>
              <a:noFill/>
            </a:ln>
          </p:spPr>
          <p:txBody>
            <a:bodyPr wrap="square" rtlCol="0">
              <a:spAutoFit/>
            </a:bodyPr>
            <a:lstStyle/>
            <a:p>
              <a:r>
                <a:rPr lang="es-ES_tradnl" sz="2600" dirty="0" smtClean="0">
                  <a:solidFill>
                    <a:schemeClr val="accent1"/>
                  </a:solidFill>
                </a:rPr>
                <a:t>Recomendaciones </a:t>
              </a:r>
              <a:endParaRPr lang="es-ES_tradnl" sz="2600" dirty="0">
                <a:solidFill>
                  <a:schemeClr val="accent1"/>
                </a:solidFill>
              </a:endParaRPr>
            </a:p>
          </p:txBody>
        </p:sp>
      </p:grpSp>
    </p:spTree>
    <p:extLst>
      <p:ext uri="{BB962C8B-B14F-4D97-AF65-F5344CB8AC3E}">
        <p14:creationId xmlns:p14="http://schemas.microsoft.com/office/powerpoint/2010/main" val="521592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z="3600" b="1" noProof="0" dirty="0" smtClean="0"/>
              <a:t>Datos</a:t>
            </a:r>
            <a:endParaRPr lang="es-ES_tradnl" sz="3600" b="1" noProof="0" dirty="0"/>
          </a:p>
        </p:txBody>
      </p:sp>
      <p:sp>
        <p:nvSpPr>
          <p:cNvPr id="3" name="Content Placeholder 2"/>
          <p:cNvSpPr>
            <a:spLocks noGrp="1"/>
          </p:cNvSpPr>
          <p:nvPr>
            <p:ph idx="1"/>
          </p:nvPr>
        </p:nvSpPr>
        <p:spPr>
          <a:xfrm>
            <a:off x="914400" y="1295400"/>
            <a:ext cx="7848600" cy="4724400"/>
          </a:xfrm>
        </p:spPr>
        <p:txBody>
          <a:bodyPr/>
          <a:lstStyle/>
          <a:p>
            <a:pPr>
              <a:lnSpc>
                <a:spcPct val="150000"/>
              </a:lnSpc>
            </a:pPr>
            <a:r>
              <a:rPr lang="es-ES_tradnl" sz="2800" noProof="0" dirty="0" smtClean="0"/>
              <a:t>Resultados de su investigación</a:t>
            </a:r>
          </a:p>
          <a:p>
            <a:pPr>
              <a:lnSpc>
                <a:spcPct val="150000"/>
              </a:lnSpc>
            </a:pPr>
            <a:r>
              <a:rPr lang="es-ES_tradnl" sz="2800" noProof="0" dirty="0" smtClean="0"/>
              <a:t>Seleccionar los más importante</a:t>
            </a:r>
          </a:p>
          <a:p>
            <a:pPr>
              <a:lnSpc>
                <a:spcPct val="150000"/>
              </a:lnSpc>
            </a:pPr>
            <a:r>
              <a:rPr lang="es-ES_tradnl" sz="2800" noProof="0" dirty="0" smtClean="0"/>
              <a:t>Centrarse en la relevancia de la política</a:t>
            </a:r>
          </a:p>
          <a:p>
            <a:pPr lvl="1">
              <a:lnSpc>
                <a:spcPct val="150000"/>
              </a:lnSpc>
            </a:pPr>
            <a:r>
              <a:rPr lang="es-ES_tradnl" noProof="0" dirty="0" smtClean="0"/>
              <a:t>Relacionarlo directamente con las recomendaciones</a:t>
            </a:r>
          </a:p>
          <a:p>
            <a:pPr>
              <a:lnSpc>
                <a:spcPct val="150000"/>
              </a:lnSpc>
            </a:pPr>
            <a:r>
              <a:rPr lang="es-ES_tradnl" sz="2800" noProof="0" dirty="0" smtClean="0"/>
              <a:t>Traducir a un lenguaje simple</a:t>
            </a:r>
            <a:endParaRPr lang="es-ES_tradnl" noProof="0" dirty="0"/>
          </a:p>
        </p:txBody>
      </p:sp>
    </p:spTree>
    <p:extLst>
      <p:ext uri="{BB962C8B-B14F-4D97-AF65-F5344CB8AC3E}">
        <p14:creationId xmlns:p14="http://schemas.microsoft.com/office/powerpoint/2010/main" val="22061545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s-ES_tradnl" sz="3600" b="1" noProof="0" dirty="0" smtClean="0"/>
              <a:t>Conclusiones</a:t>
            </a:r>
            <a:endParaRPr lang="es-ES_tradnl" sz="3600" b="1" noProof="0" dirty="0"/>
          </a:p>
        </p:txBody>
      </p:sp>
      <p:sp>
        <p:nvSpPr>
          <p:cNvPr id="6147" name="Content Placeholder 2"/>
          <p:cNvSpPr>
            <a:spLocks noGrp="1"/>
          </p:cNvSpPr>
          <p:nvPr>
            <p:ph idx="1"/>
          </p:nvPr>
        </p:nvSpPr>
        <p:spPr>
          <a:xfrm>
            <a:off x="990600" y="1143000"/>
            <a:ext cx="7848600" cy="5029200"/>
          </a:xfrm>
        </p:spPr>
        <p:txBody>
          <a:bodyPr/>
          <a:lstStyle/>
          <a:p>
            <a:pPr>
              <a:spcAft>
                <a:spcPts val="3000"/>
              </a:spcAft>
            </a:pPr>
            <a:r>
              <a:rPr lang="es-ES_tradnl" b="1" noProof="0" dirty="0" smtClean="0"/>
              <a:t>Declaraciones generales </a:t>
            </a:r>
            <a:r>
              <a:rPr lang="es-ES_tradnl" noProof="0" dirty="0" smtClean="0"/>
              <a:t>que pongan los datos en contexto y ayuden a la audiencia a entender.</a:t>
            </a:r>
          </a:p>
          <a:p>
            <a:pPr>
              <a:spcAft>
                <a:spcPts val="3000"/>
              </a:spcAft>
            </a:pPr>
            <a:r>
              <a:rPr lang="es-ES_tradnl" noProof="0" dirty="0" smtClean="0"/>
              <a:t>Expresar una dirección, nueva información, consecuencias o una necesidad implícita</a:t>
            </a:r>
          </a:p>
          <a:p>
            <a:pPr>
              <a:spcAft>
                <a:spcPts val="3000"/>
              </a:spcAft>
            </a:pPr>
            <a:r>
              <a:rPr lang="es-ES_tradnl" noProof="0" dirty="0" smtClean="0"/>
              <a:t>Respuesta de implicación como “Que tal si" pregunta:</a:t>
            </a:r>
          </a:p>
          <a:p>
            <a:pPr lvl="1">
              <a:spcAft>
                <a:spcPts val="1800"/>
              </a:spcAft>
            </a:pPr>
            <a:r>
              <a:rPr lang="es-ES_tradnl" noProof="0" dirty="0" smtClean="0"/>
              <a:t>¿Por qué importan los resultados de la investigación?</a:t>
            </a:r>
          </a:p>
          <a:p>
            <a:pPr lvl="1">
              <a:spcAft>
                <a:spcPts val="1800"/>
              </a:spcAft>
            </a:pPr>
            <a:r>
              <a:rPr lang="es-ES_tradnl" noProof="0" dirty="0" smtClean="0"/>
              <a:t>¿Por qué es importante abordarlos?</a:t>
            </a:r>
            <a:endParaRPr lang="es-ES_tradnl" noProof="0" dirty="0"/>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7924800" cy="990600"/>
          </a:xfrm>
        </p:spPr>
        <p:txBody>
          <a:bodyPr/>
          <a:lstStyle/>
          <a:p>
            <a:pPr algn="ctr"/>
            <a:r>
              <a:rPr lang="es-ES_tradnl" sz="3600" b="1" noProof="0" dirty="0" smtClean="0"/>
              <a:t>Ángulos potenciales de las conclusiones</a:t>
            </a:r>
            <a:endParaRPr lang="es-ES_tradnl" sz="3600" b="1" noProof="0" dirty="0"/>
          </a:p>
        </p:txBody>
      </p:sp>
      <p:sp>
        <p:nvSpPr>
          <p:cNvPr id="3" name="Content Placeholder 2"/>
          <p:cNvSpPr>
            <a:spLocks noGrp="1"/>
          </p:cNvSpPr>
          <p:nvPr>
            <p:ph idx="1"/>
          </p:nvPr>
        </p:nvSpPr>
        <p:spPr>
          <a:xfrm>
            <a:off x="838200" y="1676400"/>
            <a:ext cx="7729537" cy="4648200"/>
          </a:xfrm>
        </p:spPr>
        <p:txBody>
          <a:bodyPr/>
          <a:lstStyle/>
          <a:p>
            <a:pPr>
              <a:spcAft>
                <a:spcPts val="2400"/>
              </a:spcAft>
            </a:pPr>
            <a:r>
              <a:rPr lang="es-ES_tradnl" noProof="0" dirty="0" smtClean="0"/>
              <a:t>Magnitud/Escala</a:t>
            </a:r>
          </a:p>
          <a:p>
            <a:pPr>
              <a:spcAft>
                <a:spcPts val="2400"/>
              </a:spcAft>
            </a:pPr>
            <a:r>
              <a:rPr lang="es-ES_tradnl" noProof="0" dirty="0" smtClean="0"/>
              <a:t>Tendencias en el tiempo</a:t>
            </a:r>
          </a:p>
          <a:p>
            <a:pPr>
              <a:spcAft>
                <a:spcPts val="2400"/>
              </a:spcAft>
            </a:pPr>
            <a:r>
              <a:rPr lang="es-ES_tradnl" noProof="0" dirty="0" smtClean="0"/>
              <a:t>Comparaciones geográficas</a:t>
            </a:r>
          </a:p>
          <a:p>
            <a:pPr>
              <a:spcAft>
                <a:spcPts val="2400"/>
              </a:spcAft>
            </a:pPr>
            <a:r>
              <a:rPr lang="es-ES_tradnl" noProof="0" dirty="0" smtClean="0"/>
              <a:t>Resultados sociales o de salud</a:t>
            </a:r>
          </a:p>
          <a:p>
            <a:pPr>
              <a:spcAft>
                <a:spcPts val="2400"/>
              </a:spcAft>
            </a:pPr>
            <a:r>
              <a:rPr lang="es-ES_tradnl" noProof="0" dirty="0" smtClean="0"/>
              <a:t>Metas o compromisos existentes</a:t>
            </a:r>
          </a:p>
          <a:p>
            <a:pPr>
              <a:spcAft>
                <a:spcPts val="2400"/>
              </a:spcAft>
            </a:pPr>
            <a:r>
              <a:rPr lang="es-ES_tradnl" noProof="0" dirty="0" smtClean="0"/>
              <a:t>Valores y principios</a:t>
            </a:r>
          </a:p>
          <a:p>
            <a:pPr>
              <a:spcAft>
                <a:spcPts val="2400"/>
              </a:spcAft>
            </a:pPr>
            <a:r>
              <a:rPr lang="es-ES_tradnl" noProof="0" dirty="0" smtClean="0"/>
              <a:t>Costos o ahorros</a:t>
            </a:r>
            <a:endParaRPr lang="es-ES_tradnl" noProof="0" dirty="0"/>
          </a:p>
        </p:txBody>
      </p:sp>
    </p:spTree>
    <p:extLst>
      <p:ext uri="{BB962C8B-B14F-4D97-AF65-F5344CB8AC3E}">
        <p14:creationId xmlns:p14="http://schemas.microsoft.com/office/powerpoint/2010/main" val="24216963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s-ES_tradnl" sz="3600" b="1" noProof="0" dirty="0" smtClean="0"/>
              <a:t>Recomendaciones </a:t>
            </a:r>
            <a:endParaRPr lang="es-ES_tradnl" sz="3600" b="1" noProof="0" dirty="0"/>
          </a:p>
        </p:txBody>
      </p:sp>
      <p:sp>
        <p:nvSpPr>
          <p:cNvPr id="21507" name="Rectangle 3"/>
          <p:cNvSpPr>
            <a:spLocks noGrp="1" noChangeArrowheads="1"/>
          </p:cNvSpPr>
          <p:nvPr>
            <p:ph type="body" idx="1"/>
          </p:nvPr>
        </p:nvSpPr>
        <p:spPr>
          <a:xfrm>
            <a:off x="914401" y="1447800"/>
            <a:ext cx="7848600" cy="4724400"/>
          </a:xfrm>
        </p:spPr>
        <p:txBody>
          <a:bodyPr/>
          <a:lstStyle/>
          <a:p>
            <a:pPr eaLnBrk="1" hangingPunct="1">
              <a:spcAft>
                <a:spcPts val="3000"/>
              </a:spcAft>
            </a:pPr>
            <a:r>
              <a:rPr lang="es-ES_tradnl" sz="2800" noProof="0" dirty="0" smtClean="0"/>
              <a:t>Dar las intervenciones </a:t>
            </a:r>
            <a:r>
              <a:rPr lang="es-ES_tradnl" sz="2800" b="1" noProof="0" dirty="0" smtClean="0"/>
              <a:t>específicas</a:t>
            </a:r>
            <a:r>
              <a:rPr lang="es-ES_tradnl" sz="2800" noProof="0" dirty="0" smtClean="0"/>
              <a:t> o acciones necesarias y </a:t>
            </a:r>
            <a:r>
              <a:rPr lang="es-ES_tradnl" sz="2800" b="1" noProof="0" dirty="0" smtClean="0"/>
              <a:t>por </a:t>
            </a:r>
            <a:r>
              <a:rPr lang="es-ES_tradnl" sz="2800" b="1" noProof="0" dirty="0" err="1" smtClean="0"/>
              <a:t>qui</a:t>
            </a:r>
            <a:r>
              <a:rPr lang="es-ES" sz="2800" b="1" noProof="0" dirty="0" smtClean="0"/>
              <a:t>é</a:t>
            </a:r>
            <a:r>
              <a:rPr lang="es-ES_tradnl" sz="2800" b="1" noProof="0" dirty="0" smtClean="0"/>
              <a:t>n</a:t>
            </a:r>
          </a:p>
          <a:p>
            <a:pPr eaLnBrk="1" hangingPunct="1">
              <a:spcAft>
                <a:spcPts val="3000"/>
              </a:spcAft>
            </a:pPr>
            <a:r>
              <a:rPr lang="es-ES_tradnl" sz="2800" noProof="0" dirty="0" smtClean="0"/>
              <a:t>Apoyar las recomendaciones con evidencia</a:t>
            </a:r>
          </a:p>
          <a:p>
            <a:pPr eaLnBrk="1" hangingPunct="1">
              <a:spcAft>
                <a:spcPts val="3000"/>
              </a:spcAft>
            </a:pPr>
            <a:r>
              <a:rPr lang="es-ES_tradnl" sz="2800" noProof="0" dirty="0" smtClean="0"/>
              <a:t>Iniciar con un verbo de acción y hacerlas </a:t>
            </a:r>
            <a:r>
              <a:rPr lang="es-ES_tradnl" sz="2800" b="1" noProof="0" dirty="0" smtClean="0"/>
              <a:t>SMART</a:t>
            </a:r>
            <a:endParaRPr lang="es-ES_tradnl" sz="2800" b="1" noProof="0" dirty="0"/>
          </a:p>
        </p:txBody>
      </p:sp>
    </p:spTree>
    <p:extLst>
      <p:ext uri="{BB962C8B-B14F-4D97-AF65-F5344CB8AC3E}">
        <p14:creationId xmlns:p14="http://schemas.microsoft.com/office/powerpoint/2010/main" val="31563192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s-ES_tradnl" sz="3600" b="1" noProof="0" dirty="0" smtClean="0"/>
              <a:t>Una recomendación SMART es:</a:t>
            </a:r>
            <a:endParaRPr lang="es-ES_tradnl" sz="3600" b="1" noProof="0" dirty="0"/>
          </a:p>
        </p:txBody>
      </p:sp>
      <p:sp>
        <p:nvSpPr>
          <p:cNvPr id="22531" name="Rectangle 3"/>
          <p:cNvSpPr>
            <a:spLocks noGrp="1" noChangeArrowheads="1"/>
          </p:cNvSpPr>
          <p:nvPr>
            <p:ph type="body" idx="1"/>
          </p:nvPr>
        </p:nvSpPr>
        <p:spPr>
          <a:xfrm>
            <a:off x="907774" y="1447800"/>
            <a:ext cx="8083826" cy="4800600"/>
          </a:xfrm>
        </p:spPr>
        <p:txBody>
          <a:bodyPr/>
          <a:lstStyle/>
          <a:p>
            <a:pPr eaLnBrk="1" hangingPunct="1">
              <a:spcAft>
                <a:spcPts val="1800"/>
              </a:spcAft>
            </a:pPr>
            <a:r>
              <a:rPr lang="es-ES_tradnl" sz="3600" b="1" noProof="0" dirty="0" smtClean="0"/>
              <a:t> </a:t>
            </a:r>
            <a:r>
              <a:rPr lang="es-ES_tradnl" sz="4000" b="1" noProof="0" dirty="0" err="1" smtClean="0"/>
              <a:t>S</a:t>
            </a:r>
            <a:r>
              <a:rPr lang="es-ES_tradnl" sz="3600" noProof="0" dirty="0" err="1" smtClean="0"/>
              <a:t>pecific</a:t>
            </a:r>
            <a:r>
              <a:rPr lang="es-ES_tradnl" sz="3600" noProof="0" dirty="0" smtClean="0"/>
              <a:t> (ser especifica) </a:t>
            </a:r>
          </a:p>
          <a:p>
            <a:pPr eaLnBrk="1" hangingPunct="1">
              <a:spcAft>
                <a:spcPts val="1800"/>
              </a:spcAft>
            </a:pPr>
            <a:r>
              <a:rPr lang="es-ES_tradnl" sz="3600" b="1" noProof="0" dirty="0" smtClean="0"/>
              <a:t> </a:t>
            </a:r>
            <a:r>
              <a:rPr lang="es-ES_tradnl" sz="4000" b="1" noProof="0" dirty="0" smtClean="0"/>
              <a:t>M</a:t>
            </a:r>
            <a:r>
              <a:rPr lang="es-ES_tradnl" sz="3600" noProof="0" dirty="0" smtClean="0"/>
              <a:t>easurable</a:t>
            </a:r>
            <a:r>
              <a:rPr lang="es-ES_tradnl" sz="3600" noProof="0" dirty="0" smtClean="0"/>
              <a:t> (que se pueda medir)</a:t>
            </a:r>
          </a:p>
          <a:p>
            <a:pPr eaLnBrk="1" hangingPunct="1">
              <a:spcAft>
                <a:spcPts val="1800"/>
              </a:spcAft>
            </a:pPr>
            <a:r>
              <a:rPr lang="es-ES_tradnl" sz="3600" b="1" noProof="0" dirty="0" smtClean="0"/>
              <a:t> </a:t>
            </a:r>
            <a:r>
              <a:rPr lang="es-ES_tradnl" sz="4000" b="1" noProof="0" dirty="0" err="1" smtClean="0"/>
              <a:t>A</a:t>
            </a:r>
            <a:r>
              <a:rPr lang="es-ES_tradnl" sz="3600" noProof="0" dirty="0" err="1" smtClean="0"/>
              <a:t>ction-Oriented</a:t>
            </a:r>
            <a:r>
              <a:rPr lang="es-ES_tradnl" sz="3600" noProof="0" dirty="0" smtClean="0"/>
              <a:t> (dirigida a la acción)</a:t>
            </a:r>
          </a:p>
          <a:p>
            <a:pPr eaLnBrk="1" hangingPunct="1">
              <a:spcAft>
                <a:spcPts val="1800"/>
              </a:spcAft>
            </a:pPr>
            <a:r>
              <a:rPr lang="es-ES_tradnl" sz="3600" b="1" noProof="0" dirty="0" smtClean="0"/>
              <a:t> </a:t>
            </a:r>
            <a:r>
              <a:rPr lang="es-ES_tradnl" sz="4000" b="1" noProof="0" dirty="0" err="1" smtClean="0"/>
              <a:t>R</a:t>
            </a:r>
            <a:r>
              <a:rPr lang="es-ES_tradnl" sz="3600" noProof="0" dirty="0" err="1" smtClean="0"/>
              <a:t>ealistic</a:t>
            </a:r>
            <a:r>
              <a:rPr lang="es-ES_tradnl" sz="3600" noProof="0" dirty="0" smtClean="0"/>
              <a:t> (realista)</a:t>
            </a:r>
          </a:p>
          <a:p>
            <a:pPr eaLnBrk="1" hangingPunct="1">
              <a:spcAft>
                <a:spcPts val="1800"/>
              </a:spcAft>
            </a:pPr>
            <a:r>
              <a:rPr lang="es-ES_tradnl" sz="3600" b="1" noProof="0" dirty="0" smtClean="0"/>
              <a:t> </a:t>
            </a:r>
            <a:r>
              <a:rPr lang="es-ES_tradnl" sz="4000" b="1" noProof="0" dirty="0" err="1" smtClean="0"/>
              <a:t>T</a:t>
            </a:r>
            <a:r>
              <a:rPr lang="es-ES_tradnl" sz="3600" noProof="0" dirty="0" err="1" smtClean="0"/>
              <a:t>imebound</a:t>
            </a:r>
            <a:r>
              <a:rPr lang="es-ES_tradnl" sz="3600" noProof="0" dirty="0" smtClean="0"/>
              <a:t> (por </a:t>
            </a:r>
            <a:r>
              <a:rPr lang="es-ES_tradnl" sz="3600" dirty="0"/>
              <a:t>t</a:t>
            </a:r>
            <a:r>
              <a:rPr lang="es-ES_tradnl" sz="3600" noProof="0" dirty="0" err="1" smtClean="0"/>
              <a:t>iempo</a:t>
            </a:r>
            <a:r>
              <a:rPr lang="es-ES_tradnl" sz="3600" noProof="0" dirty="0" smtClean="0"/>
              <a:t> limitado) </a:t>
            </a:r>
          </a:p>
          <a:p>
            <a:pPr eaLnBrk="1" hangingPunct="1">
              <a:lnSpc>
                <a:spcPct val="90000"/>
              </a:lnSpc>
              <a:spcBef>
                <a:spcPct val="65000"/>
              </a:spcBef>
            </a:pPr>
            <a:endParaRPr lang="es-ES_tradnl" sz="3600" noProof="0" dirty="0"/>
          </a:p>
        </p:txBody>
      </p:sp>
    </p:spTree>
    <p:extLst>
      <p:ext uri="{BB962C8B-B14F-4D97-AF65-F5344CB8AC3E}">
        <p14:creationId xmlns:p14="http://schemas.microsoft.com/office/powerpoint/2010/main" val="239724501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5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53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dfbc5f1f67e22e699bac6033e4f11bba13f1be5"/>
</p:tagLst>
</file>

<file path=ppt/theme/theme1.xml><?xml version="1.0" encoding="utf-8"?>
<a:theme xmlns:a="http://schemas.openxmlformats.org/drawingml/2006/main" name="Bold Stripes">
  <a:themeElements>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fontScheme name="Bold Strip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clrMap bg1="lt1" tx1="dk1" bg2="lt2" tx2="dk2" accent1="accent1" accent2="accent2" accent3="accent3" accent4="accent4" accent5="accent5" accent6="accent6" hlink="hlink" folHlink="folHlink"/>
    </a:extraClrScheme>
    <a:extraClrScheme>
      <a:clrScheme name="Bold Stripes 2">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265E9E"/>
        </a:hlink>
        <a:folHlink>
          <a:srgbClr val="D05124"/>
        </a:folHlink>
      </a:clrScheme>
      <a:clrMap bg1="dk2" tx1="lt1" bg2="dk1" tx2="lt2" accent1="accent1" accent2="accent2" accent3="accent3" accent4="accent4" accent5="accent5" accent6="accent6" hlink="hlink" folHlink="folHlink"/>
    </a:extraClrScheme>
    <a:extraClrScheme>
      <a:clrScheme name="Bold Stripes 1">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clrMap bg1="lt1" tx1="dk1" bg2="lt2" tx2="dk2" accent1="accent1" accent2="accent2" accent3="accent3" accent4="accent4" accent5="accent5" accent6="accent6" hlink="hlink" folHlink="folHlink"/>
    </a:extraClrScheme>
    <a:extraClrScheme>
      <a:clrScheme name="Bold Stripes 2">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265E9E"/>
        </a:hlink>
        <a:folHlink>
          <a:srgbClr val="D05124"/>
        </a:folHlink>
      </a:clrScheme>
      <a:clrMap bg1="dk2" tx1="lt1" bg2="dk1" tx2="lt2" accent1="accent1" accent2="accent2" accent3="accent3" accent4="accent4" accent5="accent5" accent6="accent6" hlink="hlink" folHlink="folHlink"/>
    </a:extraClrScheme>
    <a:extraClrScheme>
      <a:clrScheme name="Bold Stripes 3">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55A12F"/>
        </a:hlink>
        <a:folHlink>
          <a:srgbClr val="D05124"/>
        </a:folHlink>
      </a:clrScheme>
      <a:clrMap bg1="dk2" tx1="lt1" bg2="dk1" tx2="lt2" accent1="accent1" accent2="accent2" accent3="accent3" accent4="accent4" accent5="accent5" accent6="accent6" hlink="hlink" folHlink="folHlink"/>
    </a:extraClrScheme>
    <a:extraClrScheme>
      <a:clrScheme name="Bold Stripes 4">
        <a:dk1>
          <a:srgbClr val="000000"/>
        </a:dk1>
        <a:lt1>
          <a:srgbClr val="EAEAEA"/>
        </a:lt1>
        <a:dk2>
          <a:srgbClr val="378C20"/>
        </a:dk2>
        <a:lt2>
          <a:srgbClr val="EAEAEA"/>
        </a:lt2>
        <a:accent1>
          <a:srgbClr val="FFFFFF"/>
        </a:accent1>
        <a:accent2>
          <a:srgbClr val="DDDDDD"/>
        </a:accent2>
        <a:accent3>
          <a:srgbClr val="F3F3F3"/>
        </a:accent3>
        <a:accent4>
          <a:srgbClr val="000000"/>
        </a:accent4>
        <a:accent5>
          <a:srgbClr val="FFFFFF"/>
        </a:accent5>
        <a:accent6>
          <a:srgbClr val="C8C8C8"/>
        </a:accent6>
        <a:hlink>
          <a:srgbClr val="389A44"/>
        </a:hlink>
        <a:folHlink>
          <a:srgbClr val="D05124"/>
        </a:folHlink>
      </a:clrScheme>
      <a:clrMap bg1="lt1" tx1="dk1" bg2="lt2" tx2="dk2" accent1="accent1" accent2="accent2" accent3="accent3" accent4="accent4" accent5="accent5" accent6="accent6" hlink="hlink" folHlink="folHlink"/>
    </a:extraClrScheme>
    <a:extraClrScheme>
      <a:clrScheme name="Bold Stripes 5">
        <a:dk1>
          <a:srgbClr val="EAEAEA"/>
        </a:dk1>
        <a:lt1>
          <a:srgbClr val="FFFFFF"/>
        </a:lt1>
        <a:dk2>
          <a:srgbClr val="EAEAEA"/>
        </a:dk2>
        <a:lt2>
          <a:srgbClr val="FFFFFF"/>
        </a:lt2>
        <a:accent1>
          <a:srgbClr val="FFFFFF"/>
        </a:accent1>
        <a:accent2>
          <a:srgbClr val="DDDDDD"/>
        </a:accent2>
        <a:accent3>
          <a:srgbClr val="F3F3F3"/>
        </a:accent3>
        <a:accent4>
          <a:srgbClr val="DADADA"/>
        </a:accent4>
        <a:accent5>
          <a:srgbClr val="FFFFFF"/>
        </a:accent5>
        <a:accent6>
          <a:srgbClr val="C8C8C8"/>
        </a:accent6>
        <a:hlink>
          <a:srgbClr val="368E45"/>
        </a:hlink>
        <a:folHlink>
          <a:srgbClr val="D05124"/>
        </a:folHlink>
      </a:clrScheme>
      <a:clrMap bg1="dk2" tx1="lt1" bg2="dk1" tx2="lt2" accent1="accent1" accent2="accent2" accent3="accent3" accent4="accent4" accent5="accent5" accent6="accent6" hlink="hlink" folHlink="folHlink"/>
    </a:extraClrScheme>
    <a:extraClrScheme>
      <a:clrScheme name="Bold Stripes 6">
        <a:dk1>
          <a:srgbClr val="000000"/>
        </a:dk1>
        <a:lt1>
          <a:srgbClr val="EAEAEA"/>
        </a:lt1>
        <a:dk2>
          <a:srgbClr val="378C20"/>
        </a:dk2>
        <a:lt2>
          <a:srgbClr val="EAEAEA"/>
        </a:lt2>
        <a:accent1>
          <a:srgbClr val="FFFFFF"/>
        </a:accent1>
        <a:accent2>
          <a:srgbClr val="DDDDDD"/>
        </a:accent2>
        <a:accent3>
          <a:srgbClr val="F3F3F3"/>
        </a:accent3>
        <a:accent4>
          <a:srgbClr val="000000"/>
        </a:accent4>
        <a:accent5>
          <a:srgbClr val="FFFFFF"/>
        </a:accent5>
        <a:accent6>
          <a:srgbClr val="C8C8C8"/>
        </a:accent6>
        <a:hlink>
          <a:srgbClr val="389A44"/>
        </a:hlink>
        <a:folHlink>
          <a:srgbClr val="2E73C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EAEAEA"/>
      </a:lt1>
      <a:dk2>
        <a:srgbClr val="265E9E"/>
      </a:dk2>
      <a:lt2>
        <a:srgbClr val="EAEAEA"/>
      </a:lt2>
      <a:accent1>
        <a:srgbClr val="FFFFFF"/>
      </a:accent1>
      <a:accent2>
        <a:srgbClr val="DDDDDD"/>
      </a:accent2>
      <a:accent3>
        <a:srgbClr val="F3F3F3"/>
      </a:accent3>
      <a:accent4>
        <a:srgbClr val="000000"/>
      </a:accent4>
      <a:accent5>
        <a:srgbClr val="FFFFFF"/>
      </a:accent5>
      <a:accent6>
        <a:srgbClr val="C8C8C8"/>
      </a:accent6>
      <a:hlink>
        <a:srgbClr val="265E9E"/>
      </a:hlink>
      <a:folHlink>
        <a:srgbClr val="D0512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Theresa's HD:Applications:Microsoft Office 2004:Templates:Presentations:Designs:Corrugated</Template>
  <TotalTime>7016</TotalTime>
  <Words>4864</Words>
  <Application>Microsoft Macintosh PowerPoint</Application>
  <PresentationFormat>On-screen Show (4:3)</PresentationFormat>
  <Paragraphs>396</Paragraphs>
  <Slides>30</Slides>
  <Notes>30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Courier New</vt:lpstr>
      <vt:lpstr>MS PGothic</vt:lpstr>
      <vt:lpstr>ＭＳ Ｐゴシック</vt:lpstr>
      <vt:lpstr>Times New Roman</vt:lpstr>
      <vt:lpstr>Wingdings</vt:lpstr>
      <vt:lpstr>Arial</vt:lpstr>
      <vt:lpstr>Bold Stripes</vt:lpstr>
      <vt:lpstr>Comunicación estratégica II:</vt:lpstr>
      <vt:lpstr>Elementos claves de la comunicación estratégica</vt:lpstr>
      <vt:lpstr>Comunicación de mensajes de política</vt:lpstr>
      <vt:lpstr>Comunicación de mensajes de política</vt:lpstr>
      <vt:lpstr>Datos</vt:lpstr>
      <vt:lpstr>Conclusiones</vt:lpstr>
      <vt:lpstr>Ángulos potenciales de las conclusiones</vt:lpstr>
      <vt:lpstr>Recomendaciones </vt:lpstr>
      <vt:lpstr>Una recomendación SMART es:</vt:lpstr>
      <vt:lpstr>PowerPoint Presentation</vt:lpstr>
      <vt:lpstr>Resultados</vt:lpstr>
      <vt:lpstr>Conclusión</vt:lpstr>
      <vt:lpstr>Recomendación</vt:lpstr>
      <vt:lpstr>Resultados</vt:lpstr>
      <vt:lpstr>Conclusiones</vt:lpstr>
      <vt:lpstr>Recomendaciones</vt:lpstr>
      <vt:lpstr>PowerPoint Presentation</vt:lpstr>
      <vt:lpstr>Resultados</vt:lpstr>
      <vt:lpstr>Conclusiones</vt:lpstr>
      <vt:lpstr>Recomendación</vt:lpstr>
      <vt:lpstr>resultados</vt:lpstr>
      <vt:lpstr>Conclusión </vt:lpstr>
      <vt:lpstr>Recomendación</vt:lpstr>
      <vt:lpstr>Elementos claves de la comunicación estratégica</vt:lpstr>
      <vt:lpstr>Selección de los formatos de comunicación</vt:lpstr>
      <vt:lpstr>Prueba preliminar</vt:lpstr>
      <vt:lpstr>Implementación</vt:lpstr>
      <vt:lpstr>Evaluación</vt:lpstr>
      <vt:lpstr>Elementos Claves de la Comunicación Estratégica</vt:lpstr>
      <vt:lpstr>Aprenda más</vt:lpstr>
    </vt:vector>
  </TitlesOfParts>
  <Company>Paul Geary User</Company>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Geary User</dc:creator>
  <cp:lastModifiedBy>Gabriela Sanchez-Soto</cp:lastModifiedBy>
  <cp:revision>327</cp:revision>
  <cp:lastPrinted>2015-06-19T18:13:07Z</cp:lastPrinted>
  <dcterms:created xsi:type="dcterms:W3CDTF">2011-03-01T20:01:46Z</dcterms:created>
  <dcterms:modified xsi:type="dcterms:W3CDTF">2019-01-21T12:06:43Z</dcterms:modified>
</cp:coreProperties>
</file>