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670000" cx="8019000"/>
  <p:notesSz cx="6858000" cy="9144000"/>
  <p:embeddedFontLst>
    <p:embeddedFont>
      <p:font typeface="Raleway"/>
      <p:regular r:id="rId31"/>
      <p:bold r:id="rId32"/>
      <p:italic r:id="rId33"/>
      <p:boldItalic r:id="rId34"/>
    </p:embeddedFont>
    <p:embeddedFont>
      <p:font typeface="Nunito ExtraLight"/>
      <p:regular r:id="rId35"/>
      <p:bold r:id="rId36"/>
      <p:italic r:id="rId37"/>
      <p:boldItalic r:id="rId38"/>
    </p:embeddedFont>
    <p:embeddedFont>
      <p:font typeface="Nunito"/>
      <p:regular r:id="rId39"/>
      <p:bold r:id="rId40"/>
      <p:italic r:id="rId41"/>
      <p:boldItalic r:id="rId42"/>
    </p:embeddedFont>
    <p:embeddedFont>
      <p:font typeface="Nunito ExtraBold"/>
      <p:bold r:id="rId43"/>
      <p:boldItalic r:id="rId44"/>
    </p:embeddedFont>
    <p:embeddedFont>
      <p:font typeface="Nunito Medium"/>
      <p:regular r:id="rId45"/>
      <p:bold r:id="rId46"/>
      <p:italic r:id="rId47"/>
      <p:boldItalic r:id="rId48"/>
    </p:embeddedFont>
    <p:embeddedFont>
      <p:font typeface="Raleway Medium"/>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A4A3A4"/>
          </p15:clr>
        </p15:guide>
        <p15:guide id="2" pos="2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252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fntdata"/><Relationship Id="rId42" Type="http://schemas.openxmlformats.org/officeDocument/2006/relationships/font" Target="fonts/Nunito-boldItalic.fntdata"/><Relationship Id="rId41" Type="http://schemas.openxmlformats.org/officeDocument/2006/relationships/font" Target="fonts/Nunito-italic.fntdata"/><Relationship Id="rId44" Type="http://schemas.openxmlformats.org/officeDocument/2006/relationships/font" Target="fonts/NunitoExtraBold-boldItalic.fntdata"/><Relationship Id="rId43" Type="http://schemas.openxmlformats.org/officeDocument/2006/relationships/font" Target="fonts/NunitoExtraBold-bold.fntdata"/><Relationship Id="rId46" Type="http://schemas.openxmlformats.org/officeDocument/2006/relationships/font" Target="fonts/NunitoMedium-bold.fntdata"/><Relationship Id="rId45" Type="http://schemas.openxmlformats.org/officeDocument/2006/relationships/font" Target="fonts/Nunito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NunitoMedium-boldItalic.fntdata"/><Relationship Id="rId47" Type="http://schemas.openxmlformats.org/officeDocument/2006/relationships/font" Target="fonts/NunitoMedium-italic.fntdata"/><Relationship Id="rId49" Type="http://schemas.openxmlformats.org/officeDocument/2006/relationships/font" Target="fonts/Raleway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regular.fntdata"/><Relationship Id="rId30" Type="http://schemas.openxmlformats.org/officeDocument/2006/relationships/slide" Target="slides/slide24.xml"/><Relationship Id="rId33" Type="http://schemas.openxmlformats.org/officeDocument/2006/relationships/font" Target="fonts/Raleway-italic.fntdata"/><Relationship Id="rId32" Type="http://schemas.openxmlformats.org/officeDocument/2006/relationships/font" Target="fonts/Raleway-bold.fntdata"/><Relationship Id="rId35" Type="http://schemas.openxmlformats.org/officeDocument/2006/relationships/font" Target="fonts/NunitoExtraLight-regular.fntdata"/><Relationship Id="rId34" Type="http://schemas.openxmlformats.org/officeDocument/2006/relationships/font" Target="fonts/Raleway-boldItalic.fntdata"/><Relationship Id="rId37" Type="http://schemas.openxmlformats.org/officeDocument/2006/relationships/font" Target="fonts/NunitoExtraLight-italic.fntdata"/><Relationship Id="rId36" Type="http://schemas.openxmlformats.org/officeDocument/2006/relationships/font" Target="fonts/NunitoExtraLight-bold.fntdata"/><Relationship Id="rId39" Type="http://schemas.openxmlformats.org/officeDocument/2006/relationships/font" Target="fonts/Nunito-regular.fntdata"/><Relationship Id="rId38" Type="http://schemas.openxmlformats.org/officeDocument/2006/relationships/font" Target="fonts/NunitoExtraLight-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italic.fntdata"/><Relationship Id="rId50" Type="http://schemas.openxmlformats.org/officeDocument/2006/relationships/font" Target="fonts/RalewayMedium-bold.fntdata"/><Relationship Id="rId52" Type="http://schemas.openxmlformats.org/officeDocument/2006/relationships/font" Target="fonts/Raleway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3f0989437_7_56:notes"/>
          <p:cNvSpPr txBox="1"/>
          <p:nvPr>
            <p:ph idx="1" type="body"/>
          </p:nvPr>
        </p:nvSpPr>
        <p:spPr>
          <a:xfrm>
            <a:off x="685790" y="4343395"/>
            <a:ext cx="5486387" cy="411479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back! </a:t>
            </a:r>
            <a:r>
              <a:rPr lang="en"/>
              <a:t>As a youth advocate, you may be wondering what opportunities there are for you to influence a policy process. This session will assist you in identifying entry points. Entry points are physical or virtual spaces where you can access decisionmakers.  </a:t>
            </a:r>
            <a:endParaRPr/>
          </a:p>
          <a:p>
            <a:pPr indent="0" lvl="0" marL="0" rtl="0" algn="l">
              <a:spcBef>
                <a:spcPts val="0"/>
              </a:spcBef>
              <a:spcAft>
                <a:spcPts val="0"/>
              </a:spcAft>
              <a:buNone/>
            </a:pPr>
            <a:r>
              <a:t/>
            </a:r>
            <a:endParaRPr/>
          </a:p>
        </p:txBody>
      </p:sp>
      <p:sp>
        <p:nvSpPr>
          <p:cNvPr id="97" name="Google Shape;97;g113f0989437_7_56:notes"/>
          <p:cNvSpPr/>
          <p:nvPr>
            <p:ph idx="2" type="sldImg"/>
          </p:nvPr>
        </p:nvSpPr>
        <p:spPr>
          <a:xfrm>
            <a:off x="1142657" y="685783"/>
            <a:ext cx="4573344" cy="342897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72d50acad_0_10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172d50aca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part of presentation we are going to discuss ways in which we as advocates and stakeholders can leverage these entry points to create a window of opportunity for policy change.</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72d50acad_0_18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172d50aca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touched on the fact that when it comes to decision-making around policies, it can be complex. Policymakers are busy; they are bombarded with information; and the processes around decision-making do not necessarily happen in a straightforward, linear, or rational way (as in policymakers receive information, then take action).  Rather, it’s a fluid process, and information uptake often happens gradually over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must be smart about how we get our messages out to decisionmakers.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172d50acad_0_11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172d50aca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help you do this, we are going to introduce you to the M</a:t>
            </a:r>
            <a:r>
              <a:rPr lang="en"/>
              <a:t>ultiple Streams Framework</a:t>
            </a:r>
            <a:r>
              <a:rPr lang="en"/>
              <a:t> for policy change. There are lots of models for policy change, but we like this one because it’s non-linear and was developed with the advocacy process in mind. This model shows how three streams of activity may be going on concurrently—problems, solutions, and political environment—and each has a life of its 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Problems are recognized and defined from research. Solutions, or policy alternatives, are developed. But until a solution is proposed, no problem can be addressed. And political events flow along in their own unpredictable way. You might have both an identified problem and a feasible solution. But if there is no interest or political will regarding the issue, nothing will happen.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there can be times when these three streams move together and create a “window of opportunity” for program or policy change in the center. This intersection rarely just happens: Somebody must work to help ensure that these streams come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note: This model was first proposed by Kingdon (1984) and modified by Porter (1995) as well as by PRB over the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now go over the three spheres in more detail: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First, d</a:t>
            </a:r>
            <a:r>
              <a:rPr lang="en"/>
              <a:t>efining problems. For something to be defined as a problem, people must first recognize it as such and believe that something should be done and can be done to change it. Stakeholders need to feel that it is within their control to address the problem. </a:t>
            </a:r>
            <a:endParaRPr/>
          </a:p>
          <a:p>
            <a:pPr indent="-298450" lvl="0" marL="457200" rtl="0" algn="l">
              <a:spcBef>
                <a:spcPts val="0"/>
              </a:spcBef>
              <a:spcAft>
                <a:spcPts val="0"/>
              </a:spcAft>
              <a:buSzPts val="1100"/>
              <a:buChar char="●"/>
            </a:pPr>
            <a:r>
              <a:rPr lang="en"/>
              <a:t>Next, considering </a:t>
            </a:r>
            <a:r>
              <a:rPr lang="en"/>
              <a:t>solutions. Different solutions are developed according to their own criteria of selection, whether or not they are solutions to recognized problems or sensitive to political considerations. Solutions should be sensi</a:t>
            </a:r>
            <a:r>
              <a:rPr lang="en"/>
              <a:t>b</a:t>
            </a:r>
            <a:r>
              <a:rPr lang="en"/>
              <a:t>le, cost-effective, feasible, politically palatable, and relevant to the problem at hand. But we must remember that selecting a solution is also not always a rational decision-making process.  </a:t>
            </a:r>
            <a:endParaRPr/>
          </a:p>
          <a:p>
            <a:pPr indent="-298450" lvl="0" marL="457200" rtl="0" algn="l">
              <a:spcBef>
                <a:spcPts val="0"/>
              </a:spcBef>
              <a:spcAft>
                <a:spcPts val="0"/>
              </a:spcAft>
              <a:buSzPts val="1100"/>
              <a:buChar char="●"/>
            </a:pPr>
            <a:r>
              <a:rPr lang="en"/>
              <a:t>Finally, p</a:t>
            </a:r>
            <a:r>
              <a:rPr lang="en"/>
              <a:t>olitics and the political environment. Independent of identifying problems and solutions, political events move at their own pace, with their own dynamics and rules. Developments in the political sphere can be powerful in determining the priority of problems and solutions; for instance, a change in government, a change in ministers, or a change in the president of an organization can result in a significant swing in priorities that can move a subject onto or off of a government agenda. Politicians themselves may act based on analysis of the political costs and benefits of addressing a problem, rather than from the technical importance of an issue or proposal alone.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 window of opportunity to open, all three of these streams need to come together. Oftentimes an issue may fall into one or two circles, but not all three.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Can anyone think of an issue that might fall into one or two of these circles, but not all three?</a:t>
            </a:r>
            <a:r>
              <a:rPr b="1" lang="en"/>
              <a:t> [Generate responses.</a:t>
            </a:r>
            <a:r>
              <a:rPr b="1" i="1" lang="en"/>
              <a:t> Possible answer: The issue of climate change is a good example of where we have solutions, and in some cases we have the political will to do something about it, but not everyone agrees it’s really a problem that needs to be addressed.</a:t>
            </a:r>
            <a:r>
              <a:rPr b="1" lang="en"/>
              <a:t>]</a:t>
            </a:r>
            <a:endParaRPr b="1"/>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172d50acad_0_17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172d50aca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believe that there are three basic elements you can use to affect policy change: policy learning, attention focusing, and policy community strengthening.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define each of these in more detail in a moment, but first let’s look back at our model of policy change.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72d50acad_0_20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72d50aca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three elements fit around the outside of our model. By influencing policy learning, attention focusing, and policy community strengthening, you can exert pressure to move the three circles together.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element that we will discuss is policy learning.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172d50acad_0_23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172d50aca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context of policy change, “policy learning” refers to how decisionmakers learn about new information, data, or findings.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an ongoing, incremental flow of information. This flow should involve disseminating multiple sources of information to reach decisionmakers through multiple channels. Sources of information, such as policy briefs, videos, or websites, need to be accessible to policy audiences.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What do we mean by accessible?</a:t>
            </a:r>
            <a:r>
              <a:rPr b="1" lang="en"/>
              <a:t> [Generate responses.]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The messages should be articulated and packaged in understandable, non-technical, compelling language. The aim is to increase the capacity and space for policy dialogue among decisionmakers and to spur them to action.   </a:t>
            </a:r>
            <a:endParaRPr/>
          </a:p>
          <a:p>
            <a:pPr indent="0" lvl="0" marL="0" rtl="0" algn="l">
              <a:spcBef>
                <a:spcPts val="0"/>
              </a:spcBef>
              <a:spcAft>
                <a:spcPts val="0"/>
              </a:spcAft>
              <a:buNone/>
            </a:pPr>
            <a:br>
              <a:rPr lang="en"/>
            </a:br>
            <a:r>
              <a:rPr lang="en"/>
              <a:t>These policy learning efforts need to be continuous and fed in an ongoing stream of information. For example, imagine that just about the time you get one decisionmaker up to speed on an issue, they leave office. We know it is often the case that policymakers are busy and distracted, so they may hear you once, and then forget about it—in one ear and out the other. Making sure they hear it from different sources at different times helps the message to resonate.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Whether a matter can sustain serious attention and rise on a policy agenda depends not only on whether it is indeed a problem. It also matters whether there are feasible solutions. This often depends on whether there is a community of individuals concerned with devising solutions to the problem, and whether that community is successful in generating workable solutions.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as you need solutions to create a window of opportunity, you need clear solutions to sustain attention and keep an issue on the agenda. The best policy and program alternatives are those that are sensible, cost-effective, both technically and politically feasible, and relevant to the problem.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172d50acad_0_50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172d50acad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look at attention focusing.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172d50acad_0_19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172d50aca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Since there is so much information out there and competition among issues, you will need to get attention on your issue, and have it rise above the rest somehow. By drawing attention to your issue, you can help set the agenda—meaning you can help determine what policymakers are thinking and talking about.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agenda-setting process is an ongoing competition among the proponents of different issues to gain the attention of certain audiences to affect policy change. The top three audiences for advocacy are often the media, the public, and policy or decisionmakers. We know that there are many social problems that never become issues even though proponents and opponents exist. Space and time on “the agenda” are scarce resources, and so to influence policy change, your issue needs to rise to the top.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problems come to the attention of decisionmakers because some systematic indicator simply shows that there is a problem out there. These might include indicators like the teen pregnancy rate, HIV prevalence, or air pollution rates. These data points can make a big difference because they help decisionmakers assess the magnitude of a problem and determine whether it is changing for better or worse. They have a uniquely powerful effect on giving visibility to issues.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attention is put on an issue or a problem by international organizations or donors. Because it’s something they care about and is on their agenda, it gets put on other agendas as well. One example is the creation of the United Nations Sustainable Development Goals. Because these are now held up as global goals, countries are paying attention to how they can meet them. Tying your issue to such goals can help give it legitimacy.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way to bring attention to an issue is to host or tap into existing events or activities like press conferences and international or national days of attention. Examples of international days of attention are World AIDS Day or the International Day of Zero Tolerance for Female Genital Mutilation. These days often provide a timely “hook” for the media to cover certain issues, reaching a wide audience. High-level conferences or meetings can also do this.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Can you think of examples of high-visibility events that might provide a good forum for advocacy?</a:t>
            </a:r>
            <a:r>
              <a:rPr b="1" lang="en"/>
              <a:t> [Generate responses.]</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172d50acad_0_54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172d50aca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will look at policy community strengthening.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172d50acad_0_13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172d50aca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Focusing attention on your problem or solution can be a tireless and continuous job that is often better achieved through broad-based policy communities.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define “policy communities” as alliances or networks of participants—ideally from a variety of positions in and around government, the academic community, the media, the private sector, and interest groups—who are united in their commitment to a common cause.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a:t>
            </a:r>
            <a:r>
              <a:rPr lang="en"/>
              <a:t>Are any of you currently involved in a policy community?</a:t>
            </a:r>
            <a:r>
              <a:rPr b="1" lang="en"/>
              <a:t> [Generate responses.]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Things that you can do to develop or support policy communities and coalitions include joining an existing coalition, starting a new one, or working to strengthen an existing network. One of the most useful things about working with coalitions made up of diverse individuals and institutions is that you can get everyone on the same page, sharing the same messages, in the same ways. We will learn more about how to do this in our session on coalition building.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72d50acad_0_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72d50aca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Identifying an entry point is a way to get “a seat at the table,” but it also begs the question, “Once you have a seat at the table, do you know what you’ll do with it?” Remember to set your objectives while searching for and identifying your advocacy entry point. Then, once you have that entry point, you’ll be ready to communicate strategically to meet your policy objective.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Advocacy </a:t>
            </a:r>
            <a:r>
              <a:rPr lang="en"/>
              <a:t>ntry points can take on many different shapes and forms. In general, entry points can be grouped into two categories: those that already exist but may need to be identified by doing a scan of the policy landscape, and those that you will need to create.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172d50acad_0_7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172d50aca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policy change can take place when there is a clearly articulated problem; feasible, sensible solutions; and a political climate ripe for action.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help bring these together through policy learning, attention focusing, and policy community strengthening.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172d50acad_0_63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172d50acad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that we have discussed multiple ways to influence policy change, where do you want to contribute? There are endless ways to get involved in bringing the streams together to create windows of opportunity.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172d50a7d9_0_78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172d50a7d9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[Read slide. Distribute completed </a:t>
            </a:r>
            <a:r>
              <a:rPr b="1" lang="en" u="sng"/>
              <a:t>Exercise 1.2 Worksheets</a:t>
            </a:r>
            <a:r>
              <a:rPr b="1" lang="en"/>
              <a:t> from previous session (or have participants retrieve them if they held onto them)].</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[Allocate 10-15 minutes for participants to add entry points to their worksheets. After the exercise, be sure to collect the worksheets again or have the participants keep them; you will need them in future sessions.]</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172d50acad_0_664: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172d50acad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[Read slide. Distribute flip chart paper or notebook paper for participants to write down their ideas. Allocate 15-20 minutes for this activity.]</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172d50a7d9_0_806: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172d50a7d9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72d50acad_0_2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72d50aca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begin to understand entry points, let’s review what we learned about the policy landscape in our previous session. You first need to know WHO is involved—we call these the stakeholders, the people and groups who are affected by your issue. Youth are often an important stakeholder.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you need to know WHAT policies are in place. Are there national policies? Government policies at a lower administrative level? And if so—perhaps more importantly—what do these policies say? How are youth issues featured in these policies? Were youth involved in their creation? Are there gaps in the policies that are in place?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the HOW: How are the policies funded? Are donors funding, and thereby influencing, the programs? What’s the process for creating or changing a particular policy?  How are the policies developed, introduced, debated, approved, and reviewed? Are the policies being effectively implemented? Are youth involved in monitoring implementation?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of these areas offers a set of entry points for how you, as a youth advocate, can begin to engage on your topic and reach policy audiences with your message. Let’s take each of these areas—stakeholders, policies, and implementation—and think through some ways for youth to be involved.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72d50acad_0_3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72d50aca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are the stakeholders? Well, earlier we learned that stakeholders include those being impacted by a particular policy. Stakeholders also include people in charge of both creating and implementing a policy, as well as those who have influence over a particular policy issue.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first things to think through is whether you are recognized as a stakeholder and, if so, what your relationship is to the topic. For example, maybe your objective is to focus the attention of the media in your country on how the national child marriage law is not being implemented or enforced. As a young person, whether or not you are married, it is likely that you are a stakeholder because your life is impacted by the existence of the policy and by the degree to which it is implemented. In some situations, youth may be a stakeholder, but not yet recognized as 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why does it matter whether you are a stakeholder? Knowing whether you are a stakeholder can help you determine how to frame your advocacy messages and where some possible inroads may exist for you to engage. Sometimes policymakers or implementers hold stakeholder engagement meetings that could be a possible entry point for you.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72d50acad_0_83: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72d50aca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most countries, formal political platforms exist for youth engagement, but you may find that they are not specific to your issue area. For example, many political parties have a youth wing, and these wings vary in their level of direct engagement with policy audiences. These youth wings could be an entry point for you to get involved.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countries have nonpartisan youth assemblies that could be an entry point, such as the National Youth Senate in Kenya, which strives for an engaged and informed youth population and increased youth representation in politics.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there are youth members of parliament, who may be open and receptive to hearing your ideas.  </a:t>
            </a:r>
            <a:endParaRPr/>
          </a:p>
          <a:p>
            <a:pPr indent="0" lvl="0" marL="0" rtl="0" algn="l">
              <a:spcBef>
                <a:spcPts val="0"/>
              </a:spcBef>
              <a:spcAft>
                <a:spcPts val="0"/>
              </a:spcAft>
              <a:buNone/>
            </a:pPr>
            <a:r>
              <a:rPr lang="en"/>
              <a:t>(FUN FACT: Bhutan has the highest proportion of youth under age 30 elected to upper parliament worldwide. Almost one in 10 members of Bhutan’s upper parliament is under the age of 30. </a:t>
            </a:r>
            <a:r>
              <a:rPr lang="en"/>
              <a:t>[Source: http://archive.ipu.org/pdf/publications/youthrep-e.pdf]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try to find out who is involved in a policy or has influence over a policy. Knowing the “who’s who” of the policy landscape for your issue is one of the best ways of identifying entry points. Look for potential alliances with those you agree with, common ground with those who share your interests, and champions among those who hold influence over the policy process and are either already supportive of your issue or potentially supportive.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Sometimes your entry point can be a person who opens doors for you as a youth advocate. In other cases, you may want to strategically collaborate with organizations whose opinions are already trusted by policymakers and who hold influence over policy decision-making.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72d50acad_0_6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72d50aca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approach to searching for entry points for advocacy is to scan the policies already in place for those that impact young people’s lives.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Perhaps you start with</a:t>
            </a:r>
            <a:r>
              <a:rPr lang="en"/>
              <a:t> a youth-focused policy, such as a national adolescent and youth sexual and reproductive health policy, a provincial youth policy, or some other national or subnational policy. To look for youth-focused policies, search health, education, economics, governance, and other sectors and think through how policies in each sector influence or have the potential to influence your life.  For example, is primary school free in your country? If so, there is probably a policy that made that a reality. The same is true for many other aspects of life. When you find youth-focused policies, find out as much as you can about them, such as: </a:t>
            </a:r>
            <a:endParaRPr/>
          </a:p>
          <a:p>
            <a:pPr indent="-298450" lvl="0" marL="457200" rtl="0" algn="l">
              <a:spcBef>
                <a:spcPts val="0"/>
              </a:spcBef>
              <a:spcAft>
                <a:spcPts val="0"/>
              </a:spcAft>
              <a:buSzPts val="1100"/>
              <a:buChar char="●"/>
            </a:pPr>
            <a:r>
              <a:rPr lang="en"/>
              <a:t>When was the policy created?</a:t>
            </a:r>
            <a:endParaRPr/>
          </a:p>
          <a:p>
            <a:pPr indent="-298450" lvl="0" marL="457200" rtl="0" algn="l">
              <a:spcBef>
                <a:spcPts val="0"/>
              </a:spcBef>
              <a:spcAft>
                <a:spcPts val="0"/>
              </a:spcAft>
              <a:buSzPts val="1100"/>
              <a:buChar char="●"/>
            </a:pPr>
            <a:r>
              <a:rPr lang="en"/>
              <a:t>Who created the policy?</a:t>
            </a:r>
            <a:endParaRPr/>
          </a:p>
          <a:p>
            <a:pPr indent="-298450" lvl="0" marL="457200" rtl="0" algn="l">
              <a:spcBef>
                <a:spcPts val="0"/>
              </a:spcBef>
              <a:spcAft>
                <a:spcPts val="0"/>
              </a:spcAft>
              <a:buSzPts val="1100"/>
              <a:buChar char="●"/>
            </a:pPr>
            <a:r>
              <a:rPr lang="en"/>
              <a:t>What was the process for creating the policy? Were stakeholders involved?  </a:t>
            </a:r>
            <a:endParaRPr/>
          </a:p>
          <a:p>
            <a:pPr indent="-298450" lvl="0" marL="457200" rtl="0" algn="l">
              <a:spcBef>
                <a:spcPts val="0"/>
              </a:spcBef>
              <a:spcAft>
                <a:spcPts val="0"/>
              </a:spcAft>
              <a:buSzPts val="1100"/>
              <a:buChar char="●"/>
            </a:pPr>
            <a:r>
              <a:rPr lang="en"/>
              <a:t>How long is the policy intended to be in place?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policies are created with a particular </a:t>
            </a:r>
            <a:r>
              <a:rPr lang="en"/>
              <a:t>timeframe</a:t>
            </a:r>
            <a:r>
              <a:rPr lang="en"/>
              <a:t> in mind, and others are not. For example, in Uruguay, the national youth policy covers a four-year period. Other countries may regularly refresh their youth policies but are not on a particular timetable. Some policies that impact youth can take the shape of annual development plans or “long-term vision” documents.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a:t>
            </a:r>
            <a:r>
              <a:rPr lang="en"/>
              <a:t> Does your country have a long-term development policy?</a:t>
            </a:r>
            <a:r>
              <a:rPr b="1" lang="en"/>
              <a:t> [Generate responses. </a:t>
            </a:r>
            <a:r>
              <a:rPr b="1" i="1" lang="en"/>
              <a:t>Examples include Nigeria Vision 20:2020 or Kenya Vision 2030.</a:t>
            </a:r>
            <a:r>
              <a:rPr b="1" lang="en"/>
              <a:t>]</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Determining how a policy that affects youth is time bound (or not) will help you as a youth leader to figure out potential times for engagement—these are entry points. Sometimes in the policy development process, spaces for public participation are available that can be leveraged as an entry point for greater youth involvement. In addition to public participation in the policy development process, sometimes there are meetings held with youth to provide input into the design of youth-specific policies.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an example of how to use public participation hearings as an entry point: In 2017 PRB supported youth advocates in Kenya to develop and present memos to county decisionmakers as they revised their five-year County Integrated Development Plans. By participating in public forums, sharing memos, and insisting that particular youth issues be included in the plans, youth champions helped pave the way for stronger commitments over the five-year implementation period for the development plans.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some countries, monitoring and evaluation of policy occurs. Entry points can exist in the regular monitoring of policy implementation or at the end of a policy timeframe.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 youth have a right to be involved in the development, implementation, and monitoring of ALL policies that influence their lives and communities—not just those pertaining to youth.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[Ask:] Can you think of any policies that impact youth but are not youth-specific? [Generate responses. </a:t>
            </a:r>
            <a:r>
              <a:rPr b="1" i="1" lang="en"/>
              <a:t>Examples include environmental policies.</a:t>
            </a:r>
            <a:r>
              <a:rPr b="1" lang="en"/>
              <a:t>]</a:t>
            </a:r>
            <a:endParaRPr b="1"/>
          </a:p>
          <a:p>
            <a:pPr indent="0" lvl="0" marL="0" rtl="0" algn="l">
              <a:spcBef>
                <a:spcPts val="0"/>
              </a:spcBef>
              <a:spcAft>
                <a:spcPts val="0"/>
              </a:spcAft>
              <a:buNone/>
            </a:pPr>
            <a:r>
              <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73246b2df_1_179:notes"/>
          <p:cNvSpPr txBox="1"/>
          <p:nvPr>
            <p:ph idx="1" type="body"/>
          </p:nvPr>
        </p:nvSpPr>
        <p:spPr>
          <a:xfrm>
            <a:off x="685790" y="4343395"/>
            <a:ext cx="5486387" cy="4114791"/>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find entry points, you’ll want to consider HOW policies are being funded and implemented. Once you understand how a policy is being funded and implemented (or not!), then you’ll know more about how to engage and who your target audience 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if the national government passes a policy that ensures youth access to sexual and reproductive health care, you may want to find out how the policy will be implemented and who is responsible for implementation and monitoring. Will subnational leaders be trained on the new policy? Will resources be available for implementation? Is there a government office or a technical committee responsible for policy implementation? Does a monitoring and evaluation plan exist? The answers to these questions will help you determine your entry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You’ll also want to look into the funding of the policy and see how it’s being paid for. Once you have determined how a policy will be funded, you may be able to identify an entry point. To return to the youth sexual and reproductive health policy example, your state or provincial government may hold budget hearings during which you could participate and ask for funding to be allocated toward implementing that policy.  </a:t>
            </a:r>
            <a:endParaRPr/>
          </a:p>
          <a:p>
            <a:pPr indent="0" lvl="0" marL="0" rtl="0" algn="l">
              <a:spcBef>
                <a:spcPts val="0"/>
              </a:spcBef>
              <a:spcAft>
                <a:spcPts val="0"/>
              </a:spcAft>
              <a:buNone/>
            </a:pPr>
            <a:r>
              <a:t/>
            </a:r>
            <a:endParaRPr/>
          </a:p>
        </p:txBody>
      </p:sp>
      <p:sp>
        <p:nvSpPr>
          <p:cNvPr id="230" name="Google Shape;230;g1173246b2df_1_179:notes"/>
          <p:cNvSpPr/>
          <p:nvPr>
            <p:ph idx="2" type="sldImg"/>
          </p:nvPr>
        </p:nvSpPr>
        <p:spPr>
          <a:xfrm>
            <a:off x="1142657" y="685783"/>
            <a:ext cx="4573344" cy="342897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72d50acad_0_14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172d50aca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began this presentation, we described the two main types of entry points—those you identify and those you create. Now that we’ve summarized some strategies for identifying an existing advocacy entry point, let’s transition to the second type of entry point: those you create.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Creating your own entry point can be simple, or it can be a complicated endeavor that requires a lot of careful planning. It depends on your policy environment and the goals you have set. We will teach you more about setting your goals and objectives later in the training.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create your own entry point, one strategy could be to simply request a meeting with a decisionmaker that you identified when you analyzed the policy landscape or approach a decisionmaker during an existing event, like a high-level meeting or conference.  If you choose to do this, you will want to introduce yourself clearly and describe the purpose of the meeting. During the meeting, present your ideas concisely. We will go into more detail about how to present your issue to decisionmakers in upcoming sessions.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approach is to create your own entry point by hosting a public dialogue on the topic you are hoping to get a decisionmaker to pay attention to. Invite your audience to attend the dialogue and publicize the event widely to ensure good attendance. We will get into more detail on strategies like this in future sessions.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could also try circulating a petition or policy memo to other youth and presenting it to a policymaker for consideration. Or you could gather a group of young people together for a meeting with a policymaker.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you may consider leveraging the media, including social media, to try to access the decisionmaker you are targeting. We’ll talk about how you can integrate multimedia elements into your advocacy campaign in upcoming sessions.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 to identifying an entry point, creating your own requires a good understanding of your policy environment and clearly defined goals and objectives.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72d50acad_0_12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172d50aca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haven’t discussed in depth yet is relationships. Your professional relationships and networks will be the glue that holds together the different efforts you make throughout your career. The relationships you make now as a youth leader have the potential to stay with you your whole life, so value and respect each connection you make. Also, be sure to leverage the strong relationships you already have when identifying or creating entry points for advocacy. Relationships are a common thread that run throughout all the different types of entry points that we’ve discussed, how you’ll identify them, and how you’ll leverage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an entry point might allow you to get time with a policymaker to discuss an important issue, but a relationship with that policymaker could take a long time to develop. Be patient as you build trust and rapport in new relationships. Persistence, patience, and consistency will pay off.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1"/>
            <a:ext cx="8024212" cy="5674219"/>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3" name="Google Shape;13;p2"/>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 name="Google Shape;14;p2"/>
          <p:cNvSpPr/>
          <p:nvPr/>
        </p:nvSpPr>
        <p:spPr>
          <a:xfrm>
            <a:off x="4675638" y="4871517"/>
            <a:ext cx="3342361" cy="796466"/>
          </a:xfrm>
          <a:custGeom>
            <a:rect b="b" l="l" r="r" t="t"/>
            <a:pathLst>
              <a:path extrusionOk="0" h="1062354" w="4457065">
                <a:moveTo>
                  <a:pt x="4457002"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0" y="1062200"/>
                </a:lnTo>
                <a:lnTo>
                  <a:pt x="4457002" y="1062200"/>
                </a:lnTo>
                <a:lnTo>
                  <a:pt x="445700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2"/>
          <p:cNvSpPr txBox="1"/>
          <p:nvPr>
            <p:ph type="title"/>
          </p:nvPr>
        </p:nvSpPr>
        <p:spPr>
          <a:xfrm>
            <a:off x="1589728" y="641517"/>
            <a:ext cx="4839542" cy="19042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1100">
                <a:solidFill>
                  <a:srgbClr val="FF6E14"/>
                </a:solidFill>
                <a:latin typeface="Nunito ExtraLight"/>
                <a:ea typeface="Nunito ExtraLight"/>
                <a:cs typeface="Nunito ExtraLight"/>
                <a:sym typeface="Nunito ExtraLight"/>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69" name="Google Shape;69;p12"/>
          <p:cNvSpPr txBox="1"/>
          <p:nvPr>
            <p:ph idx="1" type="body"/>
          </p:nvPr>
        </p:nvSpPr>
        <p:spPr>
          <a:xfrm>
            <a:off x="2257868" y="1069544"/>
            <a:ext cx="3502360" cy="202472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000"/>
              <a:buNone/>
              <a:defRPr b="0" i="0" sz="3200">
                <a:solidFill>
                  <a:srgbClr val="FF6E14"/>
                </a:solidFill>
                <a:latin typeface="Nunito ExtraLight"/>
                <a:ea typeface="Nunito ExtraLight"/>
                <a:cs typeface="Nunito ExtraLight"/>
                <a:sym typeface="Nunito ExtraLight"/>
              </a:defRPr>
            </a:lvl1pPr>
            <a:lvl2pPr indent="-228600" lvl="1" marL="914400" algn="l">
              <a:spcBef>
                <a:spcPts val="0"/>
              </a:spcBef>
              <a:spcAft>
                <a:spcPts val="0"/>
              </a:spcAft>
              <a:buSzPts val="1000"/>
              <a:buNone/>
              <a:defRPr/>
            </a:lvl2pPr>
            <a:lvl3pPr indent="-228600" lvl="2" marL="1371600" algn="l">
              <a:spcBef>
                <a:spcPts val="0"/>
              </a:spcBef>
              <a:spcAft>
                <a:spcPts val="0"/>
              </a:spcAft>
              <a:buSzPts val="1000"/>
              <a:buNone/>
              <a:defRPr/>
            </a:lvl3pPr>
            <a:lvl4pPr indent="-228600" lvl="3" marL="1828800" algn="l">
              <a:spcBef>
                <a:spcPts val="0"/>
              </a:spcBef>
              <a:spcAft>
                <a:spcPts val="0"/>
              </a:spcAft>
              <a:buSzPts val="1000"/>
              <a:buNone/>
              <a:defRPr/>
            </a:lvl4pPr>
            <a:lvl5pPr indent="-228600" lvl="4" marL="2286000" algn="l">
              <a:spcBef>
                <a:spcPts val="0"/>
              </a:spcBef>
              <a:spcAft>
                <a:spcPts val="0"/>
              </a:spcAft>
              <a:buSzPts val="1000"/>
              <a:buNone/>
              <a:defRPr/>
            </a:lvl5pPr>
            <a:lvl6pPr indent="-228600" lvl="5" marL="2743200" algn="l">
              <a:spcBef>
                <a:spcPts val="0"/>
              </a:spcBef>
              <a:spcAft>
                <a:spcPts val="0"/>
              </a:spcAft>
              <a:buSzPts val="1000"/>
              <a:buNone/>
              <a:defRPr/>
            </a:lvl6pPr>
            <a:lvl7pPr indent="-228600" lvl="6" marL="3200400" algn="l">
              <a:spcBef>
                <a:spcPts val="0"/>
              </a:spcBef>
              <a:spcAft>
                <a:spcPts val="0"/>
              </a:spcAft>
              <a:buSzPts val="1000"/>
              <a:buNone/>
              <a:defRPr/>
            </a:lvl7pPr>
            <a:lvl8pPr indent="-228600" lvl="7" marL="3657600" algn="l">
              <a:spcBef>
                <a:spcPts val="0"/>
              </a:spcBef>
              <a:spcAft>
                <a:spcPts val="0"/>
              </a:spcAft>
              <a:buSzPts val="1000"/>
              <a:buNone/>
              <a:defRPr/>
            </a:lvl8pPr>
            <a:lvl9pPr indent="-228600" lvl="8" marL="4114800" algn="l">
              <a:spcBef>
                <a:spcPts val="0"/>
              </a:spcBef>
              <a:spcAft>
                <a:spcPts val="0"/>
              </a:spcAft>
              <a:buSzPts val="1000"/>
              <a:buNone/>
              <a:defRPr/>
            </a:lvl9pPr>
          </a:lstStyle>
          <a:p/>
        </p:txBody>
      </p:sp>
      <p:sp>
        <p:nvSpPr>
          <p:cNvPr id="70" name="Google Shape;70;p12"/>
          <p:cNvSpPr txBox="1"/>
          <p:nvPr>
            <p:ph idx="11" type="ftr"/>
          </p:nvPr>
        </p:nvSpPr>
        <p:spPr>
          <a:xfrm>
            <a:off x="4823601" y="5496996"/>
            <a:ext cx="2966649" cy="1028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500">
                <a:solidFill>
                  <a:srgbClr val="59585B"/>
                </a:solidFill>
                <a:latin typeface="Raleway Medium"/>
                <a:ea typeface="Raleway Medium"/>
                <a:cs typeface="Raleway Medium"/>
                <a:sym typeface="Raleway Medium"/>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71" name="Google Shape;71;p12"/>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solidFill>
                  <a:srgbClr val="888888"/>
                </a:solidFill>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72" name="Google Shape;72;p12"/>
          <p:cNvSpPr txBox="1"/>
          <p:nvPr>
            <p:ph idx="12" type="sldNum"/>
          </p:nvPr>
        </p:nvSpPr>
        <p:spPr>
          <a:xfrm>
            <a:off x="5773680" y="5273100"/>
            <a:ext cx="1844370" cy="2835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3" name="Shape 73"/>
        <p:cNvGrpSpPr/>
        <p:nvPr/>
      </p:nvGrpSpPr>
      <p:grpSpPr>
        <a:xfrm>
          <a:off x="0" y="0"/>
          <a:ext cx="0" cy="0"/>
          <a:chOff x="0" y="0"/>
          <a:chExt cx="0" cy="0"/>
        </a:xfrm>
      </p:grpSpPr>
      <p:sp>
        <p:nvSpPr>
          <p:cNvPr id="74" name="Google Shape;74;p13"/>
          <p:cNvSpPr txBox="1"/>
          <p:nvPr>
            <p:ph idx="11" type="ftr"/>
          </p:nvPr>
        </p:nvSpPr>
        <p:spPr>
          <a:xfrm>
            <a:off x="4823601" y="5496996"/>
            <a:ext cx="2966649" cy="1028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500">
                <a:solidFill>
                  <a:srgbClr val="59585B"/>
                </a:solidFill>
                <a:latin typeface="Raleway Medium"/>
                <a:ea typeface="Raleway Medium"/>
                <a:cs typeface="Raleway Medium"/>
                <a:sym typeface="Raleway Medium"/>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75" name="Google Shape;75;p13"/>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solidFill>
                  <a:srgbClr val="888888"/>
                </a:solidFill>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76" name="Google Shape;76;p13"/>
          <p:cNvSpPr txBox="1"/>
          <p:nvPr>
            <p:ph idx="12" type="sldNum"/>
          </p:nvPr>
        </p:nvSpPr>
        <p:spPr>
          <a:xfrm>
            <a:off x="5773680" y="5273100"/>
            <a:ext cx="1844370" cy="2835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7" name="Shape 77"/>
        <p:cNvGrpSpPr/>
        <p:nvPr/>
      </p:nvGrpSpPr>
      <p:grpSpPr>
        <a:xfrm>
          <a:off x="0" y="0"/>
          <a:ext cx="0" cy="0"/>
          <a:chOff x="0" y="0"/>
          <a:chExt cx="0" cy="0"/>
        </a:xfrm>
      </p:grpSpPr>
      <p:sp>
        <p:nvSpPr>
          <p:cNvPr id="78" name="Google Shape;78;p14"/>
          <p:cNvSpPr txBox="1"/>
          <p:nvPr>
            <p:ph type="title"/>
          </p:nvPr>
        </p:nvSpPr>
        <p:spPr>
          <a:xfrm>
            <a:off x="1589728" y="641517"/>
            <a:ext cx="4839542" cy="19042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1100">
                <a:solidFill>
                  <a:srgbClr val="FF6E14"/>
                </a:solidFill>
                <a:latin typeface="Nunito ExtraLight"/>
                <a:ea typeface="Nunito ExtraLight"/>
                <a:cs typeface="Nunito ExtraLight"/>
                <a:sym typeface="Nunito ExtraLight"/>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79" name="Google Shape;79;p14"/>
          <p:cNvSpPr txBox="1"/>
          <p:nvPr>
            <p:ph idx="1" type="body"/>
          </p:nvPr>
        </p:nvSpPr>
        <p:spPr>
          <a:xfrm>
            <a:off x="400950" y="1304100"/>
            <a:ext cx="3488265" cy="37422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000"/>
              <a:buNone/>
              <a:defRPr/>
            </a:lvl1pPr>
            <a:lvl2pPr indent="-228600" lvl="1" marL="914400" algn="l">
              <a:spcBef>
                <a:spcPts val="0"/>
              </a:spcBef>
              <a:spcAft>
                <a:spcPts val="0"/>
              </a:spcAft>
              <a:buSzPts val="1000"/>
              <a:buNone/>
              <a:defRPr/>
            </a:lvl2pPr>
            <a:lvl3pPr indent="-228600" lvl="2" marL="1371600" algn="l">
              <a:spcBef>
                <a:spcPts val="0"/>
              </a:spcBef>
              <a:spcAft>
                <a:spcPts val="0"/>
              </a:spcAft>
              <a:buSzPts val="1000"/>
              <a:buNone/>
              <a:defRPr/>
            </a:lvl3pPr>
            <a:lvl4pPr indent="-228600" lvl="3" marL="1828800" algn="l">
              <a:spcBef>
                <a:spcPts val="0"/>
              </a:spcBef>
              <a:spcAft>
                <a:spcPts val="0"/>
              </a:spcAft>
              <a:buSzPts val="1000"/>
              <a:buNone/>
              <a:defRPr/>
            </a:lvl4pPr>
            <a:lvl5pPr indent="-228600" lvl="4" marL="2286000" algn="l">
              <a:spcBef>
                <a:spcPts val="0"/>
              </a:spcBef>
              <a:spcAft>
                <a:spcPts val="0"/>
              </a:spcAft>
              <a:buSzPts val="1000"/>
              <a:buNone/>
              <a:defRPr/>
            </a:lvl5pPr>
            <a:lvl6pPr indent="-228600" lvl="5" marL="2743200" algn="l">
              <a:spcBef>
                <a:spcPts val="0"/>
              </a:spcBef>
              <a:spcAft>
                <a:spcPts val="0"/>
              </a:spcAft>
              <a:buSzPts val="1000"/>
              <a:buNone/>
              <a:defRPr/>
            </a:lvl6pPr>
            <a:lvl7pPr indent="-228600" lvl="6" marL="3200400" algn="l">
              <a:spcBef>
                <a:spcPts val="0"/>
              </a:spcBef>
              <a:spcAft>
                <a:spcPts val="0"/>
              </a:spcAft>
              <a:buSzPts val="1000"/>
              <a:buNone/>
              <a:defRPr/>
            </a:lvl7pPr>
            <a:lvl8pPr indent="-228600" lvl="7" marL="3657600" algn="l">
              <a:spcBef>
                <a:spcPts val="0"/>
              </a:spcBef>
              <a:spcAft>
                <a:spcPts val="0"/>
              </a:spcAft>
              <a:buSzPts val="1000"/>
              <a:buNone/>
              <a:defRPr/>
            </a:lvl8pPr>
            <a:lvl9pPr indent="-228600" lvl="8" marL="4114800" algn="l">
              <a:spcBef>
                <a:spcPts val="0"/>
              </a:spcBef>
              <a:spcAft>
                <a:spcPts val="0"/>
              </a:spcAft>
              <a:buSzPts val="1000"/>
              <a:buNone/>
              <a:defRPr/>
            </a:lvl9pPr>
          </a:lstStyle>
          <a:p/>
        </p:txBody>
      </p:sp>
      <p:sp>
        <p:nvSpPr>
          <p:cNvPr id="80" name="Google Shape;80;p14"/>
          <p:cNvSpPr txBox="1"/>
          <p:nvPr>
            <p:ph idx="2" type="body"/>
          </p:nvPr>
        </p:nvSpPr>
        <p:spPr>
          <a:xfrm>
            <a:off x="4129785" y="1304100"/>
            <a:ext cx="3488265" cy="37422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000"/>
              <a:buNone/>
              <a:defRPr/>
            </a:lvl1pPr>
            <a:lvl2pPr indent="-228600" lvl="1" marL="914400" algn="l">
              <a:spcBef>
                <a:spcPts val="0"/>
              </a:spcBef>
              <a:spcAft>
                <a:spcPts val="0"/>
              </a:spcAft>
              <a:buSzPts val="1000"/>
              <a:buNone/>
              <a:defRPr/>
            </a:lvl2pPr>
            <a:lvl3pPr indent="-228600" lvl="2" marL="1371600" algn="l">
              <a:spcBef>
                <a:spcPts val="0"/>
              </a:spcBef>
              <a:spcAft>
                <a:spcPts val="0"/>
              </a:spcAft>
              <a:buSzPts val="1000"/>
              <a:buNone/>
              <a:defRPr/>
            </a:lvl3pPr>
            <a:lvl4pPr indent="-228600" lvl="3" marL="1828800" algn="l">
              <a:spcBef>
                <a:spcPts val="0"/>
              </a:spcBef>
              <a:spcAft>
                <a:spcPts val="0"/>
              </a:spcAft>
              <a:buSzPts val="1000"/>
              <a:buNone/>
              <a:defRPr/>
            </a:lvl4pPr>
            <a:lvl5pPr indent="-228600" lvl="4" marL="2286000" algn="l">
              <a:spcBef>
                <a:spcPts val="0"/>
              </a:spcBef>
              <a:spcAft>
                <a:spcPts val="0"/>
              </a:spcAft>
              <a:buSzPts val="1000"/>
              <a:buNone/>
              <a:defRPr/>
            </a:lvl5pPr>
            <a:lvl6pPr indent="-228600" lvl="5" marL="2743200" algn="l">
              <a:spcBef>
                <a:spcPts val="0"/>
              </a:spcBef>
              <a:spcAft>
                <a:spcPts val="0"/>
              </a:spcAft>
              <a:buSzPts val="1000"/>
              <a:buNone/>
              <a:defRPr/>
            </a:lvl6pPr>
            <a:lvl7pPr indent="-228600" lvl="6" marL="3200400" algn="l">
              <a:spcBef>
                <a:spcPts val="0"/>
              </a:spcBef>
              <a:spcAft>
                <a:spcPts val="0"/>
              </a:spcAft>
              <a:buSzPts val="1000"/>
              <a:buNone/>
              <a:defRPr/>
            </a:lvl7pPr>
            <a:lvl8pPr indent="-228600" lvl="7" marL="3657600" algn="l">
              <a:spcBef>
                <a:spcPts val="0"/>
              </a:spcBef>
              <a:spcAft>
                <a:spcPts val="0"/>
              </a:spcAft>
              <a:buSzPts val="1000"/>
              <a:buNone/>
              <a:defRPr/>
            </a:lvl8pPr>
            <a:lvl9pPr indent="-228600" lvl="8" marL="4114800" algn="l">
              <a:spcBef>
                <a:spcPts val="0"/>
              </a:spcBef>
              <a:spcAft>
                <a:spcPts val="0"/>
              </a:spcAft>
              <a:buSzPts val="1000"/>
              <a:buNone/>
              <a:defRPr/>
            </a:lvl9pPr>
          </a:lstStyle>
          <a:p/>
        </p:txBody>
      </p:sp>
      <p:sp>
        <p:nvSpPr>
          <p:cNvPr id="81" name="Google Shape;81;p14"/>
          <p:cNvSpPr txBox="1"/>
          <p:nvPr>
            <p:ph idx="11" type="ftr"/>
          </p:nvPr>
        </p:nvSpPr>
        <p:spPr>
          <a:xfrm>
            <a:off x="4823601" y="5496996"/>
            <a:ext cx="2966649" cy="1028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500">
                <a:solidFill>
                  <a:srgbClr val="59585B"/>
                </a:solidFill>
                <a:latin typeface="Raleway Medium"/>
                <a:ea typeface="Raleway Medium"/>
                <a:cs typeface="Raleway Medium"/>
                <a:sym typeface="Raleway Medium"/>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82" name="Google Shape;82;p14"/>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solidFill>
                  <a:srgbClr val="888888"/>
                </a:solidFill>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83" name="Google Shape;83;p14"/>
          <p:cNvSpPr txBox="1"/>
          <p:nvPr>
            <p:ph idx="12" type="sldNum"/>
          </p:nvPr>
        </p:nvSpPr>
        <p:spPr>
          <a:xfrm>
            <a:off x="5773680" y="5273100"/>
            <a:ext cx="1844370" cy="2835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4" name="Shape 84"/>
        <p:cNvGrpSpPr/>
        <p:nvPr/>
      </p:nvGrpSpPr>
      <p:grpSpPr>
        <a:xfrm>
          <a:off x="0" y="0"/>
          <a:ext cx="0" cy="0"/>
          <a:chOff x="0" y="0"/>
          <a:chExt cx="0" cy="0"/>
        </a:xfrm>
      </p:grpSpPr>
      <p:sp>
        <p:nvSpPr>
          <p:cNvPr id="85" name="Google Shape;85;p15"/>
          <p:cNvSpPr txBox="1"/>
          <p:nvPr>
            <p:ph type="ctrTitle"/>
          </p:nvPr>
        </p:nvSpPr>
        <p:spPr>
          <a:xfrm>
            <a:off x="601425" y="1757700"/>
            <a:ext cx="6816150" cy="11907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86" name="Google Shape;86;p15"/>
          <p:cNvSpPr txBox="1"/>
          <p:nvPr>
            <p:ph idx="1" type="subTitle"/>
          </p:nvPr>
        </p:nvSpPr>
        <p:spPr>
          <a:xfrm>
            <a:off x="1202850" y="3175200"/>
            <a:ext cx="5613300" cy="1417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87" name="Google Shape;87;p15"/>
          <p:cNvSpPr txBox="1"/>
          <p:nvPr>
            <p:ph idx="11" type="ftr"/>
          </p:nvPr>
        </p:nvSpPr>
        <p:spPr>
          <a:xfrm>
            <a:off x="4823601" y="5496996"/>
            <a:ext cx="2966649" cy="1028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500">
                <a:solidFill>
                  <a:srgbClr val="59585B"/>
                </a:solidFill>
                <a:latin typeface="Raleway Medium"/>
                <a:ea typeface="Raleway Medium"/>
                <a:cs typeface="Raleway Medium"/>
                <a:sym typeface="Raleway Medium"/>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88" name="Google Shape;88;p15"/>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solidFill>
                  <a:srgbClr val="888888"/>
                </a:solidFill>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89" name="Google Shape;89;p15"/>
          <p:cNvSpPr txBox="1"/>
          <p:nvPr>
            <p:ph idx="12" type="sldNum"/>
          </p:nvPr>
        </p:nvSpPr>
        <p:spPr>
          <a:xfrm>
            <a:off x="5773680" y="5273100"/>
            <a:ext cx="1844370" cy="2835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0" name="Shape 90"/>
        <p:cNvGrpSpPr/>
        <p:nvPr/>
      </p:nvGrpSpPr>
      <p:grpSpPr>
        <a:xfrm>
          <a:off x="0" y="0"/>
          <a:ext cx="0" cy="0"/>
          <a:chOff x="0" y="0"/>
          <a:chExt cx="0" cy="0"/>
        </a:xfrm>
      </p:grpSpPr>
      <p:sp>
        <p:nvSpPr>
          <p:cNvPr id="91" name="Google Shape;91;p16"/>
          <p:cNvSpPr txBox="1"/>
          <p:nvPr>
            <p:ph type="title"/>
          </p:nvPr>
        </p:nvSpPr>
        <p:spPr>
          <a:xfrm>
            <a:off x="1589728" y="641517"/>
            <a:ext cx="4839542" cy="19042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1100">
                <a:solidFill>
                  <a:srgbClr val="FF6E14"/>
                </a:solidFill>
                <a:latin typeface="Nunito ExtraLight"/>
                <a:ea typeface="Nunito ExtraLight"/>
                <a:cs typeface="Nunito ExtraLight"/>
                <a:sym typeface="Nunito ExtraLight"/>
              </a:defRPr>
            </a:lvl1pPr>
            <a:lvl2pPr lvl="1">
              <a:spcBef>
                <a:spcPts val="0"/>
              </a:spcBef>
              <a:spcAft>
                <a:spcPts val="0"/>
              </a:spcAft>
              <a:buSzPts val="1000"/>
              <a:buNone/>
              <a:defRPr/>
            </a:lvl2pPr>
            <a:lvl3pPr lvl="2">
              <a:spcBef>
                <a:spcPts val="0"/>
              </a:spcBef>
              <a:spcAft>
                <a:spcPts val="0"/>
              </a:spcAft>
              <a:buSzPts val="1000"/>
              <a:buNone/>
              <a:defRPr/>
            </a:lvl3pPr>
            <a:lvl4pPr lvl="3">
              <a:spcBef>
                <a:spcPts val="0"/>
              </a:spcBef>
              <a:spcAft>
                <a:spcPts val="0"/>
              </a:spcAft>
              <a:buSzPts val="1000"/>
              <a:buNone/>
              <a:defRPr/>
            </a:lvl4pPr>
            <a:lvl5pPr lvl="4">
              <a:spcBef>
                <a:spcPts val="0"/>
              </a:spcBef>
              <a:spcAft>
                <a:spcPts val="0"/>
              </a:spcAft>
              <a:buSzPts val="1000"/>
              <a:buNone/>
              <a:defRPr/>
            </a:lvl5pPr>
            <a:lvl6pPr lvl="5">
              <a:spcBef>
                <a:spcPts val="0"/>
              </a:spcBef>
              <a:spcAft>
                <a:spcPts val="0"/>
              </a:spcAft>
              <a:buSzPts val="1000"/>
              <a:buNone/>
              <a:defRPr/>
            </a:lvl6pPr>
            <a:lvl7pPr lvl="6">
              <a:spcBef>
                <a:spcPts val="0"/>
              </a:spcBef>
              <a:spcAft>
                <a:spcPts val="0"/>
              </a:spcAft>
              <a:buSzPts val="1000"/>
              <a:buNone/>
              <a:defRPr/>
            </a:lvl7pPr>
            <a:lvl8pPr lvl="7">
              <a:spcBef>
                <a:spcPts val="0"/>
              </a:spcBef>
              <a:spcAft>
                <a:spcPts val="0"/>
              </a:spcAft>
              <a:buSzPts val="1000"/>
              <a:buNone/>
              <a:defRPr/>
            </a:lvl8pPr>
            <a:lvl9pPr lvl="8">
              <a:spcBef>
                <a:spcPts val="0"/>
              </a:spcBef>
              <a:spcAft>
                <a:spcPts val="0"/>
              </a:spcAft>
              <a:buSzPts val="1000"/>
              <a:buNone/>
              <a:defRPr/>
            </a:lvl9pPr>
          </a:lstStyle>
          <a:p/>
        </p:txBody>
      </p:sp>
      <p:sp>
        <p:nvSpPr>
          <p:cNvPr id="92" name="Google Shape;92;p16"/>
          <p:cNvSpPr txBox="1"/>
          <p:nvPr>
            <p:ph idx="11" type="ftr"/>
          </p:nvPr>
        </p:nvSpPr>
        <p:spPr>
          <a:xfrm>
            <a:off x="4823601" y="5496996"/>
            <a:ext cx="2966649" cy="1028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b="0" i="0" sz="500">
                <a:solidFill>
                  <a:srgbClr val="59585B"/>
                </a:solidFill>
                <a:latin typeface="Raleway Medium"/>
                <a:ea typeface="Raleway Medium"/>
                <a:cs typeface="Raleway Medium"/>
                <a:sym typeface="Raleway Medium"/>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93" name="Google Shape;93;p16"/>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a:solidFill>
                  <a:srgbClr val="888888"/>
                </a:solidFill>
              </a:defRPr>
            </a:lvl1pPr>
            <a:lvl2pPr lvl="1" algn="l">
              <a:spcBef>
                <a:spcPts val="0"/>
              </a:spcBef>
              <a:spcAft>
                <a:spcPts val="0"/>
              </a:spcAft>
              <a:buSzPts val="1000"/>
              <a:buNone/>
              <a:defRPr/>
            </a:lvl2pPr>
            <a:lvl3pPr lvl="2" algn="l">
              <a:spcBef>
                <a:spcPts val="0"/>
              </a:spcBef>
              <a:spcAft>
                <a:spcPts val="0"/>
              </a:spcAft>
              <a:buSzPts val="1000"/>
              <a:buNone/>
              <a:defRPr/>
            </a:lvl3pPr>
            <a:lvl4pPr lvl="3" algn="l">
              <a:spcBef>
                <a:spcPts val="0"/>
              </a:spcBef>
              <a:spcAft>
                <a:spcPts val="0"/>
              </a:spcAft>
              <a:buSzPts val="1000"/>
              <a:buNone/>
              <a:defRPr/>
            </a:lvl4pPr>
            <a:lvl5pPr lvl="4" algn="l">
              <a:spcBef>
                <a:spcPts val="0"/>
              </a:spcBef>
              <a:spcAft>
                <a:spcPts val="0"/>
              </a:spcAft>
              <a:buSzPts val="1000"/>
              <a:buNone/>
              <a:defRPr/>
            </a:lvl5pPr>
            <a:lvl6pPr lvl="5" algn="l">
              <a:spcBef>
                <a:spcPts val="0"/>
              </a:spcBef>
              <a:spcAft>
                <a:spcPts val="0"/>
              </a:spcAft>
              <a:buSzPts val="1000"/>
              <a:buNone/>
              <a:defRPr/>
            </a:lvl6pPr>
            <a:lvl7pPr lvl="6" algn="l">
              <a:spcBef>
                <a:spcPts val="0"/>
              </a:spcBef>
              <a:spcAft>
                <a:spcPts val="0"/>
              </a:spcAft>
              <a:buSzPts val="1000"/>
              <a:buNone/>
              <a:defRPr/>
            </a:lvl7pPr>
            <a:lvl8pPr lvl="7" algn="l">
              <a:spcBef>
                <a:spcPts val="0"/>
              </a:spcBef>
              <a:spcAft>
                <a:spcPts val="0"/>
              </a:spcAft>
              <a:buSzPts val="1000"/>
              <a:buNone/>
              <a:defRPr/>
            </a:lvl8pPr>
            <a:lvl9pPr lvl="8" algn="l">
              <a:spcBef>
                <a:spcPts val="0"/>
              </a:spcBef>
              <a:spcAft>
                <a:spcPts val="0"/>
              </a:spcAft>
              <a:buSzPts val="1000"/>
              <a:buNone/>
              <a:defRPr/>
            </a:lvl9pPr>
          </a:lstStyle>
          <a:p/>
        </p:txBody>
      </p:sp>
      <p:sp>
        <p:nvSpPr>
          <p:cNvPr id="94" name="Google Shape;94;p16"/>
          <p:cNvSpPr txBox="1"/>
          <p:nvPr>
            <p:ph idx="12" type="sldNum"/>
          </p:nvPr>
        </p:nvSpPr>
        <p:spPr>
          <a:xfrm>
            <a:off x="5773680" y="5273100"/>
            <a:ext cx="1844370" cy="2835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732803" y="846300"/>
            <a:ext cx="3708600" cy="1447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Font typeface="Nunito ExtraBold"/>
              <a:buNone/>
              <a:defRPr i="0" sz="3500">
                <a:solidFill>
                  <a:srgbClr val="FF6E14"/>
                </a:solidFill>
                <a:latin typeface="Nunito ExtraBold"/>
                <a:ea typeface="Nunito ExtraBold"/>
                <a:cs typeface="Nunito ExtraBold"/>
                <a:sym typeface="Nunito ExtraBold"/>
              </a:defRPr>
            </a:lvl1pPr>
            <a:lvl2pPr lvl="1">
              <a:spcBef>
                <a:spcPts val="0"/>
              </a:spcBef>
              <a:spcAft>
                <a:spcPts val="0"/>
              </a:spcAft>
              <a:buSzPts val="1400"/>
              <a:buFont typeface="Nunito ExtraBold"/>
              <a:buNone/>
              <a:defRPr>
                <a:latin typeface="Nunito ExtraBold"/>
                <a:ea typeface="Nunito ExtraBold"/>
                <a:cs typeface="Nunito ExtraBold"/>
                <a:sym typeface="Nunito ExtraBold"/>
              </a:defRPr>
            </a:lvl2pPr>
            <a:lvl3pPr lvl="2">
              <a:spcBef>
                <a:spcPts val="0"/>
              </a:spcBef>
              <a:spcAft>
                <a:spcPts val="0"/>
              </a:spcAft>
              <a:buSzPts val="1400"/>
              <a:buFont typeface="Nunito ExtraBold"/>
              <a:buNone/>
              <a:defRPr>
                <a:latin typeface="Nunito ExtraBold"/>
                <a:ea typeface="Nunito ExtraBold"/>
                <a:cs typeface="Nunito ExtraBold"/>
                <a:sym typeface="Nunito ExtraBold"/>
              </a:defRPr>
            </a:lvl3pPr>
            <a:lvl4pPr lvl="3">
              <a:spcBef>
                <a:spcPts val="0"/>
              </a:spcBef>
              <a:spcAft>
                <a:spcPts val="0"/>
              </a:spcAft>
              <a:buSzPts val="1400"/>
              <a:buFont typeface="Nunito ExtraBold"/>
              <a:buNone/>
              <a:defRPr>
                <a:latin typeface="Nunito ExtraBold"/>
                <a:ea typeface="Nunito ExtraBold"/>
                <a:cs typeface="Nunito ExtraBold"/>
                <a:sym typeface="Nunito ExtraBold"/>
              </a:defRPr>
            </a:lvl4pPr>
            <a:lvl5pPr lvl="4">
              <a:spcBef>
                <a:spcPts val="0"/>
              </a:spcBef>
              <a:spcAft>
                <a:spcPts val="0"/>
              </a:spcAft>
              <a:buSzPts val="1400"/>
              <a:buFont typeface="Nunito ExtraBold"/>
              <a:buNone/>
              <a:defRPr>
                <a:latin typeface="Nunito ExtraBold"/>
                <a:ea typeface="Nunito ExtraBold"/>
                <a:cs typeface="Nunito ExtraBold"/>
                <a:sym typeface="Nunito ExtraBold"/>
              </a:defRPr>
            </a:lvl5pPr>
            <a:lvl6pPr lvl="5">
              <a:spcBef>
                <a:spcPts val="0"/>
              </a:spcBef>
              <a:spcAft>
                <a:spcPts val="0"/>
              </a:spcAft>
              <a:buSzPts val="1400"/>
              <a:buFont typeface="Nunito ExtraBold"/>
              <a:buNone/>
              <a:defRPr>
                <a:latin typeface="Nunito ExtraBold"/>
                <a:ea typeface="Nunito ExtraBold"/>
                <a:cs typeface="Nunito ExtraBold"/>
                <a:sym typeface="Nunito ExtraBold"/>
              </a:defRPr>
            </a:lvl6pPr>
            <a:lvl7pPr lvl="6">
              <a:spcBef>
                <a:spcPts val="0"/>
              </a:spcBef>
              <a:spcAft>
                <a:spcPts val="0"/>
              </a:spcAft>
              <a:buSzPts val="1400"/>
              <a:buFont typeface="Nunito ExtraBold"/>
              <a:buNone/>
              <a:defRPr>
                <a:latin typeface="Nunito ExtraBold"/>
                <a:ea typeface="Nunito ExtraBold"/>
                <a:cs typeface="Nunito ExtraBold"/>
                <a:sym typeface="Nunito ExtraBold"/>
              </a:defRPr>
            </a:lvl7pPr>
            <a:lvl8pPr lvl="7">
              <a:spcBef>
                <a:spcPts val="0"/>
              </a:spcBef>
              <a:spcAft>
                <a:spcPts val="0"/>
              </a:spcAft>
              <a:buSzPts val="1400"/>
              <a:buFont typeface="Nunito ExtraBold"/>
              <a:buNone/>
              <a:defRPr>
                <a:latin typeface="Nunito ExtraBold"/>
                <a:ea typeface="Nunito ExtraBold"/>
                <a:cs typeface="Nunito ExtraBold"/>
                <a:sym typeface="Nunito ExtraBold"/>
              </a:defRPr>
            </a:lvl8pPr>
            <a:lvl9pPr lvl="8">
              <a:spcBef>
                <a:spcPts val="0"/>
              </a:spcBef>
              <a:spcAft>
                <a:spcPts val="0"/>
              </a:spcAft>
              <a:buSzPts val="1400"/>
              <a:buFont typeface="Nunito ExtraBold"/>
              <a:buNone/>
              <a:defRPr>
                <a:latin typeface="Nunito ExtraBold"/>
                <a:ea typeface="Nunito ExtraBold"/>
                <a:cs typeface="Nunito ExtraBold"/>
                <a:sym typeface="Nunito ExtraBold"/>
              </a:defRPr>
            </a:lvl9pPr>
          </a:lstStyle>
          <a:p/>
        </p:txBody>
      </p:sp>
      <p:sp>
        <p:nvSpPr>
          <p:cNvPr id="17" name="Google Shape;17;p3"/>
          <p:cNvSpPr txBox="1"/>
          <p:nvPr>
            <p:ph idx="1" type="body"/>
          </p:nvPr>
        </p:nvSpPr>
        <p:spPr>
          <a:xfrm>
            <a:off x="732799" y="2074675"/>
            <a:ext cx="5572500" cy="11817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rgbClr val="FF6E14"/>
              </a:buClr>
              <a:buSzPts val="5700"/>
              <a:buFont typeface="Nunito ExtraBold"/>
              <a:buNone/>
              <a:defRPr i="0" sz="5700">
                <a:solidFill>
                  <a:srgbClr val="FF6E14"/>
                </a:solidFill>
                <a:latin typeface="Nunito ExtraBold"/>
                <a:ea typeface="Nunito ExtraBold"/>
                <a:cs typeface="Nunito ExtraBold"/>
                <a:sym typeface="Nunito ExtraBold"/>
              </a:defRPr>
            </a:lvl1pPr>
            <a:lvl2pPr indent="-228600" lvl="1" marL="914400" algn="l">
              <a:spcBef>
                <a:spcPts val="0"/>
              </a:spcBef>
              <a:spcAft>
                <a:spcPts val="0"/>
              </a:spcAft>
              <a:buClr>
                <a:srgbClr val="FF6E14"/>
              </a:buClr>
              <a:buSzPts val="4600"/>
              <a:buFont typeface="Nunito ExtraBold"/>
              <a:buNone/>
              <a:defRPr sz="4600">
                <a:solidFill>
                  <a:srgbClr val="FF6E14"/>
                </a:solidFill>
                <a:latin typeface="Nunito ExtraBold"/>
                <a:ea typeface="Nunito ExtraBold"/>
                <a:cs typeface="Nunito ExtraBold"/>
                <a:sym typeface="Nunito ExtraBold"/>
              </a:defRPr>
            </a:lvl2pPr>
            <a:lvl3pPr indent="-228600" lvl="2" marL="1371600" algn="l">
              <a:spcBef>
                <a:spcPts val="0"/>
              </a:spcBef>
              <a:spcAft>
                <a:spcPts val="0"/>
              </a:spcAft>
              <a:buClr>
                <a:srgbClr val="404040"/>
              </a:buClr>
              <a:buSzPts val="1800"/>
              <a:buFont typeface="Nunito ExtraBold"/>
              <a:buNone/>
              <a:defRPr sz="1800">
                <a:solidFill>
                  <a:srgbClr val="404040"/>
                </a:solidFill>
                <a:latin typeface="Nunito ExtraBold"/>
                <a:ea typeface="Nunito ExtraBold"/>
                <a:cs typeface="Nunito ExtraBold"/>
                <a:sym typeface="Nunito ExtraBold"/>
              </a:defRPr>
            </a:lvl3pPr>
            <a:lvl4pPr indent="-228600" lvl="3" marL="1828800" algn="l">
              <a:lnSpc>
                <a:spcPct val="115000"/>
              </a:lnSpc>
              <a:spcBef>
                <a:spcPts val="0"/>
              </a:spcBef>
              <a:spcAft>
                <a:spcPts val="0"/>
              </a:spcAft>
              <a:buClr>
                <a:srgbClr val="404040"/>
              </a:buClr>
              <a:buSzPts val="1800"/>
              <a:buFont typeface="Raleway Medium"/>
              <a:buNone/>
              <a:defRPr sz="1800">
                <a:solidFill>
                  <a:srgbClr val="404040"/>
                </a:solidFill>
                <a:latin typeface="Raleway Medium"/>
                <a:ea typeface="Raleway Medium"/>
                <a:cs typeface="Raleway Medium"/>
                <a:sym typeface="Raleway Medium"/>
              </a:defRPr>
            </a:lvl4pPr>
            <a:lvl5pPr indent="-228600" lvl="4" marL="2286000" algn="l">
              <a:lnSpc>
                <a:spcPct val="115000"/>
              </a:lnSpc>
              <a:spcBef>
                <a:spcPts val="0"/>
              </a:spcBef>
              <a:spcAft>
                <a:spcPts val="0"/>
              </a:spcAft>
              <a:buClr>
                <a:srgbClr val="404040"/>
              </a:buClr>
              <a:buSzPts val="1400"/>
              <a:buFont typeface="Raleway Medium"/>
              <a:buNone/>
              <a:defRPr>
                <a:solidFill>
                  <a:srgbClr val="404040"/>
                </a:solidFill>
                <a:latin typeface="Raleway Medium"/>
                <a:ea typeface="Raleway Medium"/>
                <a:cs typeface="Raleway Medium"/>
                <a:sym typeface="Raleway Medium"/>
              </a:defRPr>
            </a:lvl5pPr>
            <a:lvl6pPr indent="-228600" lvl="5" marL="27432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6pPr>
            <a:lvl7pPr indent="-228600" lvl="6" marL="32004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7pPr>
            <a:lvl8pPr indent="-228600" lvl="7" marL="36576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8pPr>
            <a:lvl9pPr indent="-228600" lvl="8" marL="4114800" algn="l">
              <a:spcBef>
                <a:spcPts val="0"/>
              </a:spcBef>
              <a:spcAft>
                <a:spcPts val="0"/>
              </a:spcAft>
              <a:buClr>
                <a:srgbClr val="404040"/>
              </a:buClr>
              <a:buSzPts val="1400"/>
              <a:buFont typeface="Nunito Medium"/>
              <a:buNone/>
              <a:defRPr>
                <a:solidFill>
                  <a:srgbClr val="404040"/>
                </a:solidFill>
                <a:latin typeface="Nunito Medium"/>
                <a:ea typeface="Nunito Medium"/>
                <a:cs typeface="Nunito Medium"/>
                <a:sym typeface="Nunito Medium"/>
              </a:defRPr>
            </a:lvl9pPr>
          </a:lstStyle>
          <a:p/>
        </p:txBody>
      </p:sp>
      <p:sp>
        <p:nvSpPr>
          <p:cNvPr id="18" name="Google Shape;18;p3"/>
          <p:cNvSpPr txBox="1"/>
          <p:nvPr>
            <p:ph idx="12" type="sldNum"/>
          </p:nvPr>
        </p:nvSpPr>
        <p:spPr>
          <a:xfrm>
            <a:off x="5666480" y="2693250"/>
            <a:ext cx="1844400" cy="2001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sz="1300">
              <a:latin typeface="Calibri"/>
              <a:ea typeface="Calibri"/>
              <a:cs typeface="Calibri"/>
              <a:sym typeface="Calibri"/>
            </a:endParaRPr>
          </a:p>
        </p:txBody>
      </p:sp>
      <p:sp>
        <p:nvSpPr>
          <p:cNvPr id="25" name="Google Shape;25;p6"/>
          <p:cNvSpPr/>
          <p:nvPr/>
        </p:nvSpPr>
        <p:spPr>
          <a:xfrm>
            <a:off x="0" y="428475"/>
            <a:ext cx="3126565" cy="2732230"/>
          </a:xfrm>
          <a:custGeom>
            <a:rect b="b" l="l" r="r" t="t"/>
            <a:pathLst>
              <a:path extrusionOk="0" h="4751705" w="5437505">
                <a:moveTo>
                  <a:pt x="5023650" y="0"/>
                </a:moveTo>
                <a:lnTo>
                  <a:pt x="0" y="0"/>
                </a:lnTo>
                <a:lnTo>
                  <a:pt x="0" y="3814908"/>
                </a:lnTo>
                <a:lnTo>
                  <a:pt x="52338" y="3866359"/>
                </a:lnTo>
                <a:lnTo>
                  <a:pt x="84915" y="3897161"/>
                </a:lnTo>
                <a:lnTo>
                  <a:pt x="117924" y="3927508"/>
                </a:lnTo>
                <a:lnTo>
                  <a:pt x="151359" y="3957392"/>
                </a:lnTo>
                <a:lnTo>
                  <a:pt x="185215" y="3986810"/>
                </a:lnTo>
                <a:lnTo>
                  <a:pt x="219487" y="4015757"/>
                </a:lnTo>
                <a:lnTo>
                  <a:pt x="254170" y="4044227"/>
                </a:lnTo>
                <a:lnTo>
                  <a:pt x="289259" y="4072215"/>
                </a:lnTo>
                <a:lnTo>
                  <a:pt x="324749" y="4099716"/>
                </a:lnTo>
                <a:lnTo>
                  <a:pt x="360634" y="4126725"/>
                </a:lnTo>
                <a:lnTo>
                  <a:pt x="396910" y="4153238"/>
                </a:lnTo>
                <a:lnTo>
                  <a:pt x="433571" y="4179248"/>
                </a:lnTo>
                <a:lnTo>
                  <a:pt x="470613" y="4204752"/>
                </a:lnTo>
                <a:lnTo>
                  <a:pt x="508031" y="4229743"/>
                </a:lnTo>
                <a:lnTo>
                  <a:pt x="545819" y="4254217"/>
                </a:lnTo>
                <a:lnTo>
                  <a:pt x="583972" y="4278169"/>
                </a:lnTo>
                <a:lnTo>
                  <a:pt x="622486" y="4301594"/>
                </a:lnTo>
                <a:lnTo>
                  <a:pt x="661355" y="4324487"/>
                </a:lnTo>
                <a:lnTo>
                  <a:pt x="700574" y="4346842"/>
                </a:lnTo>
                <a:lnTo>
                  <a:pt x="740138" y="4368654"/>
                </a:lnTo>
                <a:lnTo>
                  <a:pt x="780043" y="4389919"/>
                </a:lnTo>
                <a:lnTo>
                  <a:pt x="820282" y="4410632"/>
                </a:lnTo>
                <a:lnTo>
                  <a:pt x="860851" y="4430787"/>
                </a:lnTo>
                <a:lnTo>
                  <a:pt x="901746" y="4450379"/>
                </a:lnTo>
                <a:lnTo>
                  <a:pt x="942960" y="4469403"/>
                </a:lnTo>
                <a:lnTo>
                  <a:pt x="984488" y="4487855"/>
                </a:lnTo>
                <a:lnTo>
                  <a:pt x="1026327" y="4505729"/>
                </a:lnTo>
                <a:lnTo>
                  <a:pt x="1068470" y="4523019"/>
                </a:lnTo>
                <a:lnTo>
                  <a:pt x="1110913" y="4539722"/>
                </a:lnTo>
                <a:lnTo>
                  <a:pt x="1153650" y="4555832"/>
                </a:lnTo>
                <a:lnTo>
                  <a:pt x="1196677" y="4571344"/>
                </a:lnTo>
                <a:lnTo>
                  <a:pt x="1239988" y="4586252"/>
                </a:lnTo>
                <a:lnTo>
                  <a:pt x="1283579" y="4600553"/>
                </a:lnTo>
                <a:lnTo>
                  <a:pt x="1327444" y="4614240"/>
                </a:lnTo>
                <a:lnTo>
                  <a:pt x="1371578" y="4627308"/>
                </a:lnTo>
                <a:lnTo>
                  <a:pt x="1415976" y="4639754"/>
                </a:lnTo>
                <a:lnTo>
                  <a:pt x="1460634" y="4651571"/>
                </a:lnTo>
                <a:lnTo>
                  <a:pt x="1505545" y="4662754"/>
                </a:lnTo>
                <a:lnTo>
                  <a:pt x="1550706" y="4673299"/>
                </a:lnTo>
                <a:lnTo>
                  <a:pt x="1596110" y="4683200"/>
                </a:lnTo>
                <a:lnTo>
                  <a:pt x="1641754" y="4692452"/>
                </a:lnTo>
                <a:lnTo>
                  <a:pt x="1687631" y="4701051"/>
                </a:lnTo>
                <a:lnTo>
                  <a:pt x="1733737" y="4708991"/>
                </a:lnTo>
                <a:lnTo>
                  <a:pt x="1780067" y="4716266"/>
                </a:lnTo>
                <a:lnTo>
                  <a:pt x="1826615" y="4722873"/>
                </a:lnTo>
                <a:lnTo>
                  <a:pt x="1873377" y="4728807"/>
                </a:lnTo>
                <a:lnTo>
                  <a:pt x="1920347" y="4734060"/>
                </a:lnTo>
                <a:lnTo>
                  <a:pt x="1967521" y="4738630"/>
                </a:lnTo>
                <a:lnTo>
                  <a:pt x="2014894" y="4742511"/>
                </a:lnTo>
                <a:lnTo>
                  <a:pt x="2062459" y="4745697"/>
                </a:lnTo>
                <a:lnTo>
                  <a:pt x="2110213" y="4748185"/>
                </a:lnTo>
                <a:lnTo>
                  <a:pt x="2158150" y="4749967"/>
                </a:lnTo>
                <a:lnTo>
                  <a:pt x="2206266" y="4751041"/>
                </a:lnTo>
                <a:lnTo>
                  <a:pt x="2254554" y="4751400"/>
                </a:lnTo>
                <a:lnTo>
                  <a:pt x="2302842" y="4751041"/>
                </a:lnTo>
                <a:lnTo>
                  <a:pt x="2350958" y="4749967"/>
                </a:lnTo>
                <a:lnTo>
                  <a:pt x="2398894" y="4748185"/>
                </a:lnTo>
                <a:lnTo>
                  <a:pt x="2446648" y="4745697"/>
                </a:lnTo>
                <a:lnTo>
                  <a:pt x="2494213" y="4742511"/>
                </a:lnTo>
                <a:lnTo>
                  <a:pt x="2541585" y="4738630"/>
                </a:lnTo>
                <a:lnTo>
                  <a:pt x="2588759" y="4734060"/>
                </a:lnTo>
                <a:lnTo>
                  <a:pt x="2635729" y="4728807"/>
                </a:lnTo>
                <a:lnTo>
                  <a:pt x="2682491" y="4722873"/>
                </a:lnTo>
                <a:lnTo>
                  <a:pt x="2729039" y="4716266"/>
                </a:lnTo>
                <a:lnTo>
                  <a:pt x="2775368" y="4708991"/>
                </a:lnTo>
                <a:lnTo>
                  <a:pt x="2821474" y="4701051"/>
                </a:lnTo>
                <a:lnTo>
                  <a:pt x="2867351" y="4692452"/>
                </a:lnTo>
                <a:lnTo>
                  <a:pt x="2912994" y="4683200"/>
                </a:lnTo>
                <a:lnTo>
                  <a:pt x="2958398" y="4673299"/>
                </a:lnTo>
                <a:lnTo>
                  <a:pt x="3003558" y="4662754"/>
                </a:lnTo>
                <a:lnTo>
                  <a:pt x="3048470" y="4651571"/>
                </a:lnTo>
                <a:lnTo>
                  <a:pt x="3093127" y="4639754"/>
                </a:lnTo>
                <a:lnTo>
                  <a:pt x="3137525" y="4627308"/>
                </a:lnTo>
                <a:lnTo>
                  <a:pt x="3181659" y="4614240"/>
                </a:lnTo>
                <a:lnTo>
                  <a:pt x="3225524" y="4600553"/>
                </a:lnTo>
                <a:lnTo>
                  <a:pt x="3269114" y="4586252"/>
                </a:lnTo>
                <a:lnTo>
                  <a:pt x="3312425" y="4571344"/>
                </a:lnTo>
                <a:lnTo>
                  <a:pt x="3355452" y="4555832"/>
                </a:lnTo>
                <a:lnTo>
                  <a:pt x="3398189" y="4539722"/>
                </a:lnTo>
                <a:lnTo>
                  <a:pt x="3440631" y="4523019"/>
                </a:lnTo>
                <a:lnTo>
                  <a:pt x="3482774" y="4505729"/>
                </a:lnTo>
                <a:lnTo>
                  <a:pt x="3524613" y="4487855"/>
                </a:lnTo>
                <a:lnTo>
                  <a:pt x="3566141" y="4469403"/>
                </a:lnTo>
                <a:lnTo>
                  <a:pt x="3607355" y="4450379"/>
                </a:lnTo>
                <a:lnTo>
                  <a:pt x="3648249" y="4430787"/>
                </a:lnTo>
                <a:lnTo>
                  <a:pt x="3688818" y="4410632"/>
                </a:lnTo>
                <a:lnTo>
                  <a:pt x="3729058" y="4389919"/>
                </a:lnTo>
                <a:lnTo>
                  <a:pt x="3768962" y="4368654"/>
                </a:lnTo>
                <a:lnTo>
                  <a:pt x="3808526" y="4346842"/>
                </a:lnTo>
                <a:lnTo>
                  <a:pt x="3847745" y="4324487"/>
                </a:lnTo>
                <a:lnTo>
                  <a:pt x="3886614" y="4301594"/>
                </a:lnTo>
                <a:lnTo>
                  <a:pt x="3925127" y="4278169"/>
                </a:lnTo>
                <a:lnTo>
                  <a:pt x="3963280" y="4254217"/>
                </a:lnTo>
                <a:lnTo>
                  <a:pt x="4001068" y="4229743"/>
                </a:lnTo>
                <a:lnTo>
                  <a:pt x="4038486" y="4204752"/>
                </a:lnTo>
                <a:lnTo>
                  <a:pt x="4075528" y="4179248"/>
                </a:lnTo>
                <a:lnTo>
                  <a:pt x="4112189" y="4153238"/>
                </a:lnTo>
                <a:lnTo>
                  <a:pt x="4148465" y="4126725"/>
                </a:lnTo>
                <a:lnTo>
                  <a:pt x="4184350" y="4099716"/>
                </a:lnTo>
                <a:lnTo>
                  <a:pt x="4219839" y="4072215"/>
                </a:lnTo>
                <a:lnTo>
                  <a:pt x="4254928" y="4044227"/>
                </a:lnTo>
                <a:lnTo>
                  <a:pt x="4289611" y="4015757"/>
                </a:lnTo>
                <a:lnTo>
                  <a:pt x="4323883" y="3986810"/>
                </a:lnTo>
                <a:lnTo>
                  <a:pt x="4357739" y="3957392"/>
                </a:lnTo>
                <a:lnTo>
                  <a:pt x="4391173" y="3927508"/>
                </a:lnTo>
                <a:lnTo>
                  <a:pt x="4424182" y="3897161"/>
                </a:lnTo>
                <a:lnTo>
                  <a:pt x="4456760" y="3866359"/>
                </a:lnTo>
                <a:lnTo>
                  <a:pt x="4488901" y="3835105"/>
                </a:lnTo>
                <a:lnTo>
                  <a:pt x="4520602" y="3803405"/>
                </a:lnTo>
                <a:lnTo>
                  <a:pt x="4551856" y="3771263"/>
                </a:lnTo>
                <a:lnTo>
                  <a:pt x="4582658" y="3738685"/>
                </a:lnTo>
                <a:lnTo>
                  <a:pt x="4613004" y="3705676"/>
                </a:lnTo>
                <a:lnTo>
                  <a:pt x="4642889" y="3672241"/>
                </a:lnTo>
                <a:lnTo>
                  <a:pt x="4672307" y="3638385"/>
                </a:lnTo>
                <a:lnTo>
                  <a:pt x="4701253" y="3604113"/>
                </a:lnTo>
                <a:lnTo>
                  <a:pt x="4729723" y="3569430"/>
                </a:lnTo>
                <a:lnTo>
                  <a:pt x="4757711" y="3534342"/>
                </a:lnTo>
                <a:lnTo>
                  <a:pt x="4785212" y="3498852"/>
                </a:lnTo>
                <a:lnTo>
                  <a:pt x="4812221" y="3462967"/>
                </a:lnTo>
                <a:lnTo>
                  <a:pt x="4838734" y="3426691"/>
                </a:lnTo>
                <a:lnTo>
                  <a:pt x="4864744" y="3390029"/>
                </a:lnTo>
                <a:lnTo>
                  <a:pt x="4890248" y="3352987"/>
                </a:lnTo>
                <a:lnTo>
                  <a:pt x="4915239" y="3315570"/>
                </a:lnTo>
                <a:lnTo>
                  <a:pt x="4939713" y="3277782"/>
                </a:lnTo>
                <a:lnTo>
                  <a:pt x="4963665" y="3239628"/>
                </a:lnTo>
                <a:lnTo>
                  <a:pt x="4987090" y="3201115"/>
                </a:lnTo>
                <a:lnTo>
                  <a:pt x="5009982" y="3162246"/>
                </a:lnTo>
                <a:lnTo>
                  <a:pt x="5032337" y="3123027"/>
                </a:lnTo>
                <a:lnTo>
                  <a:pt x="5054150" y="3083462"/>
                </a:lnTo>
                <a:lnTo>
                  <a:pt x="5075415" y="3043558"/>
                </a:lnTo>
                <a:lnTo>
                  <a:pt x="5096127" y="3003319"/>
                </a:lnTo>
                <a:lnTo>
                  <a:pt x="5116282" y="2962749"/>
                </a:lnTo>
                <a:lnTo>
                  <a:pt x="5135874" y="2921855"/>
                </a:lnTo>
                <a:lnTo>
                  <a:pt x="5154899" y="2880641"/>
                </a:lnTo>
                <a:lnTo>
                  <a:pt x="5173350" y="2839112"/>
                </a:lnTo>
                <a:lnTo>
                  <a:pt x="5191224" y="2797274"/>
                </a:lnTo>
                <a:lnTo>
                  <a:pt x="5208515" y="2755131"/>
                </a:lnTo>
                <a:lnTo>
                  <a:pt x="5225218" y="2712688"/>
                </a:lnTo>
                <a:lnTo>
                  <a:pt x="5241327" y="2669950"/>
                </a:lnTo>
                <a:lnTo>
                  <a:pt x="5256839" y="2626924"/>
                </a:lnTo>
                <a:lnTo>
                  <a:pt x="5271748" y="2583612"/>
                </a:lnTo>
                <a:lnTo>
                  <a:pt x="5286048" y="2540022"/>
                </a:lnTo>
                <a:lnTo>
                  <a:pt x="5299735" y="2496157"/>
                </a:lnTo>
                <a:lnTo>
                  <a:pt x="5312804" y="2452023"/>
                </a:lnTo>
                <a:lnTo>
                  <a:pt x="5325249" y="2407624"/>
                </a:lnTo>
                <a:lnTo>
                  <a:pt x="5337066" y="2362967"/>
                </a:lnTo>
                <a:lnTo>
                  <a:pt x="5348249" y="2318055"/>
                </a:lnTo>
                <a:lnTo>
                  <a:pt x="5358794" y="2272895"/>
                </a:lnTo>
                <a:lnTo>
                  <a:pt x="5368695" y="2227490"/>
                </a:lnTo>
                <a:lnTo>
                  <a:pt x="5377947" y="2181847"/>
                </a:lnTo>
                <a:lnTo>
                  <a:pt x="5386546" y="2135970"/>
                </a:lnTo>
                <a:lnTo>
                  <a:pt x="5394486" y="2089864"/>
                </a:lnTo>
                <a:lnTo>
                  <a:pt x="5401762" y="2043534"/>
                </a:lnTo>
                <a:lnTo>
                  <a:pt x="5408369" y="1996986"/>
                </a:lnTo>
                <a:lnTo>
                  <a:pt x="5414302" y="1950224"/>
                </a:lnTo>
                <a:lnTo>
                  <a:pt x="5419556" y="1903253"/>
                </a:lnTo>
                <a:lnTo>
                  <a:pt x="5424126" y="1856079"/>
                </a:lnTo>
                <a:lnTo>
                  <a:pt x="5428006" y="1808707"/>
                </a:lnTo>
                <a:lnTo>
                  <a:pt x="5431193" y="1761141"/>
                </a:lnTo>
                <a:lnTo>
                  <a:pt x="5433680" y="1713387"/>
                </a:lnTo>
                <a:lnTo>
                  <a:pt x="5435463" y="1665450"/>
                </a:lnTo>
                <a:lnTo>
                  <a:pt x="5436536" y="1617335"/>
                </a:lnTo>
                <a:lnTo>
                  <a:pt x="5436895" y="1569046"/>
                </a:lnTo>
                <a:lnTo>
                  <a:pt x="5436482" y="1517274"/>
                </a:lnTo>
                <a:lnTo>
                  <a:pt x="5435247" y="1465702"/>
                </a:lnTo>
                <a:lnTo>
                  <a:pt x="5433197" y="1414335"/>
                </a:lnTo>
                <a:lnTo>
                  <a:pt x="5430337" y="1363182"/>
                </a:lnTo>
                <a:lnTo>
                  <a:pt x="5426675" y="1312246"/>
                </a:lnTo>
                <a:lnTo>
                  <a:pt x="5422216" y="1261536"/>
                </a:lnTo>
                <a:lnTo>
                  <a:pt x="5416967" y="1211056"/>
                </a:lnTo>
                <a:lnTo>
                  <a:pt x="5410933" y="1160814"/>
                </a:lnTo>
                <a:lnTo>
                  <a:pt x="5404122" y="1110815"/>
                </a:lnTo>
                <a:lnTo>
                  <a:pt x="5396539" y="1061066"/>
                </a:lnTo>
                <a:lnTo>
                  <a:pt x="5388191" y="1011572"/>
                </a:lnTo>
                <a:lnTo>
                  <a:pt x="5379084" y="962341"/>
                </a:lnTo>
                <a:lnTo>
                  <a:pt x="5369225" y="913378"/>
                </a:lnTo>
                <a:lnTo>
                  <a:pt x="5358619" y="864689"/>
                </a:lnTo>
                <a:lnTo>
                  <a:pt x="5347273" y="816281"/>
                </a:lnTo>
                <a:lnTo>
                  <a:pt x="5335193" y="768160"/>
                </a:lnTo>
                <a:lnTo>
                  <a:pt x="5322386" y="720331"/>
                </a:lnTo>
                <a:lnTo>
                  <a:pt x="5308857" y="672802"/>
                </a:lnTo>
                <a:lnTo>
                  <a:pt x="5294613" y="625579"/>
                </a:lnTo>
                <a:lnTo>
                  <a:pt x="5279661" y="578667"/>
                </a:lnTo>
                <a:lnTo>
                  <a:pt x="5264006" y="532073"/>
                </a:lnTo>
                <a:lnTo>
                  <a:pt x="5247656" y="485803"/>
                </a:lnTo>
                <a:lnTo>
                  <a:pt x="5230615" y="439864"/>
                </a:lnTo>
                <a:lnTo>
                  <a:pt x="5212891" y="394261"/>
                </a:lnTo>
                <a:lnTo>
                  <a:pt x="5194489" y="349000"/>
                </a:lnTo>
                <a:lnTo>
                  <a:pt x="5175417" y="304089"/>
                </a:lnTo>
                <a:lnTo>
                  <a:pt x="5155680" y="259532"/>
                </a:lnTo>
                <a:lnTo>
                  <a:pt x="5135284" y="215337"/>
                </a:lnTo>
                <a:lnTo>
                  <a:pt x="5114236" y="171510"/>
                </a:lnTo>
                <a:lnTo>
                  <a:pt x="5092543" y="128056"/>
                </a:lnTo>
                <a:lnTo>
                  <a:pt x="5070210" y="84982"/>
                </a:lnTo>
                <a:lnTo>
                  <a:pt x="5047243" y="42295"/>
                </a:lnTo>
                <a:lnTo>
                  <a:pt x="502365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pic>
        <p:nvPicPr>
          <p:cNvPr id="26" name="Google Shape;26;p6"/>
          <p:cNvPicPr preferRelativeResize="0"/>
          <p:nvPr/>
        </p:nvPicPr>
        <p:blipFill>
          <a:blip r:embed="rId2">
            <a:alphaModFix/>
          </a:blip>
          <a:stretch>
            <a:fillRect/>
          </a:stretch>
        </p:blipFill>
        <p:spPr>
          <a:xfrm>
            <a:off x="2424525" y="434963"/>
            <a:ext cx="5394599" cy="2191150"/>
          </a:xfrm>
          <a:prstGeom prst="rect">
            <a:avLst/>
          </a:prstGeom>
          <a:noFill/>
          <a:ln>
            <a:noFill/>
          </a:ln>
        </p:spPr>
      </p:pic>
      <p:pic>
        <p:nvPicPr>
          <p:cNvPr id="27" name="Google Shape;27;p6"/>
          <p:cNvPicPr preferRelativeResize="0"/>
          <p:nvPr/>
        </p:nvPicPr>
        <p:blipFill>
          <a:blip r:embed="rId3">
            <a:alphaModFix/>
          </a:blip>
          <a:stretch>
            <a:fillRect/>
          </a:stretch>
        </p:blipFill>
        <p:spPr>
          <a:xfrm>
            <a:off x="2492272" y="1024647"/>
            <a:ext cx="4218275" cy="42182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28" name="Shape 28"/>
        <p:cNvGrpSpPr/>
        <p:nvPr/>
      </p:nvGrpSpPr>
      <p:grpSpPr>
        <a:xfrm>
          <a:off x="0" y="0"/>
          <a:ext cx="0" cy="0"/>
          <a:chOff x="0" y="0"/>
          <a:chExt cx="0" cy="0"/>
        </a:xfrm>
      </p:grpSpPr>
      <p:sp>
        <p:nvSpPr>
          <p:cNvPr id="29" name="Google Shape;29;p7"/>
          <p:cNvSpPr txBox="1"/>
          <p:nvPr>
            <p:ph type="title"/>
          </p:nvPr>
        </p:nvSpPr>
        <p:spPr>
          <a:xfrm>
            <a:off x="2202159" y="1024111"/>
            <a:ext cx="3614681" cy="948332"/>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3500"/>
              <a:buFont typeface="Nunito ExtraBold"/>
              <a:buNone/>
              <a:defRPr i="0" sz="3500">
                <a:solidFill>
                  <a:srgbClr val="FF6E14"/>
                </a:solidFill>
                <a:latin typeface="Nunito ExtraBold"/>
                <a:ea typeface="Nunito ExtraBold"/>
                <a:cs typeface="Nunito ExtraBold"/>
                <a:sym typeface="Nunito ExtraBold"/>
              </a:defRPr>
            </a:lvl1pPr>
            <a:lvl2pPr lvl="1">
              <a:spcBef>
                <a:spcPts val="0"/>
              </a:spcBef>
              <a:spcAft>
                <a:spcPts val="0"/>
              </a:spcAft>
              <a:buSzPts val="1000"/>
              <a:buFont typeface="Nunito ExtraBold"/>
              <a:buNone/>
              <a:defRPr sz="1000">
                <a:latin typeface="Nunito ExtraBold"/>
                <a:ea typeface="Nunito ExtraBold"/>
                <a:cs typeface="Nunito ExtraBold"/>
                <a:sym typeface="Nunito ExtraBold"/>
              </a:defRPr>
            </a:lvl2pPr>
            <a:lvl3pPr lvl="2">
              <a:spcBef>
                <a:spcPts val="0"/>
              </a:spcBef>
              <a:spcAft>
                <a:spcPts val="0"/>
              </a:spcAft>
              <a:buSzPts val="1000"/>
              <a:buFont typeface="Nunito ExtraBold"/>
              <a:buNone/>
              <a:defRPr sz="1000">
                <a:latin typeface="Nunito ExtraBold"/>
                <a:ea typeface="Nunito ExtraBold"/>
                <a:cs typeface="Nunito ExtraBold"/>
                <a:sym typeface="Nunito ExtraBold"/>
              </a:defRPr>
            </a:lvl3pPr>
            <a:lvl4pPr lvl="3">
              <a:spcBef>
                <a:spcPts val="0"/>
              </a:spcBef>
              <a:spcAft>
                <a:spcPts val="0"/>
              </a:spcAft>
              <a:buSzPts val="1000"/>
              <a:buFont typeface="Nunito ExtraBold"/>
              <a:buNone/>
              <a:defRPr sz="1000">
                <a:latin typeface="Nunito ExtraBold"/>
                <a:ea typeface="Nunito ExtraBold"/>
                <a:cs typeface="Nunito ExtraBold"/>
                <a:sym typeface="Nunito ExtraBold"/>
              </a:defRPr>
            </a:lvl4pPr>
            <a:lvl5pPr lvl="4">
              <a:spcBef>
                <a:spcPts val="0"/>
              </a:spcBef>
              <a:spcAft>
                <a:spcPts val="0"/>
              </a:spcAft>
              <a:buSzPts val="1000"/>
              <a:buFont typeface="Nunito ExtraBold"/>
              <a:buNone/>
              <a:defRPr sz="1000">
                <a:latin typeface="Nunito ExtraBold"/>
                <a:ea typeface="Nunito ExtraBold"/>
                <a:cs typeface="Nunito ExtraBold"/>
                <a:sym typeface="Nunito ExtraBold"/>
              </a:defRPr>
            </a:lvl5pPr>
            <a:lvl6pPr lvl="5">
              <a:spcBef>
                <a:spcPts val="0"/>
              </a:spcBef>
              <a:spcAft>
                <a:spcPts val="0"/>
              </a:spcAft>
              <a:buSzPts val="1000"/>
              <a:buFont typeface="Nunito ExtraBold"/>
              <a:buNone/>
              <a:defRPr sz="1000">
                <a:latin typeface="Nunito ExtraBold"/>
                <a:ea typeface="Nunito ExtraBold"/>
                <a:cs typeface="Nunito ExtraBold"/>
                <a:sym typeface="Nunito ExtraBold"/>
              </a:defRPr>
            </a:lvl6pPr>
            <a:lvl7pPr lvl="6">
              <a:spcBef>
                <a:spcPts val="0"/>
              </a:spcBef>
              <a:spcAft>
                <a:spcPts val="0"/>
              </a:spcAft>
              <a:buSzPts val="1000"/>
              <a:buFont typeface="Nunito ExtraBold"/>
              <a:buNone/>
              <a:defRPr sz="1000">
                <a:latin typeface="Nunito ExtraBold"/>
                <a:ea typeface="Nunito ExtraBold"/>
                <a:cs typeface="Nunito ExtraBold"/>
                <a:sym typeface="Nunito ExtraBold"/>
              </a:defRPr>
            </a:lvl7pPr>
            <a:lvl8pPr lvl="7">
              <a:spcBef>
                <a:spcPts val="0"/>
              </a:spcBef>
              <a:spcAft>
                <a:spcPts val="0"/>
              </a:spcAft>
              <a:buSzPts val="1000"/>
              <a:buFont typeface="Nunito ExtraBold"/>
              <a:buNone/>
              <a:defRPr sz="1000">
                <a:latin typeface="Nunito ExtraBold"/>
                <a:ea typeface="Nunito ExtraBold"/>
                <a:cs typeface="Nunito ExtraBold"/>
                <a:sym typeface="Nunito ExtraBold"/>
              </a:defRPr>
            </a:lvl8pPr>
            <a:lvl9pPr lvl="8">
              <a:spcBef>
                <a:spcPts val="0"/>
              </a:spcBef>
              <a:spcAft>
                <a:spcPts val="0"/>
              </a:spcAft>
              <a:buSzPts val="1000"/>
              <a:buFont typeface="Nunito ExtraBold"/>
              <a:buNone/>
              <a:defRPr sz="1000">
                <a:latin typeface="Nunito ExtraBold"/>
                <a:ea typeface="Nunito ExtraBold"/>
                <a:cs typeface="Nunito ExtraBold"/>
                <a:sym typeface="Nunito ExtraBold"/>
              </a:defRPr>
            </a:lvl9pPr>
          </a:lstStyle>
          <a:p/>
        </p:txBody>
      </p:sp>
      <p:sp>
        <p:nvSpPr>
          <p:cNvPr id="30" name="Google Shape;30;p7"/>
          <p:cNvSpPr txBox="1"/>
          <p:nvPr>
            <p:ph idx="1" type="body"/>
          </p:nvPr>
        </p:nvSpPr>
        <p:spPr>
          <a:xfrm>
            <a:off x="400950" y="1304100"/>
            <a:ext cx="7217100" cy="37422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1pPr>
            <a:lvl2pPr indent="-228600" lvl="1" marL="9144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2pPr>
            <a:lvl3pPr indent="-228600" lvl="2" marL="13716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3pPr>
            <a:lvl4pPr indent="-228600" lvl="3" marL="18288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4pPr>
            <a:lvl5pPr indent="-228600" lvl="4" marL="22860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5pPr>
            <a:lvl6pPr indent="-228600" lvl="5" marL="27432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6pPr>
            <a:lvl7pPr indent="-228600" lvl="6" marL="32004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7pPr>
            <a:lvl8pPr indent="-228600" lvl="7" marL="36576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8pPr>
            <a:lvl9pPr indent="-228600" lvl="8" marL="4114800" algn="l">
              <a:spcBef>
                <a:spcPts val="0"/>
              </a:spcBef>
              <a:spcAft>
                <a:spcPts val="0"/>
              </a:spcAft>
              <a:buClr>
                <a:srgbClr val="404040"/>
              </a:buClr>
              <a:buSzPts val="1000"/>
              <a:buFont typeface="Raleway Medium"/>
              <a:buNone/>
              <a:defRPr sz="1000">
                <a:solidFill>
                  <a:srgbClr val="404040"/>
                </a:solidFill>
                <a:latin typeface="Raleway Medium"/>
                <a:ea typeface="Raleway Medium"/>
                <a:cs typeface="Raleway Medium"/>
                <a:sym typeface="Raleway Medium"/>
              </a:defRPr>
            </a:lvl9pPr>
          </a:lstStyle>
          <a:p/>
        </p:txBody>
      </p:sp>
      <p:sp>
        <p:nvSpPr>
          <p:cNvPr id="31" name="Google Shape;31;p7"/>
          <p:cNvSpPr txBox="1"/>
          <p:nvPr>
            <p:ph idx="11" type="ftr"/>
          </p:nvPr>
        </p:nvSpPr>
        <p:spPr>
          <a:xfrm>
            <a:off x="2726460" y="5273100"/>
            <a:ext cx="2566080" cy="2835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000"/>
              <a:buNone/>
              <a:defRPr sz="1000">
                <a:solidFill>
                  <a:srgbClr val="888888"/>
                </a:solidFill>
              </a:defRPr>
            </a:lvl1pPr>
            <a:lvl2pPr lvl="1" algn="l">
              <a:spcBef>
                <a:spcPts val="0"/>
              </a:spcBef>
              <a:spcAft>
                <a:spcPts val="0"/>
              </a:spcAft>
              <a:buSzPts val="1000"/>
              <a:buNone/>
              <a:defRPr sz="1000"/>
            </a:lvl2pPr>
            <a:lvl3pPr lvl="2" algn="l">
              <a:spcBef>
                <a:spcPts val="0"/>
              </a:spcBef>
              <a:spcAft>
                <a:spcPts val="0"/>
              </a:spcAft>
              <a:buSzPts val="1000"/>
              <a:buNone/>
              <a:defRPr sz="1000"/>
            </a:lvl3pPr>
            <a:lvl4pPr lvl="3" algn="l">
              <a:spcBef>
                <a:spcPts val="0"/>
              </a:spcBef>
              <a:spcAft>
                <a:spcPts val="0"/>
              </a:spcAft>
              <a:buSzPts val="1000"/>
              <a:buNone/>
              <a:defRPr sz="1000"/>
            </a:lvl4pPr>
            <a:lvl5pPr lvl="4" algn="l">
              <a:spcBef>
                <a:spcPts val="0"/>
              </a:spcBef>
              <a:spcAft>
                <a:spcPts val="0"/>
              </a:spcAft>
              <a:buSzPts val="1000"/>
              <a:buNone/>
              <a:defRPr sz="1000"/>
            </a:lvl5pPr>
            <a:lvl6pPr lvl="5" algn="l">
              <a:spcBef>
                <a:spcPts val="0"/>
              </a:spcBef>
              <a:spcAft>
                <a:spcPts val="0"/>
              </a:spcAft>
              <a:buSzPts val="1000"/>
              <a:buNone/>
              <a:defRPr sz="1000"/>
            </a:lvl6pPr>
            <a:lvl7pPr lvl="6" algn="l">
              <a:spcBef>
                <a:spcPts val="0"/>
              </a:spcBef>
              <a:spcAft>
                <a:spcPts val="0"/>
              </a:spcAft>
              <a:buSzPts val="1000"/>
              <a:buNone/>
              <a:defRPr sz="1000"/>
            </a:lvl7pPr>
            <a:lvl8pPr lvl="7" algn="l">
              <a:spcBef>
                <a:spcPts val="0"/>
              </a:spcBef>
              <a:spcAft>
                <a:spcPts val="0"/>
              </a:spcAft>
              <a:buSzPts val="1000"/>
              <a:buNone/>
              <a:defRPr sz="1000"/>
            </a:lvl8pPr>
            <a:lvl9pPr lvl="8" algn="l">
              <a:spcBef>
                <a:spcPts val="0"/>
              </a:spcBef>
              <a:spcAft>
                <a:spcPts val="0"/>
              </a:spcAft>
              <a:buSzPts val="1000"/>
              <a:buNone/>
              <a:defRPr sz="1000"/>
            </a:lvl9pPr>
          </a:lstStyle>
          <a:p/>
        </p:txBody>
      </p:sp>
      <p:sp>
        <p:nvSpPr>
          <p:cNvPr id="32" name="Google Shape;32;p7"/>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sz="1000">
                <a:solidFill>
                  <a:srgbClr val="888888"/>
                </a:solidFill>
              </a:defRPr>
            </a:lvl1pPr>
            <a:lvl2pPr lvl="1" algn="l">
              <a:spcBef>
                <a:spcPts val="0"/>
              </a:spcBef>
              <a:spcAft>
                <a:spcPts val="0"/>
              </a:spcAft>
              <a:buSzPts val="1000"/>
              <a:buNone/>
              <a:defRPr sz="1000"/>
            </a:lvl2pPr>
            <a:lvl3pPr lvl="2" algn="l">
              <a:spcBef>
                <a:spcPts val="0"/>
              </a:spcBef>
              <a:spcAft>
                <a:spcPts val="0"/>
              </a:spcAft>
              <a:buSzPts val="1000"/>
              <a:buNone/>
              <a:defRPr sz="1000"/>
            </a:lvl3pPr>
            <a:lvl4pPr lvl="3" algn="l">
              <a:spcBef>
                <a:spcPts val="0"/>
              </a:spcBef>
              <a:spcAft>
                <a:spcPts val="0"/>
              </a:spcAft>
              <a:buSzPts val="1000"/>
              <a:buNone/>
              <a:defRPr sz="1000"/>
            </a:lvl4pPr>
            <a:lvl5pPr lvl="4" algn="l">
              <a:spcBef>
                <a:spcPts val="0"/>
              </a:spcBef>
              <a:spcAft>
                <a:spcPts val="0"/>
              </a:spcAft>
              <a:buSzPts val="1000"/>
              <a:buNone/>
              <a:defRPr sz="1000"/>
            </a:lvl5pPr>
            <a:lvl6pPr lvl="5" algn="l">
              <a:spcBef>
                <a:spcPts val="0"/>
              </a:spcBef>
              <a:spcAft>
                <a:spcPts val="0"/>
              </a:spcAft>
              <a:buSzPts val="1000"/>
              <a:buNone/>
              <a:defRPr sz="1000"/>
            </a:lvl6pPr>
            <a:lvl7pPr lvl="6" algn="l">
              <a:spcBef>
                <a:spcPts val="0"/>
              </a:spcBef>
              <a:spcAft>
                <a:spcPts val="0"/>
              </a:spcAft>
              <a:buSzPts val="1000"/>
              <a:buNone/>
              <a:defRPr sz="1000"/>
            </a:lvl7pPr>
            <a:lvl8pPr lvl="7" algn="l">
              <a:spcBef>
                <a:spcPts val="0"/>
              </a:spcBef>
              <a:spcAft>
                <a:spcPts val="0"/>
              </a:spcAft>
              <a:buSzPts val="1000"/>
              <a:buNone/>
              <a:defRPr sz="1000"/>
            </a:lvl8pPr>
            <a:lvl9pPr lvl="8" algn="l">
              <a:spcBef>
                <a:spcPts val="0"/>
              </a:spcBef>
              <a:spcAft>
                <a:spcPts val="0"/>
              </a:spcAft>
              <a:buSzPts val="1000"/>
              <a:buNone/>
              <a:defRPr sz="1000"/>
            </a:lvl9pPr>
          </a:lstStyle>
          <a:p/>
        </p:txBody>
      </p:sp>
      <p:sp>
        <p:nvSpPr>
          <p:cNvPr id="33" name="Google Shape;33;p7"/>
          <p:cNvSpPr txBox="1"/>
          <p:nvPr>
            <p:ph idx="12" type="sldNum"/>
          </p:nvPr>
        </p:nvSpPr>
        <p:spPr>
          <a:xfrm>
            <a:off x="5773680" y="5273100"/>
            <a:ext cx="1844400" cy="153900"/>
          </a:xfrm>
          <a:prstGeom prst="rect">
            <a:avLst/>
          </a:prstGeom>
          <a:noFill/>
          <a:ln>
            <a:noFill/>
          </a:ln>
        </p:spPr>
        <p:txBody>
          <a:bodyPr anchorCtr="0" anchor="t" bIns="0" lIns="0" spcFirstLastPara="1" rIns="0" wrap="square" tIns="0">
            <a:spAutoFit/>
          </a:bodyPr>
          <a:lstStyle>
            <a:lvl1pPr indent="0" lvl="0" marL="0" algn="r">
              <a:spcBef>
                <a:spcPts val="0"/>
              </a:spcBef>
              <a:buNone/>
              <a:defRPr sz="1000">
                <a:solidFill>
                  <a:srgbClr val="888888"/>
                </a:solidFill>
              </a:defRPr>
            </a:lvl1pPr>
            <a:lvl2pPr indent="0" lvl="1" marL="0" algn="r">
              <a:spcBef>
                <a:spcPts val="0"/>
              </a:spcBef>
              <a:buNone/>
              <a:defRPr sz="1000">
                <a:solidFill>
                  <a:srgbClr val="888888"/>
                </a:solidFill>
              </a:defRPr>
            </a:lvl2pPr>
            <a:lvl3pPr indent="0" lvl="2" marL="0" algn="r">
              <a:spcBef>
                <a:spcPts val="0"/>
              </a:spcBef>
              <a:buNone/>
              <a:defRPr sz="1000">
                <a:solidFill>
                  <a:srgbClr val="888888"/>
                </a:solidFill>
              </a:defRPr>
            </a:lvl3pPr>
            <a:lvl4pPr indent="0" lvl="3" marL="0" algn="r">
              <a:spcBef>
                <a:spcPts val="0"/>
              </a:spcBef>
              <a:buNone/>
              <a:defRPr sz="1000">
                <a:solidFill>
                  <a:srgbClr val="888888"/>
                </a:solidFill>
              </a:defRPr>
            </a:lvl4pPr>
            <a:lvl5pPr indent="0" lvl="4" marL="0" algn="r">
              <a:spcBef>
                <a:spcPts val="0"/>
              </a:spcBef>
              <a:buNone/>
              <a:defRPr sz="1000">
                <a:solidFill>
                  <a:srgbClr val="888888"/>
                </a:solidFill>
              </a:defRPr>
            </a:lvl5pPr>
            <a:lvl6pPr indent="0" lvl="5" marL="0" algn="r">
              <a:spcBef>
                <a:spcPts val="0"/>
              </a:spcBef>
              <a:buNone/>
              <a:defRPr sz="1000">
                <a:solidFill>
                  <a:srgbClr val="888888"/>
                </a:solidFill>
              </a:defRPr>
            </a:lvl6pPr>
            <a:lvl7pPr indent="0" lvl="6" marL="0" algn="r">
              <a:spcBef>
                <a:spcPts val="0"/>
              </a:spcBef>
              <a:buNone/>
              <a:defRPr sz="1000">
                <a:solidFill>
                  <a:srgbClr val="888888"/>
                </a:solidFill>
              </a:defRPr>
            </a:lvl7pPr>
            <a:lvl8pPr indent="0" lvl="7" marL="0" algn="r">
              <a:spcBef>
                <a:spcPts val="0"/>
              </a:spcBef>
              <a:buNone/>
              <a:defRPr sz="1000">
                <a:solidFill>
                  <a:srgbClr val="888888"/>
                </a:solidFill>
              </a:defRPr>
            </a:lvl8pPr>
            <a:lvl9pPr indent="0" lvl="8" marL="0" algn="r">
              <a:spcBef>
                <a:spcPts val="0"/>
              </a:spcBef>
              <a:buNone/>
              <a:defRPr sz="1000">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8"/>
          <p:cNvSpPr txBox="1"/>
          <p:nvPr>
            <p:ph type="title"/>
          </p:nvPr>
        </p:nvSpPr>
        <p:spPr>
          <a:xfrm>
            <a:off x="2202159" y="1024111"/>
            <a:ext cx="3614681" cy="948332"/>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1000"/>
              <a:buFont typeface="Nunito ExtraBold"/>
              <a:buNone/>
              <a:defRPr i="0" sz="3200">
                <a:solidFill>
                  <a:srgbClr val="FF6E14"/>
                </a:solidFill>
                <a:latin typeface="Nunito ExtraBold"/>
                <a:ea typeface="Nunito ExtraBold"/>
                <a:cs typeface="Nunito ExtraBold"/>
                <a:sym typeface="Nunito ExtraBold"/>
              </a:defRPr>
            </a:lvl1pPr>
            <a:lvl2pPr lvl="1">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2pPr>
            <a:lvl3pPr lvl="2">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3pPr>
            <a:lvl4pPr lvl="3">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4pPr>
            <a:lvl5pPr lvl="4">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5pPr>
            <a:lvl6pPr lvl="5">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6pPr>
            <a:lvl7pPr lvl="6">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7pPr>
            <a:lvl8pPr lvl="7">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8pPr>
            <a:lvl9pPr lvl="8">
              <a:lnSpc>
                <a:spcPct val="90000"/>
              </a:lnSpc>
              <a:spcBef>
                <a:spcPts val="0"/>
              </a:spcBef>
              <a:spcAft>
                <a:spcPts val="0"/>
              </a:spcAft>
              <a:buSzPts val="1000"/>
              <a:buFont typeface="Nunito ExtraBold"/>
              <a:buNone/>
              <a:defRPr sz="1000">
                <a:latin typeface="Nunito ExtraBold"/>
                <a:ea typeface="Nunito ExtraBold"/>
                <a:cs typeface="Nunito ExtraBold"/>
                <a:sym typeface="Nunito ExtraBold"/>
              </a:defRPr>
            </a:lvl9pPr>
          </a:lstStyle>
          <a:p/>
        </p:txBody>
      </p:sp>
      <p:sp>
        <p:nvSpPr>
          <p:cNvPr id="36" name="Google Shape;36;p8"/>
          <p:cNvSpPr txBox="1"/>
          <p:nvPr>
            <p:ph idx="11" type="ftr"/>
          </p:nvPr>
        </p:nvSpPr>
        <p:spPr>
          <a:xfrm>
            <a:off x="2726460" y="5273100"/>
            <a:ext cx="2566080" cy="2835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000"/>
              <a:buNone/>
              <a:defRPr sz="1000">
                <a:solidFill>
                  <a:srgbClr val="888888"/>
                </a:solidFill>
              </a:defRPr>
            </a:lvl1pPr>
            <a:lvl2pPr lvl="1" algn="l">
              <a:spcBef>
                <a:spcPts val="0"/>
              </a:spcBef>
              <a:spcAft>
                <a:spcPts val="0"/>
              </a:spcAft>
              <a:buSzPts val="1000"/>
              <a:buNone/>
              <a:defRPr sz="1000"/>
            </a:lvl2pPr>
            <a:lvl3pPr lvl="2" algn="l">
              <a:spcBef>
                <a:spcPts val="0"/>
              </a:spcBef>
              <a:spcAft>
                <a:spcPts val="0"/>
              </a:spcAft>
              <a:buSzPts val="1000"/>
              <a:buNone/>
              <a:defRPr sz="1000"/>
            </a:lvl3pPr>
            <a:lvl4pPr lvl="3" algn="l">
              <a:spcBef>
                <a:spcPts val="0"/>
              </a:spcBef>
              <a:spcAft>
                <a:spcPts val="0"/>
              </a:spcAft>
              <a:buSzPts val="1000"/>
              <a:buNone/>
              <a:defRPr sz="1000"/>
            </a:lvl4pPr>
            <a:lvl5pPr lvl="4" algn="l">
              <a:spcBef>
                <a:spcPts val="0"/>
              </a:spcBef>
              <a:spcAft>
                <a:spcPts val="0"/>
              </a:spcAft>
              <a:buSzPts val="1000"/>
              <a:buNone/>
              <a:defRPr sz="1000"/>
            </a:lvl5pPr>
            <a:lvl6pPr lvl="5" algn="l">
              <a:spcBef>
                <a:spcPts val="0"/>
              </a:spcBef>
              <a:spcAft>
                <a:spcPts val="0"/>
              </a:spcAft>
              <a:buSzPts val="1000"/>
              <a:buNone/>
              <a:defRPr sz="1000"/>
            </a:lvl6pPr>
            <a:lvl7pPr lvl="6" algn="l">
              <a:spcBef>
                <a:spcPts val="0"/>
              </a:spcBef>
              <a:spcAft>
                <a:spcPts val="0"/>
              </a:spcAft>
              <a:buSzPts val="1000"/>
              <a:buNone/>
              <a:defRPr sz="1000"/>
            </a:lvl7pPr>
            <a:lvl8pPr lvl="7" algn="l">
              <a:spcBef>
                <a:spcPts val="0"/>
              </a:spcBef>
              <a:spcAft>
                <a:spcPts val="0"/>
              </a:spcAft>
              <a:buSzPts val="1000"/>
              <a:buNone/>
              <a:defRPr sz="1000"/>
            </a:lvl8pPr>
            <a:lvl9pPr lvl="8" algn="l">
              <a:spcBef>
                <a:spcPts val="0"/>
              </a:spcBef>
              <a:spcAft>
                <a:spcPts val="0"/>
              </a:spcAft>
              <a:buSzPts val="1000"/>
              <a:buNone/>
              <a:defRPr sz="1000"/>
            </a:lvl9pPr>
          </a:lstStyle>
          <a:p/>
        </p:txBody>
      </p:sp>
      <p:sp>
        <p:nvSpPr>
          <p:cNvPr id="37" name="Google Shape;37;p8"/>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000"/>
              <a:buNone/>
              <a:defRPr sz="1000">
                <a:solidFill>
                  <a:srgbClr val="888888"/>
                </a:solidFill>
              </a:defRPr>
            </a:lvl1pPr>
            <a:lvl2pPr lvl="1" algn="l">
              <a:spcBef>
                <a:spcPts val="0"/>
              </a:spcBef>
              <a:spcAft>
                <a:spcPts val="0"/>
              </a:spcAft>
              <a:buSzPts val="1000"/>
              <a:buNone/>
              <a:defRPr sz="1000"/>
            </a:lvl2pPr>
            <a:lvl3pPr lvl="2" algn="l">
              <a:spcBef>
                <a:spcPts val="0"/>
              </a:spcBef>
              <a:spcAft>
                <a:spcPts val="0"/>
              </a:spcAft>
              <a:buSzPts val="1000"/>
              <a:buNone/>
              <a:defRPr sz="1000"/>
            </a:lvl3pPr>
            <a:lvl4pPr lvl="3" algn="l">
              <a:spcBef>
                <a:spcPts val="0"/>
              </a:spcBef>
              <a:spcAft>
                <a:spcPts val="0"/>
              </a:spcAft>
              <a:buSzPts val="1000"/>
              <a:buNone/>
              <a:defRPr sz="1000"/>
            </a:lvl4pPr>
            <a:lvl5pPr lvl="4" algn="l">
              <a:spcBef>
                <a:spcPts val="0"/>
              </a:spcBef>
              <a:spcAft>
                <a:spcPts val="0"/>
              </a:spcAft>
              <a:buSzPts val="1000"/>
              <a:buNone/>
              <a:defRPr sz="1000"/>
            </a:lvl5pPr>
            <a:lvl6pPr lvl="5" algn="l">
              <a:spcBef>
                <a:spcPts val="0"/>
              </a:spcBef>
              <a:spcAft>
                <a:spcPts val="0"/>
              </a:spcAft>
              <a:buSzPts val="1000"/>
              <a:buNone/>
              <a:defRPr sz="1000"/>
            </a:lvl6pPr>
            <a:lvl7pPr lvl="6" algn="l">
              <a:spcBef>
                <a:spcPts val="0"/>
              </a:spcBef>
              <a:spcAft>
                <a:spcPts val="0"/>
              </a:spcAft>
              <a:buSzPts val="1000"/>
              <a:buNone/>
              <a:defRPr sz="1000"/>
            </a:lvl7pPr>
            <a:lvl8pPr lvl="7" algn="l">
              <a:spcBef>
                <a:spcPts val="0"/>
              </a:spcBef>
              <a:spcAft>
                <a:spcPts val="0"/>
              </a:spcAft>
              <a:buSzPts val="1000"/>
              <a:buNone/>
              <a:defRPr sz="1000"/>
            </a:lvl8pPr>
            <a:lvl9pPr lvl="8" algn="l">
              <a:spcBef>
                <a:spcPts val="0"/>
              </a:spcBef>
              <a:spcAft>
                <a:spcPts val="0"/>
              </a:spcAft>
              <a:buSzPts val="1000"/>
              <a:buNone/>
              <a:defRPr sz="1000"/>
            </a:lvl9pPr>
          </a:lstStyle>
          <a:p/>
        </p:txBody>
      </p:sp>
      <p:sp>
        <p:nvSpPr>
          <p:cNvPr id="38" name="Google Shape;38;p8"/>
          <p:cNvSpPr txBox="1"/>
          <p:nvPr>
            <p:ph idx="12" type="sldNum"/>
          </p:nvPr>
        </p:nvSpPr>
        <p:spPr>
          <a:xfrm>
            <a:off x="5773680" y="5273100"/>
            <a:ext cx="1844400" cy="153900"/>
          </a:xfrm>
          <a:prstGeom prst="rect">
            <a:avLst/>
          </a:prstGeom>
          <a:noFill/>
          <a:ln>
            <a:noFill/>
          </a:ln>
        </p:spPr>
        <p:txBody>
          <a:bodyPr anchorCtr="0" anchor="t" bIns="0" lIns="0" spcFirstLastPara="1" rIns="0" wrap="square" tIns="0">
            <a:spAutoFit/>
          </a:bodyPr>
          <a:lstStyle>
            <a:lvl1pPr indent="0" lvl="0" marL="0" algn="r">
              <a:spcBef>
                <a:spcPts val="0"/>
              </a:spcBef>
              <a:buNone/>
              <a:defRPr sz="1000">
                <a:solidFill>
                  <a:srgbClr val="888888"/>
                </a:solidFill>
              </a:defRPr>
            </a:lvl1pPr>
            <a:lvl2pPr indent="0" lvl="1" marL="0" algn="r">
              <a:spcBef>
                <a:spcPts val="0"/>
              </a:spcBef>
              <a:buNone/>
              <a:defRPr sz="1000">
                <a:solidFill>
                  <a:srgbClr val="888888"/>
                </a:solidFill>
              </a:defRPr>
            </a:lvl2pPr>
            <a:lvl3pPr indent="0" lvl="2" marL="0" algn="r">
              <a:spcBef>
                <a:spcPts val="0"/>
              </a:spcBef>
              <a:buNone/>
              <a:defRPr sz="1000">
                <a:solidFill>
                  <a:srgbClr val="888888"/>
                </a:solidFill>
              </a:defRPr>
            </a:lvl3pPr>
            <a:lvl4pPr indent="0" lvl="3" marL="0" algn="r">
              <a:spcBef>
                <a:spcPts val="0"/>
              </a:spcBef>
              <a:buNone/>
              <a:defRPr sz="1000">
                <a:solidFill>
                  <a:srgbClr val="888888"/>
                </a:solidFill>
              </a:defRPr>
            </a:lvl4pPr>
            <a:lvl5pPr indent="0" lvl="4" marL="0" algn="r">
              <a:spcBef>
                <a:spcPts val="0"/>
              </a:spcBef>
              <a:buNone/>
              <a:defRPr sz="1000">
                <a:solidFill>
                  <a:srgbClr val="888888"/>
                </a:solidFill>
              </a:defRPr>
            </a:lvl5pPr>
            <a:lvl6pPr indent="0" lvl="5" marL="0" algn="r">
              <a:spcBef>
                <a:spcPts val="0"/>
              </a:spcBef>
              <a:buNone/>
              <a:defRPr sz="1000">
                <a:solidFill>
                  <a:srgbClr val="888888"/>
                </a:solidFill>
              </a:defRPr>
            </a:lvl6pPr>
            <a:lvl7pPr indent="0" lvl="6" marL="0" algn="r">
              <a:spcBef>
                <a:spcPts val="0"/>
              </a:spcBef>
              <a:buNone/>
              <a:defRPr sz="1000">
                <a:solidFill>
                  <a:srgbClr val="888888"/>
                </a:solidFill>
              </a:defRPr>
            </a:lvl7pPr>
            <a:lvl8pPr indent="0" lvl="7" marL="0" algn="r">
              <a:spcBef>
                <a:spcPts val="0"/>
              </a:spcBef>
              <a:buNone/>
              <a:defRPr sz="1000">
                <a:solidFill>
                  <a:srgbClr val="888888"/>
                </a:solidFill>
              </a:defRPr>
            </a:lvl8pPr>
            <a:lvl9pPr indent="0" lvl="8" marL="0" algn="r">
              <a:spcBef>
                <a:spcPts val="0"/>
              </a:spcBef>
              <a:buNone/>
              <a:defRPr sz="1000">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_1">
    <p:spTree>
      <p:nvGrpSpPr>
        <p:cNvPr id="39" name="Shape 39"/>
        <p:cNvGrpSpPr/>
        <p:nvPr/>
      </p:nvGrpSpPr>
      <p:grpSpPr>
        <a:xfrm>
          <a:off x="0" y="0"/>
          <a:ext cx="0" cy="0"/>
          <a:chOff x="0" y="0"/>
          <a:chExt cx="0" cy="0"/>
        </a:xfrm>
      </p:grpSpPr>
      <p:sp>
        <p:nvSpPr>
          <p:cNvPr id="40" name="Google Shape;40;p9"/>
          <p:cNvSpPr txBox="1"/>
          <p:nvPr>
            <p:ph type="title"/>
          </p:nvPr>
        </p:nvSpPr>
        <p:spPr>
          <a:xfrm>
            <a:off x="242777" y="1396996"/>
            <a:ext cx="7554900" cy="9483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3500"/>
              <a:buFont typeface="Nunito ExtraBold"/>
              <a:buNone/>
              <a:defRPr i="0" sz="3500">
                <a:solidFill>
                  <a:srgbClr val="FF6E14"/>
                </a:solidFill>
                <a:latin typeface="Nunito ExtraBold"/>
                <a:ea typeface="Nunito ExtraBold"/>
                <a:cs typeface="Nunito ExtraBold"/>
                <a:sym typeface="Nunito ExtraBold"/>
              </a:defRPr>
            </a:lvl1pPr>
            <a:lvl2pPr lvl="1" rtl="0" algn="ctr">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gn="ctr">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gn="ctr">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gn="ctr">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gn="ctr">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gn="ctr">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gn="ctr">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gn="ctr">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
        <p:nvSpPr>
          <p:cNvPr id="41" name="Google Shape;41;p9"/>
          <p:cNvSpPr txBox="1"/>
          <p:nvPr>
            <p:ph idx="1" type="subTitle"/>
          </p:nvPr>
        </p:nvSpPr>
        <p:spPr>
          <a:xfrm>
            <a:off x="5194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2" name="Google Shape;42;p9"/>
          <p:cNvSpPr txBox="1"/>
          <p:nvPr>
            <p:ph idx="2" type="subTitle"/>
          </p:nvPr>
        </p:nvSpPr>
        <p:spPr>
          <a:xfrm>
            <a:off x="5194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3" name="Google Shape;43;p9"/>
          <p:cNvSpPr txBox="1"/>
          <p:nvPr>
            <p:ph idx="3" type="subTitle"/>
          </p:nvPr>
        </p:nvSpPr>
        <p:spPr>
          <a:xfrm>
            <a:off x="28813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4" name="Google Shape;44;p9"/>
          <p:cNvSpPr txBox="1"/>
          <p:nvPr>
            <p:ph idx="4" type="subTitle"/>
          </p:nvPr>
        </p:nvSpPr>
        <p:spPr>
          <a:xfrm>
            <a:off x="28813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5" name="Google Shape;45;p9"/>
          <p:cNvSpPr txBox="1"/>
          <p:nvPr>
            <p:ph idx="5" type="subTitle"/>
          </p:nvPr>
        </p:nvSpPr>
        <p:spPr>
          <a:xfrm>
            <a:off x="5252220"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46" name="Google Shape;46;p9"/>
          <p:cNvSpPr txBox="1"/>
          <p:nvPr>
            <p:ph idx="6" type="subTitle"/>
          </p:nvPr>
        </p:nvSpPr>
        <p:spPr>
          <a:xfrm>
            <a:off x="5252225"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47" name="Google Shape;47;p9"/>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8" name="Google Shape;48;p9"/>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 Only_1_1">
    <p:spTree>
      <p:nvGrpSpPr>
        <p:cNvPr id="49" name="Shape 49"/>
        <p:cNvGrpSpPr/>
        <p:nvPr/>
      </p:nvGrpSpPr>
      <p:grpSpPr>
        <a:xfrm>
          <a:off x="0" y="0"/>
          <a:ext cx="0" cy="0"/>
          <a:chOff x="0" y="0"/>
          <a:chExt cx="0" cy="0"/>
        </a:xfrm>
      </p:grpSpPr>
      <p:sp>
        <p:nvSpPr>
          <p:cNvPr id="50" name="Google Shape;50;p10"/>
          <p:cNvSpPr txBox="1"/>
          <p:nvPr>
            <p:ph type="title"/>
          </p:nvPr>
        </p:nvSpPr>
        <p:spPr>
          <a:xfrm>
            <a:off x="519450" y="1184200"/>
            <a:ext cx="2435100" cy="1756500"/>
          </a:xfrm>
          <a:prstGeom prst="rect">
            <a:avLst/>
          </a:prstGeom>
          <a:noFill/>
          <a:ln>
            <a:noFill/>
          </a:ln>
        </p:spPr>
        <p:txBody>
          <a:bodyPr anchorCtr="0" anchor="t" bIns="0" lIns="0" spcFirstLastPara="1" rIns="0" wrap="square" tIns="0">
            <a:spAutoFit/>
          </a:bodyPr>
          <a:lstStyle>
            <a:lvl1pPr lvl="0" rtl="0">
              <a:lnSpc>
                <a:spcPct val="90000"/>
              </a:lnSpc>
              <a:spcBef>
                <a:spcPts val="0"/>
              </a:spcBef>
              <a:spcAft>
                <a:spcPts val="0"/>
              </a:spcAft>
              <a:buSzPts val="3500"/>
              <a:buFont typeface="Nunito ExtraBold"/>
              <a:buNone/>
              <a:defRPr i="0" sz="3500">
                <a:solidFill>
                  <a:srgbClr val="FF6E14"/>
                </a:solidFill>
                <a:latin typeface="Nunito ExtraBold"/>
                <a:ea typeface="Nunito ExtraBold"/>
                <a:cs typeface="Nunito ExtraBold"/>
                <a:sym typeface="Nunito ExtraBold"/>
              </a:defRPr>
            </a:lvl1pPr>
            <a:lvl2pPr lvl="1"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nSpc>
                <a:spcPct val="90000"/>
              </a:lnSpc>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
        <p:nvSpPr>
          <p:cNvPr id="51" name="Google Shape;51;p10"/>
          <p:cNvSpPr txBox="1"/>
          <p:nvPr>
            <p:ph idx="1" type="subTitle"/>
          </p:nvPr>
        </p:nvSpPr>
        <p:spPr>
          <a:xfrm>
            <a:off x="519445" y="3895146"/>
            <a:ext cx="2256300" cy="14175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2" name="Google Shape;52;p10"/>
          <p:cNvSpPr txBox="1"/>
          <p:nvPr>
            <p:ph idx="2" type="subTitle"/>
          </p:nvPr>
        </p:nvSpPr>
        <p:spPr>
          <a:xfrm>
            <a:off x="519450" y="3571400"/>
            <a:ext cx="2256300" cy="160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1pPr>
            <a:lvl2pPr lvl="1"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2pPr>
            <a:lvl3pPr lvl="2"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3pPr>
            <a:lvl4pPr lvl="3"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4pPr>
            <a:lvl5pPr lvl="4"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5pPr>
            <a:lvl6pPr lvl="5"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6pPr>
            <a:lvl7pPr lvl="6"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7pPr>
            <a:lvl8pPr lvl="7"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8pPr>
            <a:lvl9pPr lvl="8" rtl="0" algn="ctr">
              <a:spcBef>
                <a:spcPts val="0"/>
              </a:spcBef>
              <a:spcAft>
                <a:spcPts val="0"/>
              </a:spcAft>
              <a:buClr>
                <a:srgbClr val="59585B"/>
              </a:buClr>
              <a:buSzPts val="1300"/>
              <a:buFont typeface="Nunito ExtraBold"/>
              <a:buNone/>
              <a:defRPr sz="1300">
                <a:solidFill>
                  <a:srgbClr val="59585B"/>
                </a:solidFill>
                <a:latin typeface="Nunito ExtraBold"/>
                <a:ea typeface="Nunito ExtraBold"/>
                <a:cs typeface="Nunito ExtraBold"/>
                <a:sym typeface="Nunito ExtraBold"/>
              </a:defRPr>
            </a:lvl9pPr>
          </a:lstStyle>
          <a:p/>
        </p:txBody>
      </p:sp>
      <p:sp>
        <p:nvSpPr>
          <p:cNvPr id="53" name="Google Shape;53;p10"/>
          <p:cNvSpPr txBox="1"/>
          <p:nvPr>
            <p:ph idx="3" type="subTitle"/>
          </p:nvPr>
        </p:nvSpPr>
        <p:spPr>
          <a:xfrm>
            <a:off x="3659850" y="3512075"/>
            <a:ext cx="2874000" cy="9117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2100"/>
              <a:buFont typeface="Nunito ExtraBold"/>
              <a:buNone/>
              <a:defRPr sz="2100">
                <a:solidFill>
                  <a:schemeClr val="lt1"/>
                </a:solidFill>
                <a:latin typeface="Nunito ExtraBold"/>
                <a:ea typeface="Nunito ExtraBold"/>
                <a:cs typeface="Nunito ExtraBold"/>
                <a:sym typeface="Nunito ExtraBold"/>
              </a:defRPr>
            </a:lvl1pPr>
            <a:lvl2pPr lvl="1"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2pPr>
            <a:lvl3pPr lvl="2"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3pPr>
            <a:lvl4pPr lvl="3"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4pPr>
            <a:lvl5pPr lvl="4"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5pPr>
            <a:lvl6pPr lvl="5"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6pPr>
            <a:lvl7pPr lvl="6"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7pPr>
            <a:lvl8pPr lvl="7"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8pPr>
            <a:lvl9pPr lvl="8" rtl="0" algn="ctr">
              <a:spcBef>
                <a:spcPts val="0"/>
              </a:spcBef>
              <a:spcAft>
                <a:spcPts val="0"/>
              </a:spcAft>
              <a:buClr>
                <a:schemeClr val="lt1"/>
              </a:buClr>
              <a:buSzPts val="1300"/>
              <a:buFont typeface="Nunito ExtraBold"/>
              <a:buNone/>
              <a:defRPr sz="1300">
                <a:solidFill>
                  <a:schemeClr val="lt1"/>
                </a:solidFill>
                <a:latin typeface="Nunito ExtraBold"/>
                <a:ea typeface="Nunito ExtraBold"/>
                <a:cs typeface="Nunito ExtraBold"/>
                <a:sym typeface="Nunito ExtraBold"/>
              </a:defRPr>
            </a:lvl9pPr>
          </a:lstStyle>
          <a:p/>
        </p:txBody>
      </p:sp>
      <p:sp>
        <p:nvSpPr>
          <p:cNvPr id="54" name="Google Shape;54;p1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5" name="Google Shape;55;p10"/>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
        <p:nvSpPr>
          <p:cNvPr id="56" name="Google Shape;56;p10"/>
          <p:cNvSpPr txBox="1"/>
          <p:nvPr>
            <p:ph idx="4" type="subTitle"/>
          </p:nvPr>
        </p:nvSpPr>
        <p:spPr>
          <a:xfrm>
            <a:off x="212427" y="5505673"/>
            <a:ext cx="2966700" cy="942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59585B"/>
              </a:buClr>
              <a:buSzPts val="550"/>
              <a:buFont typeface="Raleway"/>
              <a:buNone/>
              <a:defRPr sz="550">
                <a:solidFill>
                  <a:srgbClr val="59585B"/>
                </a:solidFill>
                <a:latin typeface="Raleway"/>
                <a:ea typeface="Raleway"/>
                <a:cs typeface="Raleway"/>
                <a:sym typeface="Raleway"/>
              </a:defRPr>
            </a:lvl1pPr>
            <a:lvl2pPr lvl="1"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2pPr>
            <a:lvl3pPr lvl="2"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3pPr>
            <a:lvl4pPr lvl="3"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4pPr>
            <a:lvl5pPr lvl="4"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5pPr>
            <a:lvl6pPr lvl="5"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6pPr>
            <a:lvl7pPr lvl="6"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7pPr>
            <a:lvl8pPr lvl="7"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8pPr>
            <a:lvl9pPr lvl="8" rtl="0" algn="ctr">
              <a:spcBef>
                <a:spcPts val="0"/>
              </a:spcBef>
              <a:spcAft>
                <a:spcPts val="0"/>
              </a:spcAft>
              <a:buClr>
                <a:srgbClr val="59585B"/>
              </a:buClr>
              <a:buSzPts val="1300"/>
              <a:buFont typeface="Raleway"/>
              <a:buNone/>
              <a:defRPr sz="1300">
                <a:solidFill>
                  <a:srgbClr val="59585B"/>
                </a:solidFill>
                <a:latin typeface="Raleway"/>
                <a:ea typeface="Raleway"/>
                <a:cs typeface="Raleway"/>
                <a:sym typeface="Raleway"/>
              </a:defRPr>
            </a:lvl9pPr>
          </a:lstStyle>
          <a:p/>
        </p:txBody>
      </p:sp>
      <p:sp>
        <p:nvSpPr>
          <p:cNvPr id="57" name="Google Shape;57;p10"/>
          <p:cNvSpPr txBox="1"/>
          <p:nvPr>
            <p:ph idx="5" type="title"/>
          </p:nvPr>
        </p:nvSpPr>
        <p:spPr>
          <a:xfrm>
            <a:off x="3475700" y="1184200"/>
            <a:ext cx="2435100" cy="1756500"/>
          </a:xfrm>
          <a:prstGeom prst="rect">
            <a:avLst/>
          </a:prstGeom>
          <a:noFill/>
          <a:ln>
            <a:noFill/>
          </a:ln>
        </p:spPr>
        <p:txBody>
          <a:bodyPr anchorCtr="0" anchor="t" bIns="0" lIns="0" spcFirstLastPara="1" rIns="0" wrap="square" tIns="0">
            <a:spAutoFit/>
          </a:bodyPr>
          <a:lstStyle>
            <a:lvl1pPr lvl="0" rtl="0" algn="ctr">
              <a:lnSpc>
                <a:spcPct val="90000"/>
              </a:lnSpc>
              <a:spcBef>
                <a:spcPts val="0"/>
              </a:spcBef>
              <a:spcAft>
                <a:spcPts val="0"/>
              </a:spcAft>
              <a:buSzPts val="3500"/>
              <a:buFont typeface="Nunito ExtraBold"/>
              <a:buNone/>
              <a:defRPr i="0" sz="3500">
                <a:solidFill>
                  <a:srgbClr val="FF6E14"/>
                </a:solidFill>
                <a:latin typeface="Nunito ExtraBold"/>
                <a:ea typeface="Nunito ExtraBold"/>
                <a:cs typeface="Nunito ExtraBold"/>
                <a:sym typeface="Nunito ExtraBold"/>
              </a:defRPr>
            </a:lvl1pPr>
            <a:lvl2pPr lvl="1" rtl="0" algn="ctr">
              <a:spcBef>
                <a:spcPts val="0"/>
              </a:spcBef>
              <a:spcAft>
                <a:spcPts val="0"/>
              </a:spcAft>
              <a:buSzPts val="3500"/>
              <a:buFont typeface="Nunito ExtraBold"/>
              <a:buNone/>
              <a:defRPr sz="3500">
                <a:latin typeface="Nunito ExtraBold"/>
                <a:ea typeface="Nunito ExtraBold"/>
                <a:cs typeface="Nunito ExtraBold"/>
                <a:sym typeface="Nunito ExtraBold"/>
              </a:defRPr>
            </a:lvl2pPr>
            <a:lvl3pPr lvl="2" rtl="0" algn="ctr">
              <a:spcBef>
                <a:spcPts val="0"/>
              </a:spcBef>
              <a:spcAft>
                <a:spcPts val="0"/>
              </a:spcAft>
              <a:buSzPts val="3500"/>
              <a:buFont typeface="Nunito ExtraBold"/>
              <a:buNone/>
              <a:defRPr sz="3500">
                <a:latin typeface="Nunito ExtraBold"/>
                <a:ea typeface="Nunito ExtraBold"/>
                <a:cs typeface="Nunito ExtraBold"/>
                <a:sym typeface="Nunito ExtraBold"/>
              </a:defRPr>
            </a:lvl3pPr>
            <a:lvl4pPr lvl="3" rtl="0" algn="ctr">
              <a:spcBef>
                <a:spcPts val="0"/>
              </a:spcBef>
              <a:spcAft>
                <a:spcPts val="0"/>
              </a:spcAft>
              <a:buSzPts val="3500"/>
              <a:buFont typeface="Nunito ExtraBold"/>
              <a:buNone/>
              <a:defRPr sz="3500">
                <a:latin typeface="Nunito ExtraBold"/>
                <a:ea typeface="Nunito ExtraBold"/>
                <a:cs typeface="Nunito ExtraBold"/>
                <a:sym typeface="Nunito ExtraBold"/>
              </a:defRPr>
            </a:lvl4pPr>
            <a:lvl5pPr lvl="4" rtl="0" algn="ctr">
              <a:spcBef>
                <a:spcPts val="0"/>
              </a:spcBef>
              <a:spcAft>
                <a:spcPts val="0"/>
              </a:spcAft>
              <a:buSzPts val="3500"/>
              <a:buFont typeface="Nunito ExtraBold"/>
              <a:buNone/>
              <a:defRPr sz="3500">
                <a:latin typeface="Nunito ExtraBold"/>
                <a:ea typeface="Nunito ExtraBold"/>
                <a:cs typeface="Nunito ExtraBold"/>
                <a:sym typeface="Nunito ExtraBold"/>
              </a:defRPr>
            </a:lvl5pPr>
            <a:lvl6pPr lvl="5" rtl="0" algn="ctr">
              <a:spcBef>
                <a:spcPts val="0"/>
              </a:spcBef>
              <a:spcAft>
                <a:spcPts val="0"/>
              </a:spcAft>
              <a:buSzPts val="3500"/>
              <a:buFont typeface="Nunito ExtraBold"/>
              <a:buNone/>
              <a:defRPr sz="3500">
                <a:latin typeface="Nunito ExtraBold"/>
                <a:ea typeface="Nunito ExtraBold"/>
                <a:cs typeface="Nunito ExtraBold"/>
                <a:sym typeface="Nunito ExtraBold"/>
              </a:defRPr>
            </a:lvl6pPr>
            <a:lvl7pPr lvl="6" rtl="0" algn="ctr">
              <a:spcBef>
                <a:spcPts val="0"/>
              </a:spcBef>
              <a:spcAft>
                <a:spcPts val="0"/>
              </a:spcAft>
              <a:buSzPts val="3500"/>
              <a:buFont typeface="Nunito ExtraBold"/>
              <a:buNone/>
              <a:defRPr sz="3500">
                <a:latin typeface="Nunito ExtraBold"/>
                <a:ea typeface="Nunito ExtraBold"/>
                <a:cs typeface="Nunito ExtraBold"/>
                <a:sym typeface="Nunito ExtraBold"/>
              </a:defRPr>
            </a:lvl7pPr>
            <a:lvl8pPr lvl="7" rtl="0" algn="ctr">
              <a:spcBef>
                <a:spcPts val="0"/>
              </a:spcBef>
              <a:spcAft>
                <a:spcPts val="0"/>
              </a:spcAft>
              <a:buSzPts val="3500"/>
              <a:buFont typeface="Nunito ExtraBold"/>
              <a:buNone/>
              <a:defRPr sz="3500">
                <a:latin typeface="Nunito ExtraBold"/>
                <a:ea typeface="Nunito ExtraBold"/>
                <a:cs typeface="Nunito ExtraBold"/>
                <a:sym typeface="Nunito ExtraBold"/>
              </a:defRPr>
            </a:lvl8pPr>
            <a:lvl9pPr lvl="8" rtl="0" algn="ctr">
              <a:spcBef>
                <a:spcPts val="0"/>
              </a:spcBef>
              <a:spcAft>
                <a:spcPts val="0"/>
              </a:spcAft>
              <a:buSzPts val="3500"/>
              <a:buFont typeface="Nunito ExtraBold"/>
              <a:buNone/>
              <a:defRPr sz="3500">
                <a:latin typeface="Nunito ExtraBold"/>
                <a:ea typeface="Nunito ExtraBold"/>
                <a:cs typeface="Nunito ExtraBold"/>
                <a:sym typeface="Nunito ExtraBold"/>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8525" y="214363"/>
            <a:ext cx="7582751" cy="5229853"/>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7" name="Google Shape;7;p1"/>
          <p:cNvSpPr/>
          <p:nvPr/>
        </p:nvSpPr>
        <p:spPr>
          <a:xfrm>
            <a:off x="0" y="0"/>
            <a:ext cx="8018048" cy="428463"/>
          </a:xfrm>
          <a:custGeom>
            <a:rect b="b" l="l" r="r" t="t"/>
            <a:pathLst>
              <a:path extrusionOk="0" h="571500" w="10692130">
                <a:moveTo>
                  <a:pt x="10692003" y="0"/>
                </a:moveTo>
                <a:lnTo>
                  <a:pt x="0" y="0"/>
                </a:lnTo>
                <a:lnTo>
                  <a:pt x="0" y="571500"/>
                </a:lnTo>
                <a:lnTo>
                  <a:pt x="10692003" y="571500"/>
                </a:lnTo>
                <a:lnTo>
                  <a:pt x="10692003"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8" name="Google Shape;8;p1"/>
          <p:cNvSpPr txBox="1"/>
          <p:nvPr/>
        </p:nvSpPr>
        <p:spPr>
          <a:xfrm>
            <a:off x="218534" y="139550"/>
            <a:ext cx="7582800" cy="1635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000">
                <a:solidFill>
                  <a:schemeClr val="lt1"/>
                </a:solidFill>
                <a:latin typeface="Nunito ExtraBold"/>
                <a:ea typeface="Nunito ExtraBold"/>
                <a:cs typeface="Nunito ExtraBold"/>
                <a:sym typeface="Nunito ExtraBold"/>
              </a:rPr>
              <a:t>Unit</a:t>
            </a:r>
            <a:r>
              <a:rPr lang="en" sz="1000">
                <a:solidFill>
                  <a:schemeClr val="lt1"/>
                </a:solidFill>
                <a:latin typeface="Nunito ExtraBold"/>
                <a:ea typeface="Nunito ExtraBold"/>
                <a:cs typeface="Nunito ExtraBold"/>
                <a:sym typeface="Nunito ExtraBold"/>
              </a:rPr>
              <a:t> 1.3</a:t>
            </a:r>
            <a:r>
              <a:rPr lang="en" sz="1000">
                <a:solidFill>
                  <a:schemeClr val="lt1"/>
                </a:solidFill>
                <a:latin typeface="Nunito ExtraLight"/>
                <a:ea typeface="Nunito ExtraLight"/>
                <a:cs typeface="Nunito ExtraLight"/>
                <a:sym typeface="Nunito ExtraLight"/>
              </a:rPr>
              <a:t>  </a:t>
            </a:r>
            <a:r>
              <a:rPr lang="en" sz="1000">
                <a:solidFill>
                  <a:schemeClr val="lt1"/>
                </a:solidFill>
                <a:latin typeface="Raleway"/>
                <a:ea typeface="Raleway"/>
                <a:cs typeface="Raleway"/>
                <a:sym typeface="Raleway"/>
              </a:rPr>
              <a:t>Influencing Policy Change</a:t>
            </a:r>
            <a:endParaRPr sz="1000">
              <a:solidFill>
                <a:schemeClr val="lt1"/>
              </a:solidFill>
              <a:latin typeface="Raleway Medium"/>
              <a:ea typeface="Raleway Medium"/>
              <a:cs typeface="Raleway Medium"/>
              <a:sym typeface="Raleway Medium"/>
            </a:endParaRPr>
          </a:p>
        </p:txBody>
      </p:sp>
      <p:sp>
        <p:nvSpPr>
          <p:cNvPr id="9" name="Google Shape;9;p1"/>
          <p:cNvSpPr txBox="1"/>
          <p:nvPr/>
        </p:nvSpPr>
        <p:spPr>
          <a:xfrm>
            <a:off x="4823601" y="5505673"/>
            <a:ext cx="2966700" cy="94200"/>
          </a:xfrm>
          <a:prstGeom prst="rect">
            <a:avLst/>
          </a:prstGeom>
          <a:noFill/>
          <a:ln>
            <a:noFill/>
          </a:ln>
        </p:spPr>
        <p:txBody>
          <a:bodyPr anchorCtr="0" anchor="t" bIns="0" lIns="0" spcFirstLastPara="1" rIns="0" wrap="square" tIns="9525">
            <a:spAutoFit/>
          </a:bodyPr>
          <a:lstStyle/>
          <a:p>
            <a:pPr indent="0" lvl="0" marL="0" rtl="0" algn="r">
              <a:lnSpc>
                <a:spcPct val="115000"/>
              </a:lnSpc>
              <a:spcBef>
                <a:spcPts val="0"/>
              </a:spcBef>
              <a:spcAft>
                <a:spcPts val="0"/>
              </a:spcAft>
              <a:buSzPts val="1100"/>
              <a:buNone/>
            </a:pPr>
            <a:r>
              <a:rPr lang="en" sz="550">
                <a:solidFill>
                  <a:srgbClr val="59585B"/>
                </a:solidFill>
                <a:latin typeface="Source Sans Pro"/>
                <a:ea typeface="Source Sans Pro"/>
                <a:cs typeface="Source Sans Pro"/>
                <a:sym typeface="Source Sans Pro"/>
              </a:rPr>
              <a:t>©</a:t>
            </a:r>
            <a:r>
              <a:rPr lang="en" sz="550">
                <a:solidFill>
                  <a:srgbClr val="59585B"/>
                </a:solidFill>
                <a:latin typeface="Raleway"/>
                <a:ea typeface="Raleway"/>
                <a:cs typeface="Raleway"/>
                <a:sym typeface="Raleway"/>
              </a:rPr>
              <a:t>2022 POPULATION REFERENCE BUREAU, ALL RIGHTS RESERVED  |  PRB.ORG</a:t>
            </a:r>
            <a:endParaRPr sz="500">
              <a:solidFill>
                <a:srgbClr val="59585B"/>
              </a:solidFill>
              <a:latin typeface="Source Sans Pro"/>
              <a:ea typeface="Source Sans Pro"/>
              <a:cs typeface="Source Sans Pro"/>
              <a:sym typeface="Source Sans Pro"/>
            </a:endParaRPr>
          </a:p>
        </p:txBody>
      </p:sp>
      <p:sp>
        <p:nvSpPr>
          <p:cNvPr id="10" name="Google Shape;10;p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1" sz="1300">
                <a:solidFill>
                  <a:schemeClr val="lt1"/>
                </a:solidFill>
                <a:latin typeface="Raleway"/>
                <a:ea typeface="Raleway"/>
                <a:cs typeface="Raleway"/>
                <a:sym typeface="Raleway"/>
              </a:defRPr>
            </a:lvl1pPr>
            <a:lvl2pPr indent="0" lvl="1" marL="0" marR="0" rtl="0" algn="r">
              <a:spcBef>
                <a:spcPts val="0"/>
              </a:spcBef>
              <a:buNone/>
              <a:defRPr b="1" sz="1300">
                <a:solidFill>
                  <a:schemeClr val="lt1"/>
                </a:solidFill>
                <a:latin typeface="Raleway"/>
                <a:ea typeface="Raleway"/>
                <a:cs typeface="Raleway"/>
                <a:sym typeface="Raleway"/>
              </a:defRPr>
            </a:lvl2pPr>
            <a:lvl3pPr indent="0" lvl="2" marL="0" marR="0" rtl="0" algn="r">
              <a:spcBef>
                <a:spcPts val="0"/>
              </a:spcBef>
              <a:buNone/>
              <a:defRPr b="1" sz="1300">
                <a:solidFill>
                  <a:schemeClr val="lt1"/>
                </a:solidFill>
                <a:latin typeface="Raleway"/>
                <a:ea typeface="Raleway"/>
                <a:cs typeface="Raleway"/>
                <a:sym typeface="Raleway"/>
              </a:defRPr>
            </a:lvl3pPr>
            <a:lvl4pPr indent="0" lvl="3" marL="0" marR="0" rtl="0" algn="r">
              <a:spcBef>
                <a:spcPts val="0"/>
              </a:spcBef>
              <a:buNone/>
              <a:defRPr b="1" sz="1300">
                <a:solidFill>
                  <a:schemeClr val="lt1"/>
                </a:solidFill>
                <a:latin typeface="Raleway"/>
                <a:ea typeface="Raleway"/>
                <a:cs typeface="Raleway"/>
                <a:sym typeface="Raleway"/>
              </a:defRPr>
            </a:lvl4pPr>
            <a:lvl5pPr indent="0" lvl="4" marL="0" marR="0" rtl="0" algn="r">
              <a:spcBef>
                <a:spcPts val="0"/>
              </a:spcBef>
              <a:buNone/>
              <a:defRPr b="1" sz="1300">
                <a:solidFill>
                  <a:schemeClr val="lt1"/>
                </a:solidFill>
                <a:latin typeface="Raleway"/>
                <a:ea typeface="Raleway"/>
                <a:cs typeface="Raleway"/>
                <a:sym typeface="Raleway"/>
              </a:defRPr>
            </a:lvl5pPr>
            <a:lvl6pPr indent="0" lvl="5" marL="0" marR="0" rtl="0" algn="r">
              <a:spcBef>
                <a:spcPts val="0"/>
              </a:spcBef>
              <a:buNone/>
              <a:defRPr b="1" sz="1300">
                <a:solidFill>
                  <a:schemeClr val="lt1"/>
                </a:solidFill>
                <a:latin typeface="Raleway"/>
                <a:ea typeface="Raleway"/>
                <a:cs typeface="Raleway"/>
                <a:sym typeface="Raleway"/>
              </a:defRPr>
            </a:lvl6pPr>
            <a:lvl7pPr indent="0" lvl="6" marL="0" marR="0" rtl="0" algn="r">
              <a:spcBef>
                <a:spcPts val="0"/>
              </a:spcBef>
              <a:buNone/>
              <a:defRPr b="1" sz="1300">
                <a:solidFill>
                  <a:schemeClr val="lt1"/>
                </a:solidFill>
                <a:latin typeface="Raleway"/>
                <a:ea typeface="Raleway"/>
                <a:cs typeface="Raleway"/>
                <a:sym typeface="Raleway"/>
              </a:defRPr>
            </a:lvl7pPr>
            <a:lvl8pPr indent="0" lvl="7" marL="0" marR="0" rtl="0" algn="r">
              <a:spcBef>
                <a:spcPts val="0"/>
              </a:spcBef>
              <a:buNone/>
              <a:defRPr b="1" sz="1300">
                <a:solidFill>
                  <a:schemeClr val="lt1"/>
                </a:solidFill>
                <a:latin typeface="Raleway"/>
                <a:ea typeface="Raleway"/>
                <a:cs typeface="Raleway"/>
                <a:sym typeface="Raleway"/>
              </a:defRPr>
            </a:lvl8pPr>
            <a:lvl9pPr indent="0" lvl="8" marL="0" marR="0" rtl="0" algn="r">
              <a:spcBef>
                <a:spcPts val="0"/>
              </a:spcBef>
              <a:buNone/>
              <a:defRPr b="1" sz="1300">
                <a:solidFill>
                  <a:schemeClr val="lt1"/>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u="non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1"/>
          <p:cNvSpPr/>
          <p:nvPr/>
        </p:nvSpPr>
        <p:spPr>
          <a:xfrm>
            <a:off x="114285" y="428463"/>
            <a:ext cx="7789478" cy="5125375"/>
          </a:xfrm>
          <a:custGeom>
            <a:rect b="b" l="l" r="r" t="t"/>
            <a:pathLst>
              <a:path extrusionOk="0" h="6836409" w="10387330">
                <a:moveTo>
                  <a:pt x="0" y="6836105"/>
                </a:moveTo>
                <a:lnTo>
                  <a:pt x="10387203" y="6836105"/>
                </a:lnTo>
                <a:lnTo>
                  <a:pt x="10387203" y="0"/>
                </a:lnTo>
                <a:lnTo>
                  <a:pt x="0" y="0"/>
                </a:lnTo>
                <a:lnTo>
                  <a:pt x="0" y="6836105"/>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60" name="Google Shape;60;p11"/>
          <p:cNvSpPr/>
          <p:nvPr/>
        </p:nvSpPr>
        <p:spPr>
          <a:xfrm>
            <a:off x="114285" y="114257"/>
            <a:ext cx="7789478" cy="5439581"/>
          </a:xfrm>
          <a:custGeom>
            <a:rect b="b" l="l" r="r" t="t"/>
            <a:pathLst>
              <a:path extrusionOk="0" h="7255509" w="10387330">
                <a:moveTo>
                  <a:pt x="0" y="7255205"/>
                </a:moveTo>
                <a:lnTo>
                  <a:pt x="10387203" y="7255205"/>
                </a:lnTo>
                <a:lnTo>
                  <a:pt x="10387203" y="0"/>
                </a:lnTo>
                <a:lnTo>
                  <a:pt x="0" y="0"/>
                </a:lnTo>
                <a:lnTo>
                  <a:pt x="0" y="7255205"/>
                </a:lnTo>
                <a:close/>
              </a:path>
            </a:pathLst>
          </a:custGeom>
          <a:noFill/>
          <a:ln cap="flat" cmpd="sng" w="304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61" name="Google Shape;61;p11"/>
          <p:cNvSpPr/>
          <p:nvPr/>
        </p:nvSpPr>
        <p:spPr>
          <a:xfrm>
            <a:off x="0" y="0"/>
            <a:ext cx="8018048" cy="428463"/>
          </a:xfrm>
          <a:custGeom>
            <a:rect b="b" l="l" r="r" t="t"/>
            <a:pathLst>
              <a:path extrusionOk="0" h="571500" w="10692130">
                <a:moveTo>
                  <a:pt x="10692003" y="0"/>
                </a:moveTo>
                <a:lnTo>
                  <a:pt x="0" y="0"/>
                </a:lnTo>
                <a:lnTo>
                  <a:pt x="0" y="571500"/>
                </a:lnTo>
                <a:lnTo>
                  <a:pt x="10692003" y="571500"/>
                </a:lnTo>
                <a:lnTo>
                  <a:pt x="10692003"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62" name="Google Shape;62;p11"/>
          <p:cNvSpPr txBox="1"/>
          <p:nvPr>
            <p:ph type="title"/>
          </p:nvPr>
        </p:nvSpPr>
        <p:spPr>
          <a:xfrm>
            <a:off x="1589728" y="641517"/>
            <a:ext cx="4839542" cy="190428"/>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000"/>
              <a:buNone/>
              <a:defRPr b="0" i="0" sz="1100" u="none" cap="none" strike="noStrike">
                <a:solidFill>
                  <a:srgbClr val="FF6E14"/>
                </a:solidFill>
                <a:latin typeface="Nunito ExtraLight"/>
                <a:ea typeface="Nunito ExtraLight"/>
                <a:cs typeface="Nunito ExtraLight"/>
                <a:sym typeface="Nunito ExtraLight"/>
              </a:defRPr>
            </a:lvl1pPr>
            <a:lvl2pPr lvl="1">
              <a:spcBef>
                <a:spcPts val="0"/>
              </a:spcBef>
              <a:spcAft>
                <a:spcPts val="0"/>
              </a:spcAft>
              <a:buSzPts val="1000"/>
              <a:buNone/>
              <a:defRPr sz="1300"/>
            </a:lvl2pPr>
            <a:lvl3pPr lvl="2">
              <a:spcBef>
                <a:spcPts val="0"/>
              </a:spcBef>
              <a:spcAft>
                <a:spcPts val="0"/>
              </a:spcAft>
              <a:buSzPts val="1000"/>
              <a:buNone/>
              <a:defRPr sz="1300"/>
            </a:lvl3pPr>
            <a:lvl4pPr lvl="3">
              <a:spcBef>
                <a:spcPts val="0"/>
              </a:spcBef>
              <a:spcAft>
                <a:spcPts val="0"/>
              </a:spcAft>
              <a:buSzPts val="1000"/>
              <a:buNone/>
              <a:defRPr sz="1300"/>
            </a:lvl4pPr>
            <a:lvl5pPr lvl="4">
              <a:spcBef>
                <a:spcPts val="0"/>
              </a:spcBef>
              <a:spcAft>
                <a:spcPts val="0"/>
              </a:spcAft>
              <a:buSzPts val="1000"/>
              <a:buNone/>
              <a:defRPr sz="1300"/>
            </a:lvl5pPr>
            <a:lvl6pPr lvl="5">
              <a:spcBef>
                <a:spcPts val="0"/>
              </a:spcBef>
              <a:spcAft>
                <a:spcPts val="0"/>
              </a:spcAft>
              <a:buSzPts val="1000"/>
              <a:buNone/>
              <a:defRPr sz="1300"/>
            </a:lvl6pPr>
            <a:lvl7pPr lvl="6">
              <a:spcBef>
                <a:spcPts val="0"/>
              </a:spcBef>
              <a:spcAft>
                <a:spcPts val="0"/>
              </a:spcAft>
              <a:buSzPts val="1000"/>
              <a:buNone/>
              <a:defRPr sz="1300"/>
            </a:lvl7pPr>
            <a:lvl8pPr lvl="7">
              <a:spcBef>
                <a:spcPts val="0"/>
              </a:spcBef>
              <a:spcAft>
                <a:spcPts val="0"/>
              </a:spcAft>
              <a:buSzPts val="1000"/>
              <a:buNone/>
              <a:defRPr sz="1300"/>
            </a:lvl8pPr>
            <a:lvl9pPr lvl="8">
              <a:spcBef>
                <a:spcPts val="0"/>
              </a:spcBef>
              <a:spcAft>
                <a:spcPts val="0"/>
              </a:spcAft>
              <a:buSzPts val="1000"/>
              <a:buNone/>
              <a:defRPr sz="1300"/>
            </a:lvl9pPr>
          </a:lstStyle>
          <a:p/>
        </p:txBody>
      </p:sp>
      <p:sp>
        <p:nvSpPr>
          <p:cNvPr id="63" name="Google Shape;63;p11"/>
          <p:cNvSpPr txBox="1"/>
          <p:nvPr>
            <p:ph idx="1" type="body"/>
          </p:nvPr>
        </p:nvSpPr>
        <p:spPr>
          <a:xfrm>
            <a:off x="2257868" y="1069544"/>
            <a:ext cx="3502360" cy="2024727"/>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000"/>
              <a:buNone/>
              <a:defRPr b="0" i="0" sz="3200" u="none" cap="none" strike="noStrike">
                <a:solidFill>
                  <a:srgbClr val="FF6E14"/>
                </a:solidFill>
                <a:latin typeface="Nunito ExtraLight"/>
                <a:ea typeface="Nunito ExtraLight"/>
                <a:cs typeface="Nunito ExtraLight"/>
                <a:sym typeface="Nunito ExtraLight"/>
              </a:defRPr>
            </a:lvl1pPr>
            <a:lvl2pPr indent="-228600" lvl="1" marL="914400" marR="0" rtl="0" algn="l">
              <a:spcBef>
                <a:spcPts val="0"/>
              </a:spcBef>
              <a:spcAft>
                <a:spcPts val="0"/>
              </a:spcAft>
              <a:buSzPts val="1000"/>
              <a:buNone/>
              <a:defRPr b="0" i="0" sz="1300" u="none" cap="none" strike="noStrike">
                <a:latin typeface="Calibri"/>
                <a:ea typeface="Calibri"/>
                <a:cs typeface="Calibri"/>
                <a:sym typeface="Calibri"/>
              </a:defRPr>
            </a:lvl2pPr>
            <a:lvl3pPr indent="-228600" lvl="2" marL="1371600" marR="0" rtl="0" algn="l">
              <a:spcBef>
                <a:spcPts val="0"/>
              </a:spcBef>
              <a:spcAft>
                <a:spcPts val="0"/>
              </a:spcAft>
              <a:buSzPts val="1000"/>
              <a:buNone/>
              <a:defRPr b="0" i="0" sz="1300" u="none" cap="none" strike="noStrike">
                <a:latin typeface="Calibri"/>
                <a:ea typeface="Calibri"/>
                <a:cs typeface="Calibri"/>
                <a:sym typeface="Calibri"/>
              </a:defRPr>
            </a:lvl3pPr>
            <a:lvl4pPr indent="-228600" lvl="3" marL="1828800" marR="0" rtl="0" algn="l">
              <a:spcBef>
                <a:spcPts val="0"/>
              </a:spcBef>
              <a:spcAft>
                <a:spcPts val="0"/>
              </a:spcAft>
              <a:buSzPts val="1000"/>
              <a:buNone/>
              <a:defRPr b="0" i="0" sz="1300" u="none" cap="none" strike="noStrike">
                <a:latin typeface="Calibri"/>
                <a:ea typeface="Calibri"/>
                <a:cs typeface="Calibri"/>
                <a:sym typeface="Calibri"/>
              </a:defRPr>
            </a:lvl4pPr>
            <a:lvl5pPr indent="-228600" lvl="4" marL="2286000" marR="0" rtl="0" algn="l">
              <a:spcBef>
                <a:spcPts val="0"/>
              </a:spcBef>
              <a:spcAft>
                <a:spcPts val="0"/>
              </a:spcAft>
              <a:buSzPts val="1000"/>
              <a:buNone/>
              <a:defRPr b="0" i="0" sz="1300" u="none" cap="none" strike="noStrike">
                <a:latin typeface="Calibri"/>
                <a:ea typeface="Calibri"/>
                <a:cs typeface="Calibri"/>
                <a:sym typeface="Calibri"/>
              </a:defRPr>
            </a:lvl5pPr>
            <a:lvl6pPr indent="-228600" lvl="5" marL="2743200" marR="0" rtl="0" algn="l">
              <a:spcBef>
                <a:spcPts val="0"/>
              </a:spcBef>
              <a:spcAft>
                <a:spcPts val="0"/>
              </a:spcAft>
              <a:buSzPts val="1000"/>
              <a:buNone/>
              <a:defRPr b="0" i="0" sz="1300" u="none" cap="none" strike="noStrike">
                <a:latin typeface="Calibri"/>
                <a:ea typeface="Calibri"/>
                <a:cs typeface="Calibri"/>
                <a:sym typeface="Calibri"/>
              </a:defRPr>
            </a:lvl6pPr>
            <a:lvl7pPr indent="-228600" lvl="6" marL="3200400" marR="0" rtl="0" algn="l">
              <a:spcBef>
                <a:spcPts val="0"/>
              </a:spcBef>
              <a:spcAft>
                <a:spcPts val="0"/>
              </a:spcAft>
              <a:buSzPts val="1000"/>
              <a:buNone/>
              <a:defRPr b="0" i="0" sz="1300" u="none" cap="none" strike="noStrike">
                <a:latin typeface="Calibri"/>
                <a:ea typeface="Calibri"/>
                <a:cs typeface="Calibri"/>
                <a:sym typeface="Calibri"/>
              </a:defRPr>
            </a:lvl7pPr>
            <a:lvl8pPr indent="-228600" lvl="7" marL="3657600" marR="0" rtl="0" algn="l">
              <a:spcBef>
                <a:spcPts val="0"/>
              </a:spcBef>
              <a:spcAft>
                <a:spcPts val="0"/>
              </a:spcAft>
              <a:buSzPts val="1000"/>
              <a:buNone/>
              <a:defRPr b="0" i="0" sz="1300" u="none" cap="none" strike="noStrike">
                <a:latin typeface="Calibri"/>
                <a:ea typeface="Calibri"/>
                <a:cs typeface="Calibri"/>
                <a:sym typeface="Calibri"/>
              </a:defRPr>
            </a:lvl8pPr>
            <a:lvl9pPr indent="-228600" lvl="8" marL="4114800" marR="0" rtl="0" algn="l">
              <a:spcBef>
                <a:spcPts val="0"/>
              </a:spcBef>
              <a:spcAft>
                <a:spcPts val="0"/>
              </a:spcAft>
              <a:buSzPts val="1000"/>
              <a:buNone/>
              <a:defRPr b="0" i="0" sz="1300" u="none" cap="none" strike="noStrike">
                <a:latin typeface="Calibri"/>
                <a:ea typeface="Calibri"/>
                <a:cs typeface="Calibri"/>
                <a:sym typeface="Calibri"/>
              </a:defRPr>
            </a:lvl9pPr>
          </a:lstStyle>
          <a:p/>
        </p:txBody>
      </p:sp>
      <p:sp>
        <p:nvSpPr>
          <p:cNvPr id="64" name="Google Shape;64;p11"/>
          <p:cNvSpPr txBox="1"/>
          <p:nvPr>
            <p:ph idx="11" type="ftr"/>
          </p:nvPr>
        </p:nvSpPr>
        <p:spPr>
          <a:xfrm>
            <a:off x="4823601" y="5496996"/>
            <a:ext cx="2966649" cy="10283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000"/>
              <a:buNone/>
              <a:defRPr b="0" i="0" sz="500">
                <a:solidFill>
                  <a:srgbClr val="59585B"/>
                </a:solidFill>
                <a:latin typeface="Raleway Medium"/>
                <a:ea typeface="Raleway Medium"/>
                <a:cs typeface="Raleway Medium"/>
                <a:sym typeface="Raleway Medium"/>
              </a:defRPr>
            </a:lvl1pPr>
            <a:lvl2pPr lvl="1" marR="0" rtl="0" algn="l">
              <a:spcBef>
                <a:spcPts val="0"/>
              </a:spcBef>
              <a:spcAft>
                <a:spcPts val="0"/>
              </a:spcAft>
              <a:buSzPts val="1000"/>
              <a:buNone/>
              <a:defRPr b="0" i="0" sz="1300" u="none" cap="none" strike="noStrike"/>
            </a:lvl2pPr>
            <a:lvl3pPr lvl="2" marR="0" rtl="0" algn="l">
              <a:spcBef>
                <a:spcPts val="0"/>
              </a:spcBef>
              <a:spcAft>
                <a:spcPts val="0"/>
              </a:spcAft>
              <a:buSzPts val="1000"/>
              <a:buNone/>
              <a:defRPr b="0" i="0" sz="1300" u="none" cap="none" strike="noStrike"/>
            </a:lvl3pPr>
            <a:lvl4pPr lvl="3" marR="0" rtl="0" algn="l">
              <a:spcBef>
                <a:spcPts val="0"/>
              </a:spcBef>
              <a:spcAft>
                <a:spcPts val="0"/>
              </a:spcAft>
              <a:buSzPts val="1000"/>
              <a:buNone/>
              <a:defRPr b="0" i="0" sz="1300" u="none" cap="none" strike="noStrike"/>
            </a:lvl4pPr>
            <a:lvl5pPr lvl="4" marR="0" rtl="0" algn="l">
              <a:spcBef>
                <a:spcPts val="0"/>
              </a:spcBef>
              <a:spcAft>
                <a:spcPts val="0"/>
              </a:spcAft>
              <a:buSzPts val="1000"/>
              <a:buNone/>
              <a:defRPr b="0" i="0" sz="1300" u="none" cap="none" strike="noStrike"/>
            </a:lvl5pPr>
            <a:lvl6pPr lvl="5" marR="0" rtl="0" algn="l">
              <a:spcBef>
                <a:spcPts val="0"/>
              </a:spcBef>
              <a:spcAft>
                <a:spcPts val="0"/>
              </a:spcAft>
              <a:buSzPts val="1000"/>
              <a:buNone/>
              <a:defRPr b="0" i="0" sz="1300" u="none" cap="none" strike="noStrike"/>
            </a:lvl6pPr>
            <a:lvl7pPr lvl="6" marR="0" rtl="0" algn="l">
              <a:spcBef>
                <a:spcPts val="0"/>
              </a:spcBef>
              <a:spcAft>
                <a:spcPts val="0"/>
              </a:spcAft>
              <a:buSzPts val="1000"/>
              <a:buNone/>
              <a:defRPr b="0" i="0" sz="1300" u="none" cap="none" strike="noStrike"/>
            </a:lvl7pPr>
            <a:lvl8pPr lvl="7" marR="0" rtl="0" algn="l">
              <a:spcBef>
                <a:spcPts val="0"/>
              </a:spcBef>
              <a:spcAft>
                <a:spcPts val="0"/>
              </a:spcAft>
              <a:buSzPts val="1000"/>
              <a:buNone/>
              <a:defRPr b="0" i="0" sz="1300" u="none" cap="none" strike="noStrike"/>
            </a:lvl8pPr>
            <a:lvl9pPr lvl="8" marR="0" rtl="0" algn="l">
              <a:spcBef>
                <a:spcPts val="0"/>
              </a:spcBef>
              <a:spcAft>
                <a:spcPts val="0"/>
              </a:spcAft>
              <a:buSzPts val="1000"/>
              <a:buNone/>
              <a:defRPr b="0" i="0" sz="1300" u="none" cap="none" strike="noStrike"/>
            </a:lvl9pPr>
          </a:lstStyle>
          <a:p/>
        </p:txBody>
      </p:sp>
      <p:sp>
        <p:nvSpPr>
          <p:cNvPr id="65" name="Google Shape;65;p11"/>
          <p:cNvSpPr txBox="1"/>
          <p:nvPr>
            <p:ph idx="10" type="dt"/>
          </p:nvPr>
        </p:nvSpPr>
        <p:spPr>
          <a:xfrm>
            <a:off x="400950" y="5273100"/>
            <a:ext cx="1844370" cy="2835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000"/>
              <a:buNone/>
              <a:defRPr sz="1300">
                <a:solidFill>
                  <a:srgbClr val="888888"/>
                </a:solidFill>
              </a:defRPr>
            </a:lvl1pPr>
            <a:lvl2pPr lvl="1" marR="0" rtl="0" algn="l">
              <a:spcBef>
                <a:spcPts val="0"/>
              </a:spcBef>
              <a:spcAft>
                <a:spcPts val="0"/>
              </a:spcAft>
              <a:buSzPts val="1000"/>
              <a:buNone/>
              <a:defRPr b="0" i="0" sz="1300" u="none" cap="none" strike="noStrike"/>
            </a:lvl2pPr>
            <a:lvl3pPr lvl="2" marR="0" rtl="0" algn="l">
              <a:spcBef>
                <a:spcPts val="0"/>
              </a:spcBef>
              <a:spcAft>
                <a:spcPts val="0"/>
              </a:spcAft>
              <a:buSzPts val="1000"/>
              <a:buNone/>
              <a:defRPr b="0" i="0" sz="1300" u="none" cap="none" strike="noStrike"/>
            </a:lvl3pPr>
            <a:lvl4pPr lvl="3" marR="0" rtl="0" algn="l">
              <a:spcBef>
                <a:spcPts val="0"/>
              </a:spcBef>
              <a:spcAft>
                <a:spcPts val="0"/>
              </a:spcAft>
              <a:buSzPts val="1000"/>
              <a:buNone/>
              <a:defRPr b="0" i="0" sz="1300" u="none" cap="none" strike="noStrike"/>
            </a:lvl4pPr>
            <a:lvl5pPr lvl="4" marR="0" rtl="0" algn="l">
              <a:spcBef>
                <a:spcPts val="0"/>
              </a:spcBef>
              <a:spcAft>
                <a:spcPts val="0"/>
              </a:spcAft>
              <a:buSzPts val="1000"/>
              <a:buNone/>
              <a:defRPr b="0" i="0" sz="1300" u="none" cap="none" strike="noStrike"/>
            </a:lvl5pPr>
            <a:lvl6pPr lvl="5" marR="0" rtl="0" algn="l">
              <a:spcBef>
                <a:spcPts val="0"/>
              </a:spcBef>
              <a:spcAft>
                <a:spcPts val="0"/>
              </a:spcAft>
              <a:buSzPts val="1000"/>
              <a:buNone/>
              <a:defRPr b="0" i="0" sz="1300" u="none" cap="none" strike="noStrike"/>
            </a:lvl6pPr>
            <a:lvl7pPr lvl="6" marR="0" rtl="0" algn="l">
              <a:spcBef>
                <a:spcPts val="0"/>
              </a:spcBef>
              <a:spcAft>
                <a:spcPts val="0"/>
              </a:spcAft>
              <a:buSzPts val="1000"/>
              <a:buNone/>
              <a:defRPr b="0" i="0" sz="1300" u="none" cap="none" strike="noStrike"/>
            </a:lvl7pPr>
            <a:lvl8pPr lvl="7" marR="0" rtl="0" algn="l">
              <a:spcBef>
                <a:spcPts val="0"/>
              </a:spcBef>
              <a:spcAft>
                <a:spcPts val="0"/>
              </a:spcAft>
              <a:buSzPts val="1000"/>
              <a:buNone/>
              <a:defRPr b="0" i="0" sz="1300" u="none" cap="none" strike="noStrike"/>
            </a:lvl8pPr>
            <a:lvl9pPr lvl="8" marR="0" rtl="0" algn="l">
              <a:spcBef>
                <a:spcPts val="0"/>
              </a:spcBef>
              <a:spcAft>
                <a:spcPts val="0"/>
              </a:spcAft>
              <a:buSzPts val="1000"/>
              <a:buNone/>
              <a:defRPr b="0" i="0" sz="1300" u="none" cap="none" strike="noStrike"/>
            </a:lvl9pPr>
          </a:lstStyle>
          <a:p/>
        </p:txBody>
      </p:sp>
      <p:sp>
        <p:nvSpPr>
          <p:cNvPr id="66" name="Google Shape;66;p11"/>
          <p:cNvSpPr txBox="1"/>
          <p:nvPr>
            <p:ph idx="12" type="sldNum"/>
          </p:nvPr>
        </p:nvSpPr>
        <p:spPr>
          <a:xfrm>
            <a:off x="5773680" y="5273100"/>
            <a:ext cx="1844370" cy="2835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300">
                <a:solidFill>
                  <a:srgbClr val="888888"/>
                </a:solidFill>
              </a:defRPr>
            </a:lvl1pPr>
            <a:lvl2pPr indent="0" lvl="1" marL="0" marR="0" rtl="0" algn="r">
              <a:spcBef>
                <a:spcPts val="0"/>
              </a:spcBef>
              <a:buNone/>
              <a:defRPr sz="1300">
                <a:solidFill>
                  <a:srgbClr val="888888"/>
                </a:solidFill>
              </a:defRPr>
            </a:lvl2pPr>
            <a:lvl3pPr indent="0" lvl="2" marL="0" marR="0" rtl="0" algn="r">
              <a:spcBef>
                <a:spcPts val="0"/>
              </a:spcBef>
              <a:buNone/>
              <a:defRPr sz="1300">
                <a:solidFill>
                  <a:srgbClr val="888888"/>
                </a:solidFill>
              </a:defRPr>
            </a:lvl3pPr>
            <a:lvl4pPr indent="0" lvl="3" marL="0" marR="0" rtl="0" algn="r">
              <a:spcBef>
                <a:spcPts val="0"/>
              </a:spcBef>
              <a:buNone/>
              <a:defRPr sz="1300">
                <a:solidFill>
                  <a:srgbClr val="888888"/>
                </a:solidFill>
              </a:defRPr>
            </a:lvl4pPr>
            <a:lvl5pPr indent="0" lvl="4" marL="0" marR="0" rtl="0" algn="r">
              <a:spcBef>
                <a:spcPts val="0"/>
              </a:spcBef>
              <a:buNone/>
              <a:defRPr sz="1300">
                <a:solidFill>
                  <a:srgbClr val="888888"/>
                </a:solidFill>
              </a:defRPr>
            </a:lvl5pPr>
            <a:lvl6pPr indent="0" lvl="5" marL="0" marR="0" rtl="0" algn="r">
              <a:spcBef>
                <a:spcPts val="0"/>
              </a:spcBef>
              <a:buNone/>
              <a:defRPr sz="1300">
                <a:solidFill>
                  <a:srgbClr val="888888"/>
                </a:solidFill>
              </a:defRPr>
            </a:lvl6pPr>
            <a:lvl7pPr indent="0" lvl="6" marL="0" marR="0" rtl="0" algn="r">
              <a:spcBef>
                <a:spcPts val="0"/>
              </a:spcBef>
              <a:buNone/>
              <a:defRPr sz="1300">
                <a:solidFill>
                  <a:srgbClr val="888888"/>
                </a:solidFill>
              </a:defRPr>
            </a:lvl7pPr>
            <a:lvl8pPr indent="0" lvl="7" marL="0" marR="0" rtl="0" algn="r">
              <a:spcBef>
                <a:spcPts val="0"/>
              </a:spcBef>
              <a:buNone/>
              <a:defRPr sz="1300">
                <a:solidFill>
                  <a:srgbClr val="888888"/>
                </a:solidFill>
              </a:defRPr>
            </a:lvl8pPr>
            <a:lvl9pPr indent="0" lvl="8" marL="0" marR="0" rtl="0" algn="r">
              <a:spcBef>
                <a:spcPts val="0"/>
              </a:spcBef>
              <a:buNone/>
              <a:defRPr sz="13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hyperlink" Target="https://pdf.usaid.gov/pdf_docs/pnabx317.pdf" TargetMode="External"/><Relationship Id="rId5" Type="http://schemas.openxmlformats.org/officeDocument/2006/relationships/hyperlink" Target="https://pubmed.ncbi.nlm.nih.gov/23237181/" TargetMode="External"/><Relationship Id="rId6" Type="http://schemas.openxmlformats.org/officeDocument/2006/relationships/hyperlink" Target="https://pubmed.ncbi.nlm.nih.gov/12600358/" TargetMode="External"/><Relationship Id="rId7" Type="http://schemas.openxmlformats.org/officeDocument/2006/relationships/hyperlink" Target="https://www.youthpolicy.org/nationalyouthpolicies/" TargetMode="External"/><Relationship Id="rId8"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13.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3.png"/><Relationship Id="rId4" Type="http://schemas.openxmlformats.org/officeDocument/2006/relationships/image" Target="../media/image7.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40.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17"/>
          <p:cNvSpPr/>
          <p:nvPr/>
        </p:nvSpPr>
        <p:spPr>
          <a:xfrm>
            <a:off x="0" y="0"/>
            <a:ext cx="8017800" cy="5670000"/>
          </a:xfrm>
          <a:prstGeom prst="rect">
            <a:avLst/>
          </a:prstGeom>
          <a:solidFill>
            <a:srgbClr val="FFE2D0"/>
          </a:solidFill>
          <a:ln cap="flat" cmpd="sng" w="9525">
            <a:solidFill>
              <a:srgbClr val="FFE2D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288450" y="271975"/>
            <a:ext cx="7508100" cy="5167500"/>
          </a:xfrm>
          <a:prstGeom prst="rect">
            <a:avLst/>
          </a:prstGeom>
          <a:solidFill>
            <a:srgbClr val="FF6E14"/>
          </a:solidFill>
          <a:ln cap="flat" cmpd="sng" w="9525">
            <a:solidFill>
              <a:srgbClr val="FF6E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7"/>
          <p:cNvPicPr preferRelativeResize="0"/>
          <p:nvPr/>
        </p:nvPicPr>
        <p:blipFill>
          <a:blip r:embed="rId3">
            <a:alphaModFix/>
          </a:blip>
          <a:stretch>
            <a:fillRect/>
          </a:stretch>
        </p:blipFill>
        <p:spPr>
          <a:xfrm>
            <a:off x="3462325" y="1119800"/>
            <a:ext cx="4342475" cy="4327924"/>
          </a:xfrm>
          <a:prstGeom prst="rect">
            <a:avLst/>
          </a:prstGeom>
          <a:noFill/>
          <a:ln>
            <a:noFill/>
          </a:ln>
        </p:spPr>
      </p:pic>
      <p:pic>
        <p:nvPicPr>
          <p:cNvPr id="102" name="Google Shape;102;p17"/>
          <p:cNvPicPr preferRelativeResize="0"/>
          <p:nvPr/>
        </p:nvPicPr>
        <p:blipFill>
          <a:blip r:embed="rId4">
            <a:alphaModFix/>
          </a:blip>
          <a:stretch>
            <a:fillRect/>
          </a:stretch>
        </p:blipFill>
        <p:spPr>
          <a:xfrm>
            <a:off x="1923000" y="488"/>
            <a:ext cx="6096000" cy="5667375"/>
          </a:xfrm>
          <a:prstGeom prst="rect">
            <a:avLst/>
          </a:prstGeom>
          <a:noFill/>
          <a:ln>
            <a:noFill/>
          </a:ln>
        </p:spPr>
      </p:pic>
      <p:sp>
        <p:nvSpPr>
          <p:cNvPr id="103" name="Google Shape;103;p17"/>
          <p:cNvSpPr txBox="1"/>
          <p:nvPr/>
        </p:nvSpPr>
        <p:spPr>
          <a:xfrm>
            <a:off x="757150" y="2636555"/>
            <a:ext cx="3235800" cy="691800"/>
          </a:xfrm>
          <a:prstGeom prst="rect">
            <a:avLst/>
          </a:prstGeom>
          <a:noFill/>
          <a:ln>
            <a:noFill/>
          </a:ln>
        </p:spPr>
        <p:txBody>
          <a:bodyPr anchorCtr="0" anchor="t" bIns="0" lIns="0" spcFirstLastPara="1" rIns="0" wrap="square" tIns="12850">
            <a:spAutoFit/>
          </a:bodyPr>
          <a:lstStyle/>
          <a:p>
            <a:pPr indent="0" lvl="0" marL="12700" marR="0" rtl="0" algn="l">
              <a:lnSpc>
                <a:spcPct val="70000"/>
              </a:lnSpc>
              <a:spcBef>
                <a:spcPts val="0"/>
              </a:spcBef>
              <a:spcAft>
                <a:spcPts val="0"/>
              </a:spcAft>
              <a:buNone/>
            </a:pPr>
            <a:r>
              <a:rPr lang="en" sz="6300">
                <a:solidFill>
                  <a:srgbClr val="FFFFFF"/>
                </a:solidFill>
                <a:latin typeface="Nunito ExtraBold"/>
                <a:ea typeface="Nunito ExtraBold"/>
                <a:cs typeface="Nunito ExtraBold"/>
                <a:sym typeface="Nunito ExtraBold"/>
              </a:rPr>
              <a:t>Change</a:t>
            </a:r>
            <a:endParaRPr sz="6300">
              <a:solidFill>
                <a:schemeClr val="dk1"/>
              </a:solidFill>
              <a:latin typeface="Nunito ExtraBold"/>
              <a:ea typeface="Nunito ExtraBold"/>
              <a:cs typeface="Nunito ExtraBold"/>
              <a:sym typeface="Nunito ExtraBold"/>
            </a:endParaRPr>
          </a:p>
        </p:txBody>
      </p:sp>
      <p:sp>
        <p:nvSpPr>
          <p:cNvPr id="104" name="Google Shape;104;p17"/>
          <p:cNvSpPr txBox="1"/>
          <p:nvPr>
            <p:ph type="title"/>
          </p:nvPr>
        </p:nvSpPr>
        <p:spPr>
          <a:xfrm>
            <a:off x="784644" y="911474"/>
            <a:ext cx="4727700" cy="704100"/>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lang="en" sz="4500">
                <a:solidFill>
                  <a:srgbClr val="FFFFFF"/>
                </a:solidFill>
              </a:rPr>
              <a:t>Influencing</a:t>
            </a:r>
            <a:endParaRPr sz="4500">
              <a:latin typeface="Nunito ExtraBold"/>
              <a:ea typeface="Nunito ExtraBold"/>
              <a:cs typeface="Nunito ExtraBold"/>
              <a:sym typeface="Nunito ExtraBold"/>
            </a:endParaRPr>
          </a:p>
        </p:txBody>
      </p:sp>
      <p:sp>
        <p:nvSpPr>
          <p:cNvPr id="105" name="Google Shape;105;p17"/>
          <p:cNvSpPr txBox="1"/>
          <p:nvPr>
            <p:ph idx="1" type="body"/>
          </p:nvPr>
        </p:nvSpPr>
        <p:spPr>
          <a:xfrm>
            <a:off x="732800" y="1304540"/>
            <a:ext cx="3737400" cy="1458300"/>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lang="en" sz="9400">
                <a:solidFill>
                  <a:srgbClr val="FFE2D0"/>
                </a:solidFill>
              </a:rPr>
              <a:t>Policy</a:t>
            </a:r>
            <a:endParaRPr sz="9400">
              <a:solidFill>
                <a:srgbClr val="FFE2D0"/>
              </a:solidFill>
              <a:latin typeface="Nunito ExtraBold"/>
              <a:ea typeface="Nunito ExtraBold"/>
              <a:cs typeface="Nunito ExtraBold"/>
              <a:sym typeface="Nunito ExtraBold"/>
            </a:endParaRPr>
          </a:p>
        </p:txBody>
      </p:sp>
      <p:sp>
        <p:nvSpPr>
          <p:cNvPr id="106" name="Google Shape;106;p17"/>
          <p:cNvSpPr txBox="1"/>
          <p:nvPr/>
        </p:nvSpPr>
        <p:spPr>
          <a:xfrm>
            <a:off x="818518" y="755049"/>
            <a:ext cx="1533900" cy="2406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500">
                <a:solidFill>
                  <a:srgbClr val="FFFFFF"/>
                </a:solidFill>
                <a:latin typeface="Nunito ExtraBold"/>
                <a:ea typeface="Nunito ExtraBold"/>
                <a:cs typeface="Nunito ExtraBold"/>
                <a:sym typeface="Nunito ExtraBold"/>
              </a:rPr>
              <a:t>Unit </a:t>
            </a:r>
            <a:r>
              <a:rPr lang="en" sz="1500">
                <a:solidFill>
                  <a:srgbClr val="FFFFFF"/>
                </a:solidFill>
                <a:latin typeface="Nunito ExtraBold"/>
                <a:ea typeface="Nunito ExtraBold"/>
                <a:cs typeface="Nunito ExtraBold"/>
                <a:sym typeface="Nunito ExtraBold"/>
              </a:rPr>
              <a:t>1.3</a:t>
            </a:r>
            <a:endParaRPr sz="1500">
              <a:solidFill>
                <a:schemeClr val="dk1"/>
              </a:solidFill>
              <a:latin typeface="Nunito ExtraBold"/>
              <a:ea typeface="Nunito ExtraBold"/>
              <a:cs typeface="Nunito ExtraBold"/>
              <a:sym typeface="Nunito ExtraBold"/>
            </a:endParaRPr>
          </a:p>
        </p:txBody>
      </p:sp>
      <p:sp>
        <p:nvSpPr>
          <p:cNvPr id="107" name="Google Shape;107;p17"/>
          <p:cNvSpPr txBox="1"/>
          <p:nvPr/>
        </p:nvSpPr>
        <p:spPr>
          <a:xfrm>
            <a:off x="7761334" y="2752452"/>
            <a:ext cx="85237" cy="17900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Raleway"/>
                <a:ea typeface="Raleway"/>
                <a:cs typeface="Raleway"/>
                <a:sym typeface="Raleway"/>
              </a:rPr>
              <a:t>1</a:t>
            </a:r>
            <a:endParaRPr sz="1000">
              <a:solidFill>
                <a:schemeClr val="dk1"/>
              </a:solidFill>
              <a:latin typeface="Raleway"/>
              <a:ea typeface="Raleway"/>
              <a:cs typeface="Raleway"/>
              <a:sym typeface="Raleway"/>
            </a:endParaRPr>
          </a:p>
        </p:txBody>
      </p:sp>
      <p:sp>
        <p:nvSpPr>
          <p:cNvPr id="108" name="Google Shape;108;p17"/>
          <p:cNvSpPr txBox="1"/>
          <p:nvPr/>
        </p:nvSpPr>
        <p:spPr>
          <a:xfrm>
            <a:off x="288287" y="5483267"/>
            <a:ext cx="826200" cy="86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500">
                <a:solidFill>
                  <a:srgbClr val="59585B"/>
                </a:solidFill>
                <a:latin typeface="Source Sans Pro"/>
                <a:ea typeface="Source Sans Pro"/>
                <a:cs typeface="Source Sans Pro"/>
                <a:sym typeface="Source Sans Pro"/>
              </a:rPr>
              <a:t>IMAGE: SHUTTERSTOCK</a:t>
            </a:r>
            <a:endParaRPr sz="500">
              <a:solidFill>
                <a:schemeClr val="dk1"/>
              </a:solidFill>
              <a:latin typeface="Source Sans Pro"/>
              <a:ea typeface="Source Sans Pro"/>
              <a:cs typeface="Source Sans Pro"/>
              <a:sym typeface="Source Sans Pro"/>
            </a:endParaRPr>
          </a:p>
        </p:txBody>
      </p:sp>
      <p:sp>
        <p:nvSpPr>
          <p:cNvPr id="109" name="Google Shape;109;p17"/>
          <p:cNvSpPr/>
          <p:nvPr/>
        </p:nvSpPr>
        <p:spPr>
          <a:xfrm>
            <a:off x="0" y="748729"/>
            <a:ext cx="480948" cy="961640"/>
          </a:xfrm>
          <a:custGeom>
            <a:rect b="b" l="l" r="r" t="t"/>
            <a:pathLst>
              <a:path extrusionOk="0" h="1282700" w="641350">
                <a:moveTo>
                  <a:pt x="0" y="0"/>
                </a:moveTo>
                <a:lnTo>
                  <a:pt x="0" y="1282699"/>
                </a:lnTo>
                <a:lnTo>
                  <a:pt x="47864" y="1280940"/>
                </a:lnTo>
                <a:lnTo>
                  <a:pt x="94772" y="1275746"/>
                </a:lnTo>
                <a:lnTo>
                  <a:pt x="140602" y="1267239"/>
                </a:lnTo>
                <a:lnTo>
                  <a:pt x="185228" y="1255545"/>
                </a:lnTo>
                <a:lnTo>
                  <a:pt x="228527" y="1240787"/>
                </a:lnTo>
                <a:lnTo>
                  <a:pt x="270374" y="1223090"/>
                </a:lnTo>
                <a:lnTo>
                  <a:pt x="310646" y="1202577"/>
                </a:lnTo>
                <a:lnTo>
                  <a:pt x="349219" y="1179373"/>
                </a:lnTo>
                <a:lnTo>
                  <a:pt x="385968" y="1153601"/>
                </a:lnTo>
                <a:lnTo>
                  <a:pt x="420770" y="1125386"/>
                </a:lnTo>
                <a:lnTo>
                  <a:pt x="453501" y="1094851"/>
                </a:lnTo>
                <a:lnTo>
                  <a:pt x="484036" y="1062120"/>
                </a:lnTo>
                <a:lnTo>
                  <a:pt x="512251" y="1027318"/>
                </a:lnTo>
                <a:lnTo>
                  <a:pt x="538023" y="990569"/>
                </a:lnTo>
                <a:lnTo>
                  <a:pt x="561227" y="951996"/>
                </a:lnTo>
                <a:lnTo>
                  <a:pt x="581740" y="911724"/>
                </a:lnTo>
                <a:lnTo>
                  <a:pt x="599437" y="869877"/>
                </a:lnTo>
                <a:lnTo>
                  <a:pt x="614195" y="826578"/>
                </a:lnTo>
                <a:lnTo>
                  <a:pt x="625889" y="781952"/>
                </a:lnTo>
                <a:lnTo>
                  <a:pt x="634396" y="736122"/>
                </a:lnTo>
                <a:lnTo>
                  <a:pt x="639590" y="689214"/>
                </a:lnTo>
                <a:lnTo>
                  <a:pt x="641350" y="641349"/>
                </a:lnTo>
                <a:lnTo>
                  <a:pt x="639590" y="593485"/>
                </a:lnTo>
                <a:lnTo>
                  <a:pt x="634396" y="546577"/>
                </a:lnTo>
                <a:lnTo>
                  <a:pt x="625889" y="500747"/>
                </a:lnTo>
                <a:lnTo>
                  <a:pt x="614195" y="456121"/>
                </a:lnTo>
                <a:lnTo>
                  <a:pt x="599437" y="412822"/>
                </a:lnTo>
                <a:lnTo>
                  <a:pt x="581740" y="370975"/>
                </a:lnTo>
                <a:lnTo>
                  <a:pt x="561227" y="330703"/>
                </a:lnTo>
                <a:lnTo>
                  <a:pt x="538023" y="292130"/>
                </a:lnTo>
                <a:lnTo>
                  <a:pt x="512251" y="255381"/>
                </a:lnTo>
                <a:lnTo>
                  <a:pt x="484036" y="220579"/>
                </a:lnTo>
                <a:lnTo>
                  <a:pt x="453501" y="187848"/>
                </a:lnTo>
                <a:lnTo>
                  <a:pt x="420770" y="157313"/>
                </a:lnTo>
                <a:lnTo>
                  <a:pt x="385968" y="129098"/>
                </a:lnTo>
                <a:lnTo>
                  <a:pt x="349219" y="103326"/>
                </a:lnTo>
                <a:lnTo>
                  <a:pt x="310646" y="80122"/>
                </a:lnTo>
                <a:lnTo>
                  <a:pt x="270374" y="59609"/>
                </a:lnTo>
                <a:lnTo>
                  <a:pt x="228527" y="41912"/>
                </a:lnTo>
                <a:lnTo>
                  <a:pt x="185228" y="27154"/>
                </a:lnTo>
                <a:lnTo>
                  <a:pt x="140602" y="15460"/>
                </a:lnTo>
                <a:lnTo>
                  <a:pt x="94772" y="6953"/>
                </a:lnTo>
                <a:lnTo>
                  <a:pt x="47864" y="1759"/>
                </a:lnTo>
                <a:lnTo>
                  <a:pt x="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10" name="Google Shape;110;p1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11" name="Google Shape;111;p1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112" name="Google Shape;112;p17"/>
          <p:cNvPicPr preferRelativeResize="0"/>
          <p:nvPr/>
        </p:nvPicPr>
        <p:blipFill>
          <a:blip r:embed="rId5">
            <a:alphaModFix/>
          </a:blip>
          <a:stretch>
            <a:fillRect/>
          </a:stretch>
        </p:blipFill>
        <p:spPr>
          <a:xfrm>
            <a:off x="844950" y="3424652"/>
            <a:ext cx="2646539" cy="24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6"/>
          <p:cNvPicPr preferRelativeResize="0"/>
          <p:nvPr/>
        </p:nvPicPr>
        <p:blipFill>
          <a:blip r:embed="rId3">
            <a:alphaModFix/>
          </a:blip>
          <a:stretch>
            <a:fillRect/>
          </a:stretch>
        </p:blipFill>
        <p:spPr>
          <a:xfrm>
            <a:off x="2776721" y="436475"/>
            <a:ext cx="5020300" cy="5011875"/>
          </a:xfrm>
          <a:prstGeom prst="rect">
            <a:avLst/>
          </a:prstGeom>
          <a:noFill/>
          <a:ln>
            <a:noFill/>
          </a:ln>
        </p:spPr>
      </p:pic>
      <p:sp>
        <p:nvSpPr>
          <p:cNvPr id="290" name="Google Shape;290;p26"/>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IMAGE; UNSPLASH</a:t>
            </a:r>
            <a:endParaRPr/>
          </a:p>
        </p:txBody>
      </p:sp>
      <p:sp>
        <p:nvSpPr>
          <p:cNvPr id="291" name="Google Shape;291;p2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92" name="Google Shape;292;p2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293" name="Google Shape;293;p26"/>
          <p:cNvSpPr/>
          <p:nvPr/>
        </p:nvSpPr>
        <p:spPr>
          <a:xfrm>
            <a:off x="0" y="428468"/>
            <a:ext cx="4381500" cy="4454842"/>
          </a:xfrm>
          <a:custGeom>
            <a:rect b="b" l="l" r="r" t="t"/>
            <a:pathLst>
              <a:path extrusionOk="0" h="5939790" w="5842000">
                <a:moveTo>
                  <a:pt x="5314405" y="0"/>
                </a:moveTo>
                <a:lnTo>
                  <a:pt x="0" y="0"/>
                </a:lnTo>
                <a:lnTo>
                  <a:pt x="0" y="5466475"/>
                </a:lnTo>
                <a:lnTo>
                  <a:pt x="50122" y="5493117"/>
                </a:lnTo>
                <a:lnTo>
                  <a:pt x="90295" y="5513766"/>
                </a:lnTo>
                <a:lnTo>
                  <a:pt x="130732" y="5533970"/>
                </a:lnTo>
                <a:lnTo>
                  <a:pt x="171430" y="5553724"/>
                </a:lnTo>
                <a:lnTo>
                  <a:pt x="212385" y="5573026"/>
                </a:lnTo>
                <a:lnTo>
                  <a:pt x="253595" y="5591872"/>
                </a:lnTo>
                <a:lnTo>
                  <a:pt x="295056" y="5610260"/>
                </a:lnTo>
                <a:lnTo>
                  <a:pt x="336765" y="5628185"/>
                </a:lnTo>
                <a:lnTo>
                  <a:pt x="378719" y="5645646"/>
                </a:lnTo>
                <a:lnTo>
                  <a:pt x="420915" y="5662638"/>
                </a:lnTo>
                <a:lnTo>
                  <a:pt x="463348" y="5679158"/>
                </a:lnTo>
                <a:lnTo>
                  <a:pt x="506017" y="5695203"/>
                </a:lnTo>
                <a:lnTo>
                  <a:pt x="548917" y="5710770"/>
                </a:lnTo>
                <a:lnTo>
                  <a:pt x="592045" y="5725855"/>
                </a:lnTo>
                <a:lnTo>
                  <a:pt x="635399" y="5740456"/>
                </a:lnTo>
                <a:lnTo>
                  <a:pt x="678975" y="5754569"/>
                </a:lnTo>
                <a:lnTo>
                  <a:pt x="722770" y="5768190"/>
                </a:lnTo>
                <a:lnTo>
                  <a:pt x="766780" y="5781317"/>
                </a:lnTo>
                <a:lnTo>
                  <a:pt x="811003" y="5793947"/>
                </a:lnTo>
                <a:lnTo>
                  <a:pt x="855434" y="5806075"/>
                </a:lnTo>
                <a:lnTo>
                  <a:pt x="900071" y="5817699"/>
                </a:lnTo>
                <a:lnTo>
                  <a:pt x="944911" y="5828816"/>
                </a:lnTo>
                <a:lnTo>
                  <a:pt x="989950" y="5839422"/>
                </a:lnTo>
                <a:lnTo>
                  <a:pt x="1035185" y="5849515"/>
                </a:lnTo>
                <a:lnTo>
                  <a:pt x="1080613" y="5859090"/>
                </a:lnTo>
                <a:lnTo>
                  <a:pt x="1126231" y="5868144"/>
                </a:lnTo>
                <a:lnTo>
                  <a:pt x="1172035" y="5876676"/>
                </a:lnTo>
                <a:lnTo>
                  <a:pt x="1218022" y="5884680"/>
                </a:lnTo>
                <a:lnTo>
                  <a:pt x="1264188" y="5892154"/>
                </a:lnTo>
                <a:lnTo>
                  <a:pt x="1310532" y="5899094"/>
                </a:lnTo>
                <a:lnTo>
                  <a:pt x="1357048" y="5905499"/>
                </a:lnTo>
                <a:lnTo>
                  <a:pt x="1403735" y="5911363"/>
                </a:lnTo>
                <a:lnTo>
                  <a:pt x="1450589" y="5916684"/>
                </a:lnTo>
                <a:lnTo>
                  <a:pt x="1497606" y="5921459"/>
                </a:lnTo>
                <a:lnTo>
                  <a:pt x="1544784" y="5925684"/>
                </a:lnTo>
                <a:lnTo>
                  <a:pt x="1592118" y="5929356"/>
                </a:lnTo>
                <a:lnTo>
                  <a:pt x="1639607" y="5932472"/>
                </a:lnTo>
                <a:lnTo>
                  <a:pt x="1687246" y="5935029"/>
                </a:lnTo>
                <a:lnTo>
                  <a:pt x="1735033" y="5937024"/>
                </a:lnTo>
                <a:lnTo>
                  <a:pt x="1782964" y="5938452"/>
                </a:lnTo>
                <a:lnTo>
                  <a:pt x="1831036" y="5939312"/>
                </a:lnTo>
                <a:lnTo>
                  <a:pt x="1879245" y="5939599"/>
                </a:lnTo>
                <a:lnTo>
                  <a:pt x="1927455" y="5939312"/>
                </a:lnTo>
                <a:lnTo>
                  <a:pt x="1975526" y="5938452"/>
                </a:lnTo>
                <a:lnTo>
                  <a:pt x="2023457" y="5937024"/>
                </a:lnTo>
                <a:lnTo>
                  <a:pt x="2071244" y="5935029"/>
                </a:lnTo>
                <a:lnTo>
                  <a:pt x="2118883" y="5932472"/>
                </a:lnTo>
                <a:lnTo>
                  <a:pt x="2166372" y="5929356"/>
                </a:lnTo>
                <a:lnTo>
                  <a:pt x="2213707" y="5925684"/>
                </a:lnTo>
                <a:lnTo>
                  <a:pt x="2260884" y="5921459"/>
                </a:lnTo>
                <a:lnTo>
                  <a:pt x="2307902" y="5916684"/>
                </a:lnTo>
                <a:lnTo>
                  <a:pt x="2354755" y="5911363"/>
                </a:lnTo>
                <a:lnTo>
                  <a:pt x="2401442" y="5905499"/>
                </a:lnTo>
                <a:lnTo>
                  <a:pt x="2447959" y="5899094"/>
                </a:lnTo>
                <a:lnTo>
                  <a:pt x="2494302" y="5892154"/>
                </a:lnTo>
                <a:lnTo>
                  <a:pt x="2540469" y="5884680"/>
                </a:lnTo>
                <a:lnTo>
                  <a:pt x="2586456" y="5876676"/>
                </a:lnTo>
                <a:lnTo>
                  <a:pt x="2632260" y="5868144"/>
                </a:lnTo>
                <a:lnTo>
                  <a:pt x="2677878" y="5859090"/>
                </a:lnTo>
                <a:lnTo>
                  <a:pt x="2723306" y="5849515"/>
                </a:lnTo>
                <a:lnTo>
                  <a:pt x="2768541" y="5839422"/>
                </a:lnTo>
                <a:lnTo>
                  <a:pt x="2813580" y="5828816"/>
                </a:lnTo>
                <a:lnTo>
                  <a:pt x="2858420" y="5817699"/>
                </a:lnTo>
                <a:lnTo>
                  <a:pt x="2903057" y="5806075"/>
                </a:lnTo>
                <a:lnTo>
                  <a:pt x="2947489" y="5793947"/>
                </a:lnTo>
                <a:lnTo>
                  <a:pt x="2991711" y="5781317"/>
                </a:lnTo>
                <a:lnTo>
                  <a:pt x="3035721" y="5768190"/>
                </a:lnTo>
                <a:lnTo>
                  <a:pt x="3079516" y="5754569"/>
                </a:lnTo>
                <a:lnTo>
                  <a:pt x="3123092" y="5740456"/>
                </a:lnTo>
                <a:lnTo>
                  <a:pt x="3166446" y="5725855"/>
                </a:lnTo>
                <a:lnTo>
                  <a:pt x="3209575" y="5710770"/>
                </a:lnTo>
                <a:lnTo>
                  <a:pt x="3252475" y="5695203"/>
                </a:lnTo>
                <a:lnTo>
                  <a:pt x="3295144" y="5679158"/>
                </a:lnTo>
                <a:lnTo>
                  <a:pt x="3337578" y="5662638"/>
                </a:lnTo>
                <a:lnTo>
                  <a:pt x="3379773" y="5645646"/>
                </a:lnTo>
                <a:lnTo>
                  <a:pt x="3421727" y="5628185"/>
                </a:lnTo>
                <a:lnTo>
                  <a:pt x="3463436" y="5610260"/>
                </a:lnTo>
                <a:lnTo>
                  <a:pt x="3504897" y="5591872"/>
                </a:lnTo>
                <a:lnTo>
                  <a:pt x="3546107" y="5573026"/>
                </a:lnTo>
                <a:lnTo>
                  <a:pt x="3587063" y="5553724"/>
                </a:lnTo>
                <a:lnTo>
                  <a:pt x="3627761" y="5533970"/>
                </a:lnTo>
                <a:lnTo>
                  <a:pt x="3668198" y="5513766"/>
                </a:lnTo>
                <a:lnTo>
                  <a:pt x="3708371" y="5493117"/>
                </a:lnTo>
                <a:lnTo>
                  <a:pt x="3748277" y="5472026"/>
                </a:lnTo>
                <a:lnTo>
                  <a:pt x="3787911" y="5450495"/>
                </a:lnTo>
                <a:lnTo>
                  <a:pt x="3827272" y="5428528"/>
                </a:lnTo>
                <a:lnTo>
                  <a:pt x="3866356" y="5406128"/>
                </a:lnTo>
                <a:lnTo>
                  <a:pt x="3905160" y="5383299"/>
                </a:lnTo>
                <a:lnTo>
                  <a:pt x="3943680" y="5360043"/>
                </a:lnTo>
                <a:lnTo>
                  <a:pt x="3981913" y="5336364"/>
                </a:lnTo>
                <a:lnTo>
                  <a:pt x="4019855" y="5312265"/>
                </a:lnTo>
                <a:lnTo>
                  <a:pt x="4057505" y="5287750"/>
                </a:lnTo>
                <a:lnTo>
                  <a:pt x="4094858" y="5262822"/>
                </a:lnTo>
                <a:lnTo>
                  <a:pt x="4131911" y="5237483"/>
                </a:lnTo>
                <a:lnTo>
                  <a:pt x="4168661" y="5211737"/>
                </a:lnTo>
                <a:lnTo>
                  <a:pt x="4205104" y="5185588"/>
                </a:lnTo>
                <a:lnTo>
                  <a:pt x="4241239" y="5159038"/>
                </a:lnTo>
                <a:lnTo>
                  <a:pt x="4277060" y="5132091"/>
                </a:lnTo>
                <a:lnTo>
                  <a:pt x="4312565" y="5104751"/>
                </a:lnTo>
                <a:lnTo>
                  <a:pt x="4347751" y="5077019"/>
                </a:lnTo>
                <a:lnTo>
                  <a:pt x="4382614" y="5048901"/>
                </a:lnTo>
                <a:lnTo>
                  <a:pt x="4417152" y="5020398"/>
                </a:lnTo>
                <a:lnTo>
                  <a:pt x="4451361" y="4991514"/>
                </a:lnTo>
                <a:lnTo>
                  <a:pt x="4485237" y="4962252"/>
                </a:lnTo>
                <a:lnTo>
                  <a:pt x="4518778" y="4932616"/>
                </a:lnTo>
                <a:lnTo>
                  <a:pt x="4551980" y="4902609"/>
                </a:lnTo>
                <a:lnTo>
                  <a:pt x="4584840" y="4872234"/>
                </a:lnTo>
                <a:lnTo>
                  <a:pt x="4617354" y="4841494"/>
                </a:lnTo>
                <a:lnTo>
                  <a:pt x="4649521" y="4810393"/>
                </a:lnTo>
                <a:lnTo>
                  <a:pt x="4681335" y="4778933"/>
                </a:lnTo>
                <a:lnTo>
                  <a:pt x="4712795" y="4747119"/>
                </a:lnTo>
                <a:lnTo>
                  <a:pt x="4743896" y="4714953"/>
                </a:lnTo>
                <a:lnTo>
                  <a:pt x="4774636" y="4682438"/>
                </a:lnTo>
                <a:lnTo>
                  <a:pt x="4805011" y="4649578"/>
                </a:lnTo>
                <a:lnTo>
                  <a:pt x="4835018" y="4616376"/>
                </a:lnTo>
                <a:lnTo>
                  <a:pt x="4864654" y="4582835"/>
                </a:lnTo>
                <a:lnTo>
                  <a:pt x="4893916" y="4548959"/>
                </a:lnTo>
                <a:lnTo>
                  <a:pt x="4922799" y="4514750"/>
                </a:lnTo>
                <a:lnTo>
                  <a:pt x="4951302" y="4480213"/>
                </a:lnTo>
                <a:lnTo>
                  <a:pt x="4979421" y="4445349"/>
                </a:lnTo>
                <a:lnTo>
                  <a:pt x="5007153" y="4410163"/>
                </a:lnTo>
                <a:lnTo>
                  <a:pt x="5034493" y="4374658"/>
                </a:lnTo>
                <a:lnTo>
                  <a:pt x="5061440" y="4338837"/>
                </a:lnTo>
                <a:lnTo>
                  <a:pt x="5087990" y="4302703"/>
                </a:lnTo>
                <a:lnTo>
                  <a:pt x="5114139" y="4266259"/>
                </a:lnTo>
                <a:lnTo>
                  <a:pt x="5139885" y="4229509"/>
                </a:lnTo>
                <a:lnTo>
                  <a:pt x="5165223" y="4192456"/>
                </a:lnTo>
                <a:lnTo>
                  <a:pt x="5190152" y="4155103"/>
                </a:lnTo>
                <a:lnTo>
                  <a:pt x="5214667" y="4117454"/>
                </a:lnTo>
                <a:lnTo>
                  <a:pt x="5238766" y="4079511"/>
                </a:lnTo>
                <a:lnTo>
                  <a:pt x="5262445" y="4041278"/>
                </a:lnTo>
                <a:lnTo>
                  <a:pt x="5285700" y="4002758"/>
                </a:lnTo>
                <a:lnTo>
                  <a:pt x="5308530" y="3963955"/>
                </a:lnTo>
                <a:lnTo>
                  <a:pt x="5330930" y="3924871"/>
                </a:lnTo>
                <a:lnTo>
                  <a:pt x="5352897" y="3885510"/>
                </a:lnTo>
                <a:lnTo>
                  <a:pt x="5374428" y="3845875"/>
                </a:lnTo>
                <a:lnTo>
                  <a:pt x="5395519" y="3805969"/>
                </a:lnTo>
                <a:lnTo>
                  <a:pt x="5416168" y="3765796"/>
                </a:lnTo>
                <a:lnTo>
                  <a:pt x="5436371" y="3725359"/>
                </a:lnTo>
                <a:lnTo>
                  <a:pt x="5456126" y="3684661"/>
                </a:lnTo>
                <a:lnTo>
                  <a:pt x="5475428" y="3643706"/>
                </a:lnTo>
                <a:lnTo>
                  <a:pt x="5494274" y="3602496"/>
                </a:lnTo>
                <a:lnTo>
                  <a:pt x="5512662" y="3561034"/>
                </a:lnTo>
                <a:lnTo>
                  <a:pt x="5530587" y="3519325"/>
                </a:lnTo>
                <a:lnTo>
                  <a:pt x="5548048" y="3477371"/>
                </a:lnTo>
                <a:lnTo>
                  <a:pt x="5565039" y="3435176"/>
                </a:lnTo>
                <a:lnTo>
                  <a:pt x="5581560" y="3392742"/>
                </a:lnTo>
                <a:lnTo>
                  <a:pt x="5597605" y="3350074"/>
                </a:lnTo>
                <a:lnTo>
                  <a:pt x="5613172" y="3307173"/>
                </a:lnTo>
                <a:lnTo>
                  <a:pt x="5628257" y="3264045"/>
                </a:lnTo>
                <a:lnTo>
                  <a:pt x="5642858" y="3220691"/>
                </a:lnTo>
                <a:lnTo>
                  <a:pt x="5656970" y="3177114"/>
                </a:lnTo>
                <a:lnTo>
                  <a:pt x="5670592" y="3133320"/>
                </a:lnTo>
                <a:lnTo>
                  <a:pt x="5683719" y="3089309"/>
                </a:lnTo>
                <a:lnTo>
                  <a:pt x="5696348" y="3045087"/>
                </a:lnTo>
                <a:lnTo>
                  <a:pt x="5708477" y="3000655"/>
                </a:lnTo>
                <a:lnTo>
                  <a:pt x="5720101" y="2956018"/>
                </a:lnTo>
                <a:lnTo>
                  <a:pt x="5731218" y="2911178"/>
                </a:lnTo>
                <a:lnTo>
                  <a:pt x="5741824" y="2866139"/>
                </a:lnTo>
                <a:lnTo>
                  <a:pt x="5751916" y="2820904"/>
                </a:lnTo>
                <a:lnTo>
                  <a:pt x="5761491" y="2775476"/>
                </a:lnTo>
                <a:lnTo>
                  <a:pt x="5770546" y="2729858"/>
                </a:lnTo>
                <a:lnTo>
                  <a:pt x="5779077" y="2684054"/>
                </a:lnTo>
                <a:lnTo>
                  <a:pt x="5787081" y="2638067"/>
                </a:lnTo>
                <a:lnTo>
                  <a:pt x="5794555" y="2591901"/>
                </a:lnTo>
                <a:lnTo>
                  <a:pt x="5801496" y="2545557"/>
                </a:lnTo>
                <a:lnTo>
                  <a:pt x="5807900" y="2499040"/>
                </a:lnTo>
                <a:lnTo>
                  <a:pt x="5813764" y="2452354"/>
                </a:lnTo>
                <a:lnTo>
                  <a:pt x="5819086" y="2405500"/>
                </a:lnTo>
                <a:lnTo>
                  <a:pt x="5823860" y="2358483"/>
                </a:lnTo>
                <a:lnTo>
                  <a:pt x="5828085" y="2311305"/>
                </a:lnTo>
                <a:lnTo>
                  <a:pt x="5831758" y="2263970"/>
                </a:lnTo>
                <a:lnTo>
                  <a:pt x="5834874" y="2216481"/>
                </a:lnTo>
                <a:lnTo>
                  <a:pt x="5837431" y="2168842"/>
                </a:lnTo>
                <a:lnTo>
                  <a:pt x="5839425" y="2121055"/>
                </a:lnTo>
                <a:lnTo>
                  <a:pt x="5840854" y="2073125"/>
                </a:lnTo>
                <a:lnTo>
                  <a:pt x="5841714" y="2025053"/>
                </a:lnTo>
                <a:lnTo>
                  <a:pt x="5842001" y="1976843"/>
                </a:lnTo>
                <a:lnTo>
                  <a:pt x="5841659" y="1924247"/>
                </a:lnTo>
                <a:lnTo>
                  <a:pt x="5840636" y="1871814"/>
                </a:lnTo>
                <a:lnTo>
                  <a:pt x="5838935" y="1819551"/>
                </a:lnTo>
                <a:lnTo>
                  <a:pt x="5836562" y="1767459"/>
                </a:lnTo>
                <a:lnTo>
                  <a:pt x="5833521" y="1715545"/>
                </a:lnTo>
                <a:lnTo>
                  <a:pt x="5829815" y="1663812"/>
                </a:lnTo>
                <a:lnTo>
                  <a:pt x="5825449" y="1612265"/>
                </a:lnTo>
                <a:lnTo>
                  <a:pt x="5820427" y="1560907"/>
                </a:lnTo>
                <a:lnTo>
                  <a:pt x="5814754" y="1509742"/>
                </a:lnTo>
                <a:lnTo>
                  <a:pt x="5808433" y="1458776"/>
                </a:lnTo>
                <a:lnTo>
                  <a:pt x="5801469" y="1408012"/>
                </a:lnTo>
                <a:lnTo>
                  <a:pt x="5793866" y="1357454"/>
                </a:lnTo>
                <a:lnTo>
                  <a:pt x="5785628" y="1307107"/>
                </a:lnTo>
                <a:lnTo>
                  <a:pt x="5776759" y="1256975"/>
                </a:lnTo>
                <a:lnTo>
                  <a:pt x="5767265" y="1207062"/>
                </a:lnTo>
                <a:lnTo>
                  <a:pt x="5757148" y="1157372"/>
                </a:lnTo>
                <a:lnTo>
                  <a:pt x="5746413" y="1107910"/>
                </a:lnTo>
                <a:lnTo>
                  <a:pt x="5735065" y="1058679"/>
                </a:lnTo>
                <a:lnTo>
                  <a:pt x="5723107" y="1009684"/>
                </a:lnTo>
                <a:lnTo>
                  <a:pt x="5710545" y="960930"/>
                </a:lnTo>
                <a:lnTo>
                  <a:pt x="5697381" y="912419"/>
                </a:lnTo>
                <a:lnTo>
                  <a:pt x="5683620" y="864157"/>
                </a:lnTo>
                <a:lnTo>
                  <a:pt x="5669267" y="816148"/>
                </a:lnTo>
                <a:lnTo>
                  <a:pt x="5654326" y="768396"/>
                </a:lnTo>
                <a:lnTo>
                  <a:pt x="5638800" y="720905"/>
                </a:lnTo>
                <a:lnTo>
                  <a:pt x="5622695" y="673679"/>
                </a:lnTo>
                <a:lnTo>
                  <a:pt x="5606014" y="626723"/>
                </a:lnTo>
                <a:lnTo>
                  <a:pt x="5588761" y="580041"/>
                </a:lnTo>
                <a:lnTo>
                  <a:pt x="5570942" y="533636"/>
                </a:lnTo>
                <a:lnTo>
                  <a:pt x="5552559" y="487514"/>
                </a:lnTo>
                <a:lnTo>
                  <a:pt x="5533618" y="441678"/>
                </a:lnTo>
                <a:lnTo>
                  <a:pt x="5514122" y="396133"/>
                </a:lnTo>
                <a:lnTo>
                  <a:pt x="5494076" y="350883"/>
                </a:lnTo>
                <a:lnTo>
                  <a:pt x="5473484" y="305932"/>
                </a:lnTo>
                <a:lnTo>
                  <a:pt x="5452350" y="261284"/>
                </a:lnTo>
                <a:lnTo>
                  <a:pt x="5430679" y="216943"/>
                </a:lnTo>
                <a:lnTo>
                  <a:pt x="5408474" y="172914"/>
                </a:lnTo>
                <a:lnTo>
                  <a:pt x="5385740" y="129201"/>
                </a:lnTo>
                <a:lnTo>
                  <a:pt x="5362481" y="85808"/>
                </a:lnTo>
                <a:lnTo>
                  <a:pt x="5338701" y="42740"/>
                </a:lnTo>
                <a:lnTo>
                  <a:pt x="531440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94" name="Google Shape;294;p26"/>
          <p:cNvSpPr txBox="1"/>
          <p:nvPr>
            <p:ph type="title"/>
          </p:nvPr>
        </p:nvSpPr>
        <p:spPr>
          <a:xfrm>
            <a:off x="514272" y="1026325"/>
            <a:ext cx="3812400" cy="3057300"/>
          </a:xfrm>
          <a:prstGeom prst="rect">
            <a:avLst/>
          </a:prstGeom>
          <a:noFill/>
          <a:ln>
            <a:noFill/>
          </a:ln>
        </p:spPr>
        <p:txBody>
          <a:bodyPr anchorCtr="0" anchor="t" bIns="0" lIns="0" spcFirstLastPara="1" rIns="0" wrap="square" tIns="9525">
            <a:spAutoFit/>
          </a:bodyPr>
          <a:lstStyle/>
          <a:p>
            <a:pPr indent="0" lvl="0" marL="12700" rtl="0" algn="l">
              <a:lnSpc>
                <a:spcPct val="90000"/>
              </a:lnSpc>
              <a:spcBef>
                <a:spcPts val="0"/>
              </a:spcBef>
              <a:spcAft>
                <a:spcPts val="0"/>
              </a:spcAft>
              <a:buNone/>
            </a:pPr>
            <a:r>
              <a:rPr lang="en" sz="4400">
                <a:latin typeface="Nunito ExtraBold"/>
                <a:ea typeface="Nunito ExtraBold"/>
                <a:cs typeface="Nunito ExtraBold"/>
                <a:sym typeface="Nunito ExtraBold"/>
              </a:rPr>
              <a:t>Creating a Window of  Opportunity  for Policy Change</a:t>
            </a:r>
            <a:endParaRPr sz="4400">
              <a:latin typeface="Nunito ExtraBold"/>
              <a:ea typeface="Nunito ExtraBold"/>
              <a:cs typeface="Nunito ExtraBold"/>
              <a:sym typeface="Nunito ExtraBold"/>
            </a:endParaRPr>
          </a:p>
        </p:txBody>
      </p:sp>
      <p:pic>
        <p:nvPicPr>
          <p:cNvPr id="295" name="Google Shape;295;p26"/>
          <p:cNvPicPr preferRelativeResize="0"/>
          <p:nvPr/>
        </p:nvPicPr>
        <p:blipFill>
          <a:blip r:embed="rId4">
            <a:alphaModFix/>
          </a:blip>
          <a:stretch>
            <a:fillRect/>
          </a:stretch>
        </p:blipFill>
        <p:spPr>
          <a:xfrm>
            <a:off x="564475" y="4102258"/>
            <a:ext cx="1955414" cy="20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01" name="Google Shape;301;p2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grpSp>
        <p:nvGrpSpPr>
          <p:cNvPr id="302" name="Google Shape;302;p27"/>
          <p:cNvGrpSpPr/>
          <p:nvPr/>
        </p:nvGrpSpPr>
        <p:grpSpPr>
          <a:xfrm>
            <a:off x="2900164" y="3758407"/>
            <a:ext cx="1480940" cy="1480545"/>
            <a:chOff x="3867401" y="5013214"/>
            <a:chExt cx="1974850" cy="1974850"/>
          </a:xfrm>
        </p:grpSpPr>
        <p:sp>
          <p:nvSpPr>
            <p:cNvPr id="303" name="Google Shape;303;p27"/>
            <p:cNvSpPr/>
            <p:nvPr/>
          </p:nvSpPr>
          <p:spPr>
            <a:xfrm>
              <a:off x="3867401" y="5013214"/>
              <a:ext cx="1974850" cy="1974850"/>
            </a:xfrm>
            <a:custGeom>
              <a:rect b="b" l="l" r="r" t="t"/>
              <a:pathLst>
                <a:path extrusionOk="0" h="1974850" w="1974850">
                  <a:moveTo>
                    <a:pt x="987298" y="0"/>
                  </a:move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7"/>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8" y="1974595"/>
                  </a:ln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6" y="987297"/>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04" name="Google Shape;304;p27"/>
            <p:cNvSpPr/>
            <p:nvPr/>
          </p:nvSpPr>
          <p:spPr>
            <a:xfrm>
              <a:off x="3867401" y="5013214"/>
              <a:ext cx="1974850" cy="1974850"/>
            </a:xfrm>
            <a:custGeom>
              <a:rect b="b" l="l" r="r" t="t"/>
              <a:pathLst>
                <a:path extrusionOk="0" h="1974850" w="1974850">
                  <a:moveTo>
                    <a:pt x="987298" y="1974595"/>
                  </a:move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6" y="987297"/>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8" y="0"/>
                  </a:ln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7"/>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8" y="1974595"/>
                  </a:lnTo>
                  <a:close/>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305" name="Google Shape;305;p27"/>
          <p:cNvSpPr/>
          <p:nvPr/>
        </p:nvSpPr>
        <p:spPr>
          <a:xfrm>
            <a:off x="0" y="428469"/>
            <a:ext cx="3990499" cy="2626519"/>
          </a:xfrm>
          <a:custGeom>
            <a:rect b="b" l="l" r="r" t="t"/>
            <a:pathLst>
              <a:path extrusionOk="0" h="3502025" w="5320665">
                <a:moveTo>
                  <a:pt x="5315847" y="0"/>
                </a:moveTo>
                <a:lnTo>
                  <a:pt x="0" y="0"/>
                </a:lnTo>
                <a:lnTo>
                  <a:pt x="0" y="2835697"/>
                </a:lnTo>
                <a:lnTo>
                  <a:pt x="55111" y="2876374"/>
                </a:lnTo>
                <a:lnTo>
                  <a:pt x="91708" y="2902376"/>
                </a:lnTo>
                <a:lnTo>
                  <a:pt x="128668" y="2927894"/>
                </a:lnTo>
                <a:lnTo>
                  <a:pt x="165987" y="2952923"/>
                </a:lnTo>
                <a:lnTo>
                  <a:pt x="203661" y="2977459"/>
                </a:lnTo>
                <a:lnTo>
                  <a:pt x="241685" y="3001498"/>
                </a:lnTo>
                <a:lnTo>
                  <a:pt x="280054" y="3025034"/>
                </a:lnTo>
                <a:lnTo>
                  <a:pt x="318763" y="3048063"/>
                </a:lnTo>
                <a:lnTo>
                  <a:pt x="357809" y="3070581"/>
                </a:lnTo>
                <a:lnTo>
                  <a:pt x="397186" y="3092583"/>
                </a:lnTo>
                <a:lnTo>
                  <a:pt x="436890" y="3114064"/>
                </a:lnTo>
                <a:lnTo>
                  <a:pt x="476916" y="3135019"/>
                </a:lnTo>
                <a:lnTo>
                  <a:pt x="517259" y="3155444"/>
                </a:lnTo>
                <a:lnTo>
                  <a:pt x="557915" y="3175335"/>
                </a:lnTo>
                <a:lnTo>
                  <a:pt x="598880" y="3194686"/>
                </a:lnTo>
                <a:lnTo>
                  <a:pt x="640148" y="3213494"/>
                </a:lnTo>
                <a:lnTo>
                  <a:pt x="681716" y="3231753"/>
                </a:lnTo>
                <a:lnTo>
                  <a:pt x="723578" y="3249459"/>
                </a:lnTo>
                <a:lnTo>
                  <a:pt x="765729" y="3266607"/>
                </a:lnTo>
                <a:lnTo>
                  <a:pt x="808166" y="3283193"/>
                </a:lnTo>
                <a:lnTo>
                  <a:pt x="850884" y="3299211"/>
                </a:lnTo>
                <a:lnTo>
                  <a:pt x="893877" y="3314658"/>
                </a:lnTo>
                <a:lnTo>
                  <a:pt x="937142" y="3329529"/>
                </a:lnTo>
                <a:lnTo>
                  <a:pt x="980674" y="3343819"/>
                </a:lnTo>
                <a:lnTo>
                  <a:pt x="1024467" y="3357524"/>
                </a:lnTo>
                <a:lnTo>
                  <a:pt x="1068518" y="3370639"/>
                </a:lnTo>
                <a:lnTo>
                  <a:pt x="1112822" y="3383158"/>
                </a:lnTo>
                <a:lnTo>
                  <a:pt x="1157375" y="3395079"/>
                </a:lnTo>
                <a:lnTo>
                  <a:pt x="1202170" y="3406395"/>
                </a:lnTo>
                <a:lnTo>
                  <a:pt x="1247205" y="3417103"/>
                </a:lnTo>
                <a:lnTo>
                  <a:pt x="1292475" y="3427198"/>
                </a:lnTo>
                <a:lnTo>
                  <a:pt x="1337974" y="3436675"/>
                </a:lnTo>
                <a:lnTo>
                  <a:pt x="1383698" y="3445530"/>
                </a:lnTo>
                <a:lnTo>
                  <a:pt x="1429642" y="3453757"/>
                </a:lnTo>
                <a:lnTo>
                  <a:pt x="1475803" y="3461353"/>
                </a:lnTo>
                <a:lnTo>
                  <a:pt x="1522175" y="3468313"/>
                </a:lnTo>
                <a:lnTo>
                  <a:pt x="1568754" y="3474632"/>
                </a:lnTo>
                <a:lnTo>
                  <a:pt x="1615534" y="3480305"/>
                </a:lnTo>
                <a:lnTo>
                  <a:pt x="1662512" y="3485328"/>
                </a:lnTo>
                <a:lnTo>
                  <a:pt x="1709683" y="3489696"/>
                </a:lnTo>
                <a:lnTo>
                  <a:pt x="1757042" y="3493405"/>
                </a:lnTo>
                <a:lnTo>
                  <a:pt x="1804585" y="3496450"/>
                </a:lnTo>
                <a:lnTo>
                  <a:pt x="1852307" y="3498826"/>
                </a:lnTo>
                <a:lnTo>
                  <a:pt x="1900203" y="3500529"/>
                </a:lnTo>
                <a:lnTo>
                  <a:pt x="1948268" y="3501555"/>
                </a:lnTo>
                <a:lnTo>
                  <a:pt x="1996499" y="3501898"/>
                </a:lnTo>
                <a:lnTo>
                  <a:pt x="2044730" y="3501555"/>
                </a:lnTo>
                <a:lnTo>
                  <a:pt x="2092796" y="3500529"/>
                </a:lnTo>
                <a:lnTo>
                  <a:pt x="2140692" y="3498826"/>
                </a:lnTo>
                <a:lnTo>
                  <a:pt x="2188413" y="3496450"/>
                </a:lnTo>
                <a:lnTo>
                  <a:pt x="2235956" y="3493405"/>
                </a:lnTo>
                <a:lnTo>
                  <a:pt x="2283315" y="3489696"/>
                </a:lnTo>
                <a:lnTo>
                  <a:pt x="2330486" y="3485328"/>
                </a:lnTo>
                <a:lnTo>
                  <a:pt x="2377464" y="3480305"/>
                </a:lnTo>
                <a:lnTo>
                  <a:pt x="2424245" y="3474632"/>
                </a:lnTo>
                <a:lnTo>
                  <a:pt x="2470823" y="3468313"/>
                </a:lnTo>
                <a:lnTo>
                  <a:pt x="2517195" y="3461353"/>
                </a:lnTo>
                <a:lnTo>
                  <a:pt x="2563356" y="3453757"/>
                </a:lnTo>
                <a:lnTo>
                  <a:pt x="2609301" y="3445530"/>
                </a:lnTo>
                <a:lnTo>
                  <a:pt x="2655025" y="3436675"/>
                </a:lnTo>
                <a:lnTo>
                  <a:pt x="2700524" y="3427198"/>
                </a:lnTo>
                <a:lnTo>
                  <a:pt x="2745793" y="3417103"/>
                </a:lnTo>
                <a:lnTo>
                  <a:pt x="2790828" y="3406395"/>
                </a:lnTo>
                <a:lnTo>
                  <a:pt x="2835624" y="3395079"/>
                </a:lnTo>
                <a:lnTo>
                  <a:pt x="2880176" y="3383158"/>
                </a:lnTo>
                <a:lnTo>
                  <a:pt x="2924480" y="3370639"/>
                </a:lnTo>
                <a:lnTo>
                  <a:pt x="2968531" y="3357524"/>
                </a:lnTo>
                <a:lnTo>
                  <a:pt x="3012325" y="3343819"/>
                </a:lnTo>
                <a:lnTo>
                  <a:pt x="3055856" y="3329529"/>
                </a:lnTo>
                <a:lnTo>
                  <a:pt x="3099121" y="3314658"/>
                </a:lnTo>
                <a:lnTo>
                  <a:pt x="3142115" y="3299211"/>
                </a:lnTo>
                <a:lnTo>
                  <a:pt x="3184832" y="3283193"/>
                </a:lnTo>
                <a:lnTo>
                  <a:pt x="3227269" y="3266607"/>
                </a:lnTo>
                <a:lnTo>
                  <a:pt x="3269421" y="3249459"/>
                </a:lnTo>
                <a:lnTo>
                  <a:pt x="3311282" y="3231753"/>
                </a:lnTo>
                <a:lnTo>
                  <a:pt x="3352850" y="3213494"/>
                </a:lnTo>
                <a:lnTo>
                  <a:pt x="3394118" y="3194686"/>
                </a:lnTo>
                <a:lnTo>
                  <a:pt x="3435083" y="3175335"/>
                </a:lnTo>
                <a:lnTo>
                  <a:pt x="3475739" y="3155444"/>
                </a:lnTo>
                <a:lnTo>
                  <a:pt x="3516083" y="3135019"/>
                </a:lnTo>
                <a:lnTo>
                  <a:pt x="3556109" y="3114064"/>
                </a:lnTo>
                <a:lnTo>
                  <a:pt x="3595812" y="3092583"/>
                </a:lnTo>
                <a:lnTo>
                  <a:pt x="3635189" y="3070581"/>
                </a:lnTo>
                <a:lnTo>
                  <a:pt x="3674235" y="3048063"/>
                </a:lnTo>
                <a:lnTo>
                  <a:pt x="3712945" y="3025034"/>
                </a:lnTo>
                <a:lnTo>
                  <a:pt x="3751314" y="3001498"/>
                </a:lnTo>
                <a:lnTo>
                  <a:pt x="3789337" y="2977459"/>
                </a:lnTo>
                <a:lnTo>
                  <a:pt x="3827011" y="2952923"/>
                </a:lnTo>
                <a:lnTo>
                  <a:pt x="3864330" y="2927894"/>
                </a:lnTo>
                <a:lnTo>
                  <a:pt x="3901290" y="2902376"/>
                </a:lnTo>
                <a:lnTo>
                  <a:pt x="3937887" y="2876374"/>
                </a:lnTo>
                <a:lnTo>
                  <a:pt x="3974115" y="2849893"/>
                </a:lnTo>
                <a:lnTo>
                  <a:pt x="4009970" y="2822938"/>
                </a:lnTo>
                <a:lnTo>
                  <a:pt x="4045448" y="2795513"/>
                </a:lnTo>
                <a:lnTo>
                  <a:pt x="4080543" y="2767622"/>
                </a:lnTo>
                <a:lnTo>
                  <a:pt x="4115251" y="2739270"/>
                </a:lnTo>
                <a:lnTo>
                  <a:pt x="4149568" y="2710463"/>
                </a:lnTo>
                <a:lnTo>
                  <a:pt x="4183489" y="2681203"/>
                </a:lnTo>
                <a:lnTo>
                  <a:pt x="4217010" y="2651497"/>
                </a:lnTo>
                <a:lnTo>
                  <a:pt x="4250125" y="2621349"/>
                </a:lnTo>
                <a:lnTo>
                  <a:pt x="4282830" y="2590763"/>
                </a:lnTo>
                <a:lnTo>
                  <a:pt x="4315120" y="2559744"/>
                </a:lnTo>
                <a:lnTo>
                  <a:pt x="4346991" y="2528296"/>
                </a:lnTo>
                <a:lnTo>
                  <a:pt x="4378439" y="2496425"/>
                </a:lnTo>
                <a:lnTo>
                  <a:pt x="4409458" y="2464135"/>
                </a:lnTo>
                <a:lnTo>
                  <a:pt x="4440044" y="2431430"/>
                </a:lnTo>
                <a:lnTo>
                  <a:pt x="4470193" y="2398315"/>
                </a:lnTo>
                <a:lnTo>
                  <a:pt x="4499899" y="2364795"/>
                </a:lnTo>
                <a:lnTo>
                  <a:pt x="4529158" y="2330874"/>
                </a:lnTo>
                <a:lnTo>
                  <a:pt x="4557966" y="2296557"/>
                </a:lnTo>
                <a:lnTo>
                  <a:pt x="4586317" y="2261849"/>
                </a:lnTo>
                <a:lnTo>
                  <a:pt x="4614208" y="2226753"/>
                </a:lnTo>
                <a:lnTo>
                  <a:pt x="4641634" y="2191276"/>
                </a:lnTo>
                <a:lnTo>
                  <a:pt x="4668589" y="2155421"/>
                </a:lnTo>
                <a:lnTo>
                  <a:pt x="4695070" y="2119193"/>
                </a:lnTo>
                <a:lnTo>
                  <a:pt x="4721072" y="2082596"/>
                </a:lnTo>
                <a:lnTo>
                  <a:pt x="4746590" y="2045636"/>
                </a:lnTo>
                <a:lnTo>
                  <a:pt x="4771620" y="2008317"/>
                </a:lnTo>
                <a:lnTo>
                  <a:pt x="4796156" y="1970643"/>
                </a:lnTo>
                <a:lnTo>
                  <a:pt x="4820195" y="1932619"/>
                </a:lnTo>
                <a:lnTo>
                  <a:pt x="4843731" y="1894251"/>
                </a:lnTo>
                <a:lnTo>
                  <a:pt x="4866760" y="1855541"/>
                </a:lnTo>
                <a:lnTo>
                  <a:pt x="4889278" y="1816495"/>
                </a:lnTo>
                <a:lnTo>
                  <a:pt x="4911280" y="1777118"/>
                </a:lnTo>
                <a:lnTo>
                  <a:pt x="4932761" y="1737415"/>
                </a:lnTo>
                <a:lnTo>
                  <a:pt x="4953716" y="1697389"/>
                </a:lnTo>
                <a:lnTo>
                  <a:pt x="4974142" y="1657045"/>
                </a:lnTo>
                <a:lnTo>
                  <a:pt x="4994032" y="1616389"/>
                </a:lnTo>
                <a:lnTo>
                  <a:pt x="5013384" y="1575424"/>
                </a:lnTo>
                <a:lnTo>
                  <a:pt x="5032192" y="1534156"/>
                </a:lnTo>
                <a:lnTo>
                  <a:pt x="5050451" y="1492588"/>
                </a:lnTo>
                <a:lnTo>
                  <a:pt x="5068157" y="1450726"/>
                </a:lnTo>
                <a:lnTo>
                  <a:pt x="5085305" y="1408575"/>
                </a:lnTo>
                <a:lnTo>
                  <a:pt x="5101891" y="1366138"/>
                </a:lnTo>
                <a:lnTo>
                  <a:pt x="5117910" y="1323420"/>
                </a:lnTo>
                <a:lnTo>
                  <a:pt x="5133357" y="1280426"/>
                </a:lnTo>
                <a:lnTo>
                  <a:pt x="5148228" y="1237162"/>
                </a:lnTo>
                <a:lnTo>
                  <a:pt x="5162518" y="1193630"/>
                </a:lnTo>
                <a:lnTo>
                  <a:pt x="5176223" y="1149836"/>
                </a:lnTo>
                <a:lnTo>
                  <a:pt x="5189337" y="1105785"/>
                </a:lnTo>
                <a:lnTo>
                  <a:pt x="5201857" y="1061481"/>
                </a:lnTo>
                <a:lnTo>
                  <a:pt x="5213778" y="1016928"/>
                </a:lnTo>
                <a:lnTo>
                  <a:pt x="5225094" y="972132"/>
                </a:lnTo>
                <a:lnTo>
                  <a:pt x="5235802" y="927097"/>
                </a:lnTo>
                <a:lnTo>
                  <a:pt x="5245897" y="881828"/>
                </a:lnTo>
                <a:lnTo>
                  <a:pt x="5255374" y="836329"/>
                </a:lnTo>
                <a:lnTo>
                  <a:pt x="5264229" y="790604"/>
                </a:lnTo>
                <a:lnTo>
                  <a:pt x="5272457" y="744659"/>
                </a:lnTo>
                <a:lnTo>
                  <a:pt x="5280053" y="698499"/>
                </a:lnTo>
                <a:lnTo>
                  <a:pt x="5287012" y="652126"/>
                </a:lnTo>
                <a:lnTo>
                  <a:pt x="5293331" y="605548"/>
                </a:lnTo>
                <a:lnTo>
                  <a:pt x="5299004" y="558767"/>
                </a:lnTo>
                <a:lnTo>
                  <a:pt x="5304027" y="511788"/>
                </a:lnTo>
                <a:lnTo>
                  <a:pt x="5308396" y="464617"/>
                </a:lnTo>
                <a:lnTo>
                  <a:pt x="5312105" y="417258"/>
                </a:lnTo>
                <a:lnTo>
                  <a:pt x="5315150" y="369715"/>
                </a:lnTo>
                <a:lnTo>
                  <a:pt x="5317526" y="321993"/>
                </a:lnTo>
                <a:lnTo>
                  <a:pt x="5319229" y="274097"/>
                </a:lnTo>
                <a:lnTo>
                  <a:pt x="5320254" y="226031"/>
                </a:lnTo>
                <a:lnTo>
                  <a:pt x="5320597" y="177800"/>
                </a:lnTo>
                <a:lnTo>
                  <a:pt x="5320291" y="133134"/>
                </a:lnTo>
                <a:lnTo>
                  <a:pt x="5319384" y="88614"/>
                </a:lnTo>
                <a:lnTo>
                  <a:pt x="5317897" y="44236"/>
                </a:lnTo>
                <a:lnTo>
                  <a:pt x="5315847"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nvGrpSpPr>
          <p:cNvPr id="306" name="Google Shape;306;p27"/>
          <p:cNvGrpSpPr/>
          <p:nvPr/>
        </p:nvGrpSpPr>
        <p:grpSpPr>
          <a:xfrm>
            <a:off x="6013375" y="2730118"/>
            <a:ext cx="1480940" cy="1480545"/>
            <a:chOff x="8018902" y="3641614"/>
            <a:chExt cx="1974850" cy="1974850"/>
          </a:xfrm>
        </p:grpSpPr>
        <p:sp>
          <p:nvSpPr>
            <p:cNvPr id="307" name="Google Shape;307;p27"/>
            <p:cNvSpPr/>
            <p:nvPr/>
          </p:nvSpPr>
          <p:spPr>
            <a:xfrm>
              <a:off x="8018902" y="3641614"/>
              <a:ext cx="1974850" cy="1974850"/>
            </a:xfrm>
            <a:custGeom>
              <a:rect b="b" l="l" r="r" t="t"/>
              <a:pathLst>
                <a:path extrusionOk="0" h="1974850" w="1974850">
                  <a:moveTo>
                    <a:pt x="987298" y="0"/>
                  </a:move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7"/>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8" y="1974595"/>
                  </a:ln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6" y="987297"/>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08" name="Google Shape;308;p27"/>
            <p:cNvSpPr/>
            <p:nvPr/>
          </p:nvSpPr>
          <p:spPr>
            <a:xfrm>
              <a:off x="8018902" y="3641614"/>
              <a:ext cx="1974850" cy="1974850"/>
            </a:xfrm>
            <a:custGeom>
              <a:rect b="b" l="l" r="r" t="t"/>
              <a:pathLst>
                <a:path extrusionOk="0" h="1974850" w="1974850">
                  <a:moveTo>
                    <a:pt x="987298" y="1974595"/>
                  </a:move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6" y="987297"/>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8" y="0"/>
                  </a:ln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7"/>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8" y="1974595"/>
                  </a:lnTo>
                  <a:close/>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309" name="Google Shape;309;p27"/>
          <p:cNvSpPr txBox="1"/>
          <p:nvPr>
            <p:ph type="title"/>
          </p:nvPr>
        </p:nvSpPr>
        <p:spPr>
          <a:xfrm>
            <a:off x="514283" y="1024110"/>
            <a:ext cx="3008100" cy="9558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t>Advocacy</a:t>
            </a:r>
            <a:r>
              <a:rPr lang="en" sz="3200">
                <a:latin typeface="Nunito ExtraBold"/>
                <a:ea typeface="Nunito ExtraBold"/>
                <a:cs typeface="Nunito ExtraBold"/>
                <a:sym typeface="Nunito ExtraBold"/>
              </a:rPr>
              <a:t> Must Be  Strategic</a:t>
            </a:r>
            <a:endParaRPr sz="3200">
              <a:latin typeface="Nunito ExtraBold"/>
              <a:ea typeface="Nunito ExtraBold"/>
              <a:cs typeface="Nunito ExtraBold"/>
              <a:sym typeface="Nunito ExtraBold"/>
            </a:endParaRPr>
          </a:p>
        </p:txBody>
      </p:sp>
      <p:sp>
        <p:nvSpPr>
          <p:cNvPr id="310" name="Google Shape;310;p27"/>
          <p:cNvSpPr txBox="1"/>
          <p:nvPr/>
        </p:nvSpPr>
        <p:spPr>
          <a:xfrm>
            <a:off x="3021008" y="4178113"/>
            <a:ext cx="12396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Policymakers  consider a host  of factors</a:t>
            </a:r>
            <a:endParaRPr sz="1300">
              <a:latin typeface="Raleway Medium"/>
              <a:ea typeface="Raleway Medium"/>
              <a:cs typeface="Raleway Medium"/>
              <a:sym typeface="Raleway Medium"/>
            </a:endParaRPr>
          </a:p>
        </p:txBody>
      </p:sp>
      <p:grpSp>
        <p:nvGrpSpPr>
          <p:cNvPr id="311" name="Google Shape;311;p27"/>
          <p:cNvGrpSpPr/>
          <p:nvPr/>
        </p:nvGrpSpPr>
        <p:grpSpPr>
          <a:xfrm>
            <a:off x="4094680" y="778274"/>
            <a:ext cx="1480940" cy="1480545"/>
            <a:chOff x="5460302" y="1038114"/>
            <a:chExt cx="1974850" cy="1974850"/>
          </a:xfrm>
        </p:grpSpPr>
        <p:sp>
          <p:nvSpPr>
            <p:cNvPr id="312" name="Google Shape;312;p27"/>
            <p:cNvSpPr/>
            <p:nvPr/>
          </p:nvSpPr>
          <p:spPr>
            <a:xfrm>
              <a:off x="5460302" y="1038114"/>
              <a:ext cx="1974850" cy="1974850"/>
            </a:xfrm>
            <a:custGeom>
              <a:rect b="b" l="l" r="r" t="t"/>
              <a:pathLst>
                <a:path extrusionOk="0" h="1974850" w="1974850">
                  <a:moveTo>
                    <a:pt x="987298" y="0"/>
                  </a:move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8"/>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8" y="1974596"/>
                  </a:ln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6" y="987298"/>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13" name="Google Shape;313;p27"/>
            <p:cNvSpPr/>
            <p:nvPr/>
          </p:nvSpPr>
          <p:spPr>
            <a:xfrm>
              <a:off x="5460302" y="1038114"/>
              <a:ext cx="1974850" cy="1974850"/>
            </a:xfrm>
            <a:custGeom>
              <a:rect b="b" l="l" r="r" t="t"/>
              <a:pathLst>
                <a:path extrusionOk="0" h="1974850" w="1974850">
                  <a:moveTo>
                    <a:pt x="987298" y="1974596"/>
                  </a:move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6" y="987298"/>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8" y="0"/>
                  </a:ln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8"/>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8" y="1974596"/>
                  </a:lnTo>
                  <a:close/>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314" name="Google Shape;314;p27"/>
          <p:cNvSpPr txBox="1"/>
          <p:nvPr/>
        </p:nvSpPr>
        <p:spPr>
          <a:xfrm>
            <a:off x="4265413" y="1216954"/>
            <a:ext cx="11394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Processes are  not linear or  rational</a:t>
            </a:r>
            <a:endParaRPr sz="1300">
              <a:latin typeface="Raleway Medium"/>
              <a:ea typeface="Raleway Medium"/>
              <a:cs typeface="Raleway Medium"/>
              <a:sym typeface="Raleway Medium"/>
            </a:endParaRPr>
          </a:p>
        </p:txBody>
      </p:sp>
      <p:sp>
        <p:nvSpPr>
          <p:cNvPr id="315" name="Google Shape;315;p27"/>
          <p:cNvSpPr txBox="1"/>
          <p:nvPr/>
        </p:nvSpPr>
        <p:spPr>
          <a:xfrm>
            <a:off x="6119223" y="3129478"/>
            <a:ext cx="12696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Strategic  communication  is important</a:t>
            </a:r>
            <a:endParaRPr sz="1300">
              <a:latin typeface="Raleway Medium"/>
              <a:ea typeface="Raleway Medium"/>
              <a:cs typeface="Raleway Medium"/>
              <a:sym typeface="Raleway Medium"/>
            </a:endParaRPr>
          </a:p>
        </p:txBody>
      </p:sp>
      <p:grpSp>
        <p:nvGrpSpPr>
          <p:cNvPr id="316" name="Google Shape;316;p27"/>
          <p:cNvGrpSpPr/>
          <p:nvPr/>
        </p:nvGrpSpPr>
        <p:grpSpPr>
          <a:xfrm>
            <a:off x="582899" y="2644427"/>
            <a:ext cx="1480940" cy="1480545"/>
            <a:chOff x="777302" y="3527314"/>
            <a:chExt cx="1974850" cy="1974850"/>
          </a:xfrm>
        </p:grpSpPr>
        <p:sp>
          <p:nvSpPr>
            <p:cNvPr id="317" name="Google Shape;317;p27"/>
            <p:cNvSpPr/>
            <p:nvPr/>
          </p:nvSpPr>
          <p:spPr>
            <a:xfrm>
              <a:off x="777302" y="3527314"/>
              <a:ext cx="1974850" cy="1974850"/>
            </a:xfrm>
            <a:custGeom>
              <a:rect b="b" l="l" r="r" t="t"/>
              <a:pathLst>
                <a:path extrusionOk="0" h="1974850" w="1974850">
                  <a:moveTo>
                    <a:pt x="987297" y="0"/>
                  </a:move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7"/>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7" y="1974595"/>
                  </a:ln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5" y="987297"/>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7"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18" name="Google Shape;318;p27"/>
            <p:cNvSpPr/>
            <p:nvPr/>
          </p:nvSpPr>
          <p:spPr>
            <a:xfrm>
              <a:off x="777302" y="3527314"/>
              <a:ext cx="1974850" cy="1974850"/>
            </a:xfrm>
            <a:custGeom>
              <a:rect b="b" l="l" r="r" t="t"/>
              <a:pathLst>
                <a:path extrusionOk="0" h="1974850" w="1974850">
                  <a:moveTo>
                    <a:pt x="987297" y="1974595"/>
                  </a:moveTo>
                  <a:lnTo>
                    <a:pt x="1035133" y="1973457"/>
                  </a:lnTo>
                  <a:lnTo>
                    <a:pt x="1082382" y="1970076"/>
                  </a:lnTo>
                  <a:lnTo>
                    <a:pt x="1128991" y="1964504"/>
                  </a:lnTo>
                  <a:lnTo>
                    <a:pt x="1174908" y="1956793"/>
                  </a:lnTo>
                  <a:lnTo>
                    <a:pt x="1220084" y="1946994"/>
                  </a:lnTo>
                  <a:lnTo>
                    <a:pt x="1264464" y="1935160"/>
                  </a:lnTo>
                  <a:lnTo>
                    <a:pt x="1307999" y="1921342"/>
                  </a:lnTo>
                  <a:lnTo>
                    <a:pt x="1350635" y="1905591"/>
                  </a:lnTo>
                  <a:lnTo>
                    <a:pt x="1392322" y="1887960"/>
                  </a:lnTo>
                  <a:lnTo>
                    <a:pt x="1433008" y="1868500"/>
                  </a:lnTo>
                  <a:lnTo>
                    <a:pt x="1472640" y="1847264"/>
                  </a:lnTo>
                  <a:lnTo>
                    <a:pt x="1511168" y="1824301"/>
                  </a:lnTo>
                  <a:lnTo>
                    <a:pt x="1548539" y="1799665"/>
                  </a:lnTo>
                  <a:lnTo>
                    <a:pt x="1584702" y="1773408"/>
                  </a:lnTo>
                  <a:lnTo>
                    <a:pt x="1619605" y="1745579"/>
                  </a:lnTo>
                  <a:lnTo>
                    <a:pt x="1653196" y="1716233"/>
                  </a:lnTo>
                  <a:lnTo>
                    <a:pt x="1685424" y="1685420"/>
                  </a:lnTo>
                  <a:lnTo>
                    <a:pt x="1716237" y="1653191"/>
                  </a:lnTo>
                  <a:lnTo>
                    <a:pt x="1745584" y="1619600"/>
                  </a:lnTo>
                  <a:lnTo>
                    <a:pt x="1773411" y="1584696"/>
                  </a:lnTo>
                  <a:lnTo>
                    <a:pt x="1799669" y="1548533"/>
                  </a:lnTo>
                  <a:lnTo>
                    <a:pt x="1824304" y="1511162"/>
                  </a:lnTo>
                  <a:lnTo>
                    <a:pt x="1847266" y="1472634"/>
                  </a:lnTo>
                  <a:lnTo>
                    <a:pt x="1868503" y="1433002"/>
                  </a:lnTo>
                  <a:lnTo>
                    <a:pt x="1887962" y="1392317"/>
                  </a:lnTo>
                  <a:lnTo>
                    <a:pt x="1905593" y="1350630"/>
                  </a:lnTo>
                  <a:lnTo>
                    <a:pt x="1921343" y="1307994"/>
                  </a:lnTo>
                  <a:lnTo>
                    <a:pt x="1935161" y="1264460"/>
                  </a:lnTo>
                  <a:lnTo>
                    <a:pt x="1946995" y="1220079"/>
                  </a:lnTo>
                  <a:lnTo>
                    <a:pt x="1956793" y="1174905"/>
                  </a:lnTo>
                  <a:lnTo>
                    <a:pt x="1964504" y="1128988"/>
                  </a:lnTo>
                  <a:lnTo>
                    <a:pt x="1970076" y="1082380"/>
                  </a:lnTo>
                  <a:lnTo>
                    <a:pt x="1973457" y="1035132"/>
                  </a:lnTo>
                  <a:lnTo>
                    <a:pt x="1974595" y="987297"/>
                  </a:lnTo>
                  <a:lnTo>
                    <a:pt x="1973457" y="939462"/>
                  </a:lnTo>
                  <a:lnTo>
                    <a:pt x="1970076" y="892213"/>
                  </a:lnTo>
                  <a:lnTo>
                    <a:pt x="1964504" y="845604"/>
                  </a:lnTo>
                  <a:lnTo>
                    <a:pt x="1956793" y="799687"/>
                  </a:lnTo>
                  <a:lnTo>
                    <a:pt x="1946995" y="754511"/>
                  </a:lnTo>
                  <a:lnTo>
                    <a:pt x="1935161" y="710131"/>
                  </a:lnTo>
                  <a:lnTo>
                    <a:pt x="1921343" y="666596"/>
                  </a:lnTo>
                  <a:lnTo>
                    <a:pt x="1905593" y="623960"/>
                  </a:lnTo>
                  <a:lnTo>
                    <a:pt x="1887962" y="582273"/>
                  </a:lnTo>
                  <a:lnTo>
                    <a:pt x="1868503" y="541587"/>
                  </a:lnTo>
                  <a:lnTo>
                    <a:pt x="1847266" y="501955"/>
                  </a:lnTo>
                  <a:lnTo>
                    <a:pt x="1824304" y="463427"/>
                  </a:lnTo>
                  <a:lnTo>
                    <a:pt x="1799669" y="426056"/>
                  </a:lnTo>
                  <a:lnTo>
                    <a:pt x="1773411" y="389893"/>
                  </a:lnTo>
                  <a:lnTo>
                    <a:pt x="1745584" y="354990"/>
                  </a:lnTo>
                  <a:lnTo>
                    <a:pt x="1716237" y="321399"/>
                  </a:lnTo>
                  <a:lnTo>
                    <a:pt x="1685424" y="289171"/>
                  </a:lnTo>
                  <a:lnTo>
                    <a:pt x="1653196" y="258358"/>
                  </a:lnTo>
                  <a:lnTo>
                    <a:pt x="1619605" y="229011"/>
                  </a:lnTo>
                  <a:lnTo>
                    <a:pt x="1584702" y="201184"/>
                  </a:lnTo>
                  <a:lnTo>
                    <a:pt x="1548539" y="174926"/>
                  </a:lnTo>
                  <a:lnTo>
                    <a:pt x="1511168" y="150291"/>
                  </a:lnTo>
                  <a:lnTo>
                    <a:pt x="1472640" y="127329"/>
                  </a:lnTo>
                  <a:lnTo>
                    <a:pt x="1433008" y="106092"/>
                  </a:lnTo>
                  <a:lnTo>
                    <a:pt x="1392322" y="86633"/>
                  </a:lnTo>
                  <a:lnTo>
                    <a:pt x="1350635" y="69002"/>
                  </a:lnTo>
                  <a:lnTo>
                    <a:pt x="1307999" y="53252"/>
                  </a:lnTo>
                  <a:lnTo>
                    <a:pt x="1264464" y="39434"/>
                  </a:lnTo>
                  <a:lnTo>
                    <a:pt x="1220084" y="27600"/>
                  </a:lnTo>
                  <a:lnTo>
                    <a:pt x="1174908" y="17802"/>
                  </a:lnTo>
                  <a:lnTo>
                    <a:pt x="1128991" y="10091"/>
                  </a:lnTo>
                  <a:lnTo>
                    <a:pt x="1082382" y="4519"/>
                  </a:lnTo>
                  <a:lnTo>
                    <a:pt x="1035133" y="1138"/>
                  </a:lnTo>
                  <a:lnTo>
                    <a:pt x="987297" y="0"/>
                  </a:lnTo>
                  <a:lnTo>
                    <a:pt x="939462" y="1138"/>
                  </a:lnTo>
                  <a:lnTo>
                    <a:pt x="892213" y="4519"/>
                  </a:lnTo>
                  <a:lnTo>
                    <a:pt x="845604" y="10091"/>
                  </a:lnTo>
                  <a:lnTo>
                    <a:pt x="799687" y="17802"/>
                  </a:lnTo>
                  <a:lnTo>
                    <a:pt x="754511" y="27600"/>
                  </a:lnTo>
                  <a:lnTo>
                    <a:pt x="710131" y="39434"/>
                  </a:lnTo>
                  <a:lnTo>
                    <a:pt x="666596" y="53252"/>
                  </a:lnTo>
                  <a:lnTo>
                    <a:pt x="623960" y="69002"/>
                  </a:lnTo>
                  <a:lnTo>
                    <a:pt x="582273" y="86633"/>
                  </a:lnTo>
                  <a:lnTo>
                    <a:pt x="541587" y="106092"/>
                  </a:lnTo>
                  <a:lnTo>
                    <a:pt x="501955" y="127329"/>
                  </a:lnTo>
                  <a:lnTo>
                    <a:pt x="463427" y="150291"/>
                  </a:lnTo>
                  <a:lnTo>
                    <a:pt x="426056" y="174926"/>
                  </a:lnTo>
                  <a:lnTo>
                    <a:pt x="389893" y="201184"/>
                  </a:lnTo>
                  <a:lnTo>
                    <a:pt x="354990" y="229011"/>
                  </a:lnTo>
                  <a:lnTo>
                    <a:pt x="321399" y="258358"/>
                  </a:lnTo>
                  <a:lnTo>
                    <a:pt x="289171" y="289171"/>
                  </a:lnTo>
                  <a:lnTo>
                    <a:pt x="258358" y="321399"/>
                  </a:lnTo>
                  <a:lnTo>
                    <a:pt x="229011" y="354990"/>
                  </a:lnTo>
                  <a:lnTo>
                    <a:pt x="201184" y="389893"/>
                  </a:lnTo>
                  <a:lnTo>
                    <a:pt x="174926" y="426056"/>
                  </a:lnTo>
                  <a:lnTo>
                    <a:pt x="150291" y="463427"/>
                  </a:lnTo>
                  <a:lnTo>
                    <a:pt x="127329" y="501955"/>
                  </a:lnTo>
                  <a:lnTo>
                    <a:pt x="106092" y="541587"/>
                  </a:lnTo>
                  <a:lnTo>
                    <a:pt x="86633" y="582273"/>
                  </a:lnTo>
                  <a:lnTo>
                    <a:pt x="69002" y="623960"/>
                  </a:lnTo>
                  <a:lnTo>
                    <a:pt x="53252" y="666596"/>
                  </a:lnTo>
                  <a:lnTo>
                    <a:pt x="39434" y="710131"/>
                  </a:lnTo>
                  <a:lnTo>
                    <a:pt x="27600" y="754511"/>
                  </a:lnTo>
                  <a:lnTo>
                    <a:pt x="17802" y="799687"/>
                  </a:lnTo>
                  <a:lnTo>
                    <a:pt x="10091" y="845604"/>
                  </a:lnTo>
                  <a:lnTo>
                    <a:pt x="4519" y="892213"/>
                  </a:lnTo>
                  <a:lnTo>
                    <a:pt x="1138" y="939462"/>
                  </a:lnTo>
                  <a:lnTo>
                    <a:pt x="0" y="987297"/>
                  </a:lnTo>
                  <a:lnTo>
                    <a:pt x="1138" y="1035132"/>
                  </a:lnTo>
                  <a:lnTo>
                    <a:pt x="4519" y="1082380"/>
                  </a:lnTo>
                  <a:lnTo>
                    <a:pt x="10091" y="1128988"/>
                  </a:lnTo>
                  <a:lnTo>
                    <a:pt x="17802" y="1174905"/>
                  </a:lnTo>
                  <a:lnTo>
                    <a:pt x="27600" y="1220079"/>
                  </a:lnTo>
                  <a:lnTo>
                    <a:pt x="39434" y="1264460"/>
                  </a:lnTo>
                  <a:lnTo>
                    <a:pt x="53252" y="1307994"/>
                  </a:lnTo>
                  <a:lnTo>
                    <a:pt x="69002" y="1350630"/>
                  </a:lnTo>
                  <a:lnTo>
                    <a:pt x="86633" y="1392317"/>
                  </a:lnTo>
                  <a:lnTo>
                    <a:pt x="106092" y="1433002"/>
                  </a:lnTo>
                  <a:lnTo>
                    <a:pt x="127329" y="1472634"/>
                  </a:lnTo>
                  <a:lnTo>
                    <a:pt x="150291" y="1511162"/>
                  </a:lnTo>
                  <a:lnTo>
                    <a:pt x="174926" y="1548533"/>
                  </a:lnTo>
                  <a:lnTo>
                    <a:pt x="201184" y="1584696"/>
                  </a:lnTo>
                  <a:lnTo>
                    <a:pt x="229011" y="1619600"/>
                  </a:lnTo>
                  <a:lnTo>
                    <a:pt x="258358" y="1653191"/>
                  </a:lnTo>
                  <a:lnTo>
                    <a:pt x="289171" y="1685420"/>
                  </a:lnTo>
                  <a:lnTo>
                    <a:pt x="321399" y="1716233"/>
                  </a:lnTo>
                  <a:lnTo>
                    <a:pt x="354990" y="1745579"/>
                  </a:lnTo>
                  <a:lnTo>
                    <a:pt x="389893" y="1773408"/>
                  </a:lnTo>
                  <a:lnTo>
                    <a:pt x="426056" y="1799665"/>
                  </a:lnTo>
                  <a:lnTo>
                    <a:pt x="463427" y="1824301"/>
                  </a:lnTo>
                  <a:lnTo>
                    <a:pt x="501955" y="1847264"/>
                  </a:lnTo>
                  <a:lnTo>
                    <a:pt x="541587" y="1868500"/>
                  </a:lnTo>
                  <a:lnTo>
                    <a:pt x="582273" y="1887960"/>
                  </a:lnTo>
                  <a:lnTo>
                    <a:pt x="623960" y="1905591"/>
                  </a:lnTo>
                  <a:lnTo>
                    <a:pt x="666596" y="1921342"/>
                  </a:lnTo>
                  <a:lnTo>
                    <a:pt x="710131" y="1935160"/>
                  </a:lnTo>
                  <a:lnTo>
                    <a:pt x="754511" y="1946994"/>
                  </a:lnTo>
                  <a:lnTo>
                    <a:pt x="799687" y="1956793"/>
                  </a:lnTo>
                  <a:lnTo>
                    <a:pt x="845604" y="1964504"/>
                  </a:lnTo>
                  <a:lnTo>
                    <a:pt x="892213" y="1970076"/>
                  </a:lnTo>
                  <a:lnTo>
                    <a:pt x="939462" y="1973457"/>
                  </a:lnTo>
                  <a:lnTo>
                    <a:pt x="987297" y="1974595"/>
                  </a:lnTo>
                  <a:close/>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319" name="Google Shape;319;p27"/>
          <p:cNvSpPr txBox="1"/>
          <p:nvPr/>
        </p:nvSpPr>
        <p:spPr>
          <a:xfrm>
            <a:off x="949844" y="3062828"/>
            <a:ext cx="780000" cy="691500"/>
          </a:xfrm>
          <a:prstGeom prst="rect">
            <a:avLst/>
          </a:prstGeom>
          <a:noFill/>
          <a:ln>
            <a:noFill/>
          </a:ln>
        </p:spPr>
        <p:txBody>
          <a:bodyPr anchorCtr="0" anchor="t" bIns="0" lIns="0" spcFirstLastPara="1" rIns="0" wrap="square" tIns="9525">
            <a:spAutoFit/>
          </a:bodyPr>
          <a:lstStyle/>
          <a:p>
            <a:pPr indent="0" lvl="0" marL="12700" marR="0" rtl="0" algn="just">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Decision-  making is  complex</a:t>
            </a:r>
            <a:endParaRPr sz="1300">
              <a:latin typeface="Raleway Medium"/>
              <a:ea typeface="Raleway Medium"/>
              <a:cs typeface="Raleway Medium"/>
              <a:sym typeface="Raleway Medium"/>
            </a:endParaRPr>
          </a:p>
        </p:txBody>
      </p:sp>
      <p:grpSp>
        <p:nvGrpSpPr>
          <p:cNvPr id="320" name="Google Shape;320;p27"/>
          <p:cNvGrpSpPr/>
          <p:nvPr/>
        </p:nvGrpSpPr>
        <p:grpSpPr>
          <a:xfrm>
            <a:off x="5720590" y="2035064"/>
            <a:ext cx="514285" cy="514147"/>
            <a:chOff x="7628470" y="2714504"/>
            <a:chExt cx="685805" cy="685804"/>
          </a:xfrm>
        </p:grpSpPr>
        <p:sp>
          <p:nvSpPr>
            <p:cNvPr id="321" name="Google Shape;321;p27"/>
            <p:cNvSpPr/>
            <p:nvPr/>
          </p:nvSpPr>
          <p:spPr>
            <a:xfrm>
              <a:off x="7628475" y="2714508"/>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22" name="Google Shape;322;p27"/>
            <p:cNvSpPr/>
            <p:nvPr/>
          </p:nvSpPr>
          <p:spPr>
            <a:xfrm>
              <a:off x="7628470" y="2714504"/>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323" name="Google Shape;323;p27"/>
          <p:cNvGrpSpPr/>
          <p:nvPr/>
        </p:nvGrpSpPr>
        <p:grpSpPr>
          <a:xfrm>
            <a:off x="5313716" y="4601362"/>
            <a:ext cx="514285" cy="514144"/>
            <a:chOff x="7085900" y="6137605"/>
            <a:chExt cx="685805" cy="685800"/>
          </a:xfrm>
        </p:grpSpPr>
        <p:sp>
          <p:nvSpPr>
            <p:cNvPr id="324" name="Google Shape;324;p27"/>
            <p:cNvSpPr/>
            <p:nvPr/>
          </p:nvSpPr>
          <p:spPr>
            <a:xfrm>
              <a:off x="7085900" y="6137605"/>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25" name="Google Shape;325;p27"/>
            <p:cNvSpPr/>
            <p:nvPr/>
          </p:nvSpPr>
          <p:spPr>
            <a:xfrm>
              <a:off x="7085905" y="61376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326" name="Google Shape;326;p27"/>
          <p:cNvGrpSpPr/>
          <p:nvPr/>
        </p:nvGrpSpPr>
        <p:grpSpPr>
          <a:xfrm>
            <a:off x="6495184" y="4601362"/>
            <a:ext cx="514281" cy="514144"/>
            <a:chOff x="8661400" y="6137605"/>
            <a:chExt cx="685800" cy="685800"/>
          </a:xfrm>
        </p:grpSpPr>
        <p:sp>
          <p:nvSpPr>
            <p:cNvPr id="327" name="Google Shape;327;p27"/>
            <p:cNvSpPr/>
            <p:nvPr/>
          </p:nvSpPr>
          <p:spPr>
            <a:xfrm>
              <a:off x="8661400" y="6137605"/>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28" name="Google Shape;328;p27"/>
            <p:cNvSpPr/>
            <p:nvPr/>
          </p:nvSpPr>
          <p:spPr>
            <a:xfrm>
              <a:off x="8661400" y="61376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329" name="Google Shape;329;p27"/>
          <p:cNvGrpSpPr/>
          <p:nvPr/>
        </p:nvGrpSpPr>
        <p:grpSpPr>
          <a:xfrm>
            <a:off x="6495184" y="771220"/>
            <a:ext cx="514281" cy="514146"/>
            <a:chOff x="8661400" y="1028705"/>
            <a:chExt cx="685800" cy="685802"/>
          </a:xfrm>
        </p:grpSpPr>
        <p:sp>
          <p:nvSpPr>
            <p:cNvPr id="330" name="Google Shape;330;p27"/>
            <p:cNvSpPr/>
            <p:nvPr/>
          </p:nvSpPr>
          <p:spPr>
            <a:xfrm>
              <a:off x="8661400" y="1028707"/>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31" name="Google Shape;331;p27"/>
            <p:cNvSpPr/>
            <p:nvPr/>
          </p:nvSpPr>
          <p:spPr>
            <a:xfrm>
              <a:off x="8661400" y="1028705"/>
              <a:ext cx="685800" cy="685800"/>
            </a:xfrm>
            <a:custGeom>
              <a:rect b="b" l="l" r="r" t="t"/>
              <a:pathLst>
                <a:path extrusionOk="0" h="685800" w="685800">
                  <a:moveTo>
                    <a:pt x="0" y="685799"/>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332" name="Google Shape;332;p27"/>
          <p:cNvGrpSpPr/>
          <p:nvPr/>
        </p:nvGrpSpPr>
        <p:grpSpPr>
          <a:xfrm>
            <a:off x="989943" y="4601362"/>
            <a:ext cx="514285" cy="514144"/>
            <a:chOff x="1320100" y="6137605"/>
            <a:chExt cx="685805" cy="685800"/>
          </a:xfrm>
        </p:grpSpPr>
        <p:sp>
          <p:nvSpPr>
            <p:cNvPr id="333" name="Google Shape;333;p27"/>
            <p:cNvSpPr/>
            <p:nvPr/>
          </p:nvSpPr>
          <p:spPr>
            <a:xfrm>
              <a:off x="1320100" y="6137605"/>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34" name="Google Shape;334;p27"/>
            <p:cNvSpPr/>
            <p:nvPr/>
          </p:nvSpPr>
          <p:spPr>
            <a:xfrm>
              <a:off x="1320105" y="61376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335" name="Google Shape;335;p27"/>
          <p:cNvGrpSpPr/>
          <p:nvPr/>
        </p:nvGrpSpPr>
        <p:grpSpPr>
          <a:xfrm>
            <a:off x="2116386" y="771220"/>
            <a:ext cx="4118490" cy="3579969"/>
            <a:chOff x="2822224" y="1028705"/>
            <a:chExt cx="5492052" cy="4775202"/>
          </a:xfrm>
        </p:grpSpPr>
        <p:sp>
          <p:nvSpPr>
            <p:cNvPr id="336" name="Google Shape;336;p27"/>
            <p:cNvSpPr/>
            <p:nvPr/>
          </p:nvSpPr>
          <p:spPr>
            <a:xfrm>
              <a:off x="5245100" y="4111508"/>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37" name="Google Shape;337;p27"/>
            <p:cNvSpPr/>
            <p:nvPr/>
          </p:nvSpPr>
          <p:spPr>
            <a:xfrm>
              <a:off x="5245100" y="4111504"/>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38" name="Google Shape;338;p27"/>
            <p:cNvSpPr/>
            <p:nvPr/>
          </p:nvSpPr>
          <p:spPr>
            <a:xfrm>
              <a:off x="5245100" y="3086107"/>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39" name="Google Shape;339;p27"/>
            <p:cNvSpPr/>
            <p:nvPr/>
          </p:nvSpPr>
          <p:spPr>
            <a:xfrm>
              <a:off x="5245100" y="30861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0" name="Google Shape;340;p27"/>
            <p:cNvSpPr/>
            <p:nvPr/>
          </p:nvSpPr>
          <p:spPr>
            <a:xfrm>
              <a:off x="7085900" y="5118107"/>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1" name="Google Shape;341;p27"/>
            <p:cNvSpPr/>
            <p:nvPr/>
          </p:nvSpPr>
          <p:spPr>
            <a:xfrm>
              <a:off x="7085905" y="51181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2" name="Google Shape;342;p27"/>
            <p:cNvSpPr/>
            <p:nvPr/>
          </p:nvSpPr>
          <p:spPr>
            <a:xfrm>
              <a:off x="7628476" y="1028707"/>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3" name="Google Shape;343;p27"/>
            <p:cNvSpPr/>
            <p:nvPr/>
          </p:nvSpPr>
          <p:spPr>
            <a:xfrm>
              <a:off x="7628470" y="1028705"/>
              <a:ext cx="685800" cy="685800"/>
            </a:xfrm>
            <a:custGeom>
              <a:rect b="b" l="l" r="r" t="t"/>
              <a:pathLst>
                <a:path extrusionOk="0" h="685800" w="685800">
                  <a:moveTo>
                    <a:pt x="0" y="685799"/>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4" name="Google Shape;344;p27"/>
            <p:cNvSpPr/>
            <p:nvPr/>
          </p:nvSpPr>
          <p:spPr>
            <a:xfrm>
              <a:off x="2822224" y="5076708"/>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5" name="Google Shape;345;p27"/>
            <p:cNvSpPr/>
            <p:nvPr/>
          </p:nvSpPr>
          <p:spPr>
            <a:xfrm>
              <a:off x="2822228" y="5076704"/>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6" name="Google Shape;346;p27"/>
            <p:cNvSpPr/>
            <p:nvPr/>
          </p:nvSpPr>
          <p:spPr>
            <a:xfrm>
              <a:off x="4000500" y="3086107"/>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47" name="Google Shape;347;p27"/>
            <p:cNvSpPr/>
            <p:nvPr/>
          </p:nvSpPr>
          <p:spPr>
            <a:xfrm>
              <a:off x="4000500" y="30861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348" name="Google Shape;348;p27"/>
          <p:cNvGrpSpPr/>
          <p:nvPr/>
        </p:nvGrpSpPr>
        <p:grpSpPr>
          <a:xfrm>
            <a:off x="2116386" y="4601362"/>
            <a:ext cx="514284" cy="514144"/>
            <a:chOff x="2822224" y="6137605"/>
            <a:chExt cx="685804" cy="685800"/>
          </a:xfrm>
        </p:grpSpPr>
        <p:sp>
          <p:nvSpPr>
            <p:cNvPr id="349" name="Google Shape;349;p27"/>
            <p:cNvSpPr/>
            <p:nvPr/>
          </p:nvSpPr>
          <p:spPr>
            <a:xfrm>
              <a:off x="2822224" y="6137605"/>
              <a:ext cx="685800" cy="685800"/>
            </a:xfrm>
            <a:custGeom>
              <a:rect b="b" l="l" r="r" t="t"/>
              <a:pathLst>
                <a:path extrusionOk="0" h="685800" w="685800">
                  <a:moveTo>
                    <a:pt x="0" y="0"/>
                  </a:moveTo>
                  <a:lnTo>
                    <a:pt x="685800" y="68580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50" name="Google Shape;350;p27"/>
            <p:cNvSpPr/>
            <p:nvPr/>
          </p:nvSpPr>
          <p:spPr>
            <a:xfrm>
              <a:off x="2822228" y="6137605"/>
              <a:ext cx="685800" cy="685800"/>
            </a:xfrm>
            <a:custGeom>
              <a:rect b="b" l="l" r="r" t="t"/>
              <a:pathLst>
                <a:path extrusionOk="0" h="685800" w="685800">
                  <a:moveTo>
                    <a:pt x="0" y="685800"/>
                  </a:moveTo>
                  <a:lnTo>
                    <a:pt x="685800" y="0"/>
                  </a:lnTo>
                </a:path>
              </a:pathLst>
            </a:custGeom>
            <a:noFill/>
            <a:ln cap="flat" cmpd="sng" w="76200">
              <a:solidFill>
                <a:srgbClr val="F2A6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pic>
        <p:nvPicPr>
          <p:cNvPr id="351" name="Google Shape;351;p27"/>
          <p:cNvPicPr preferRelativeResize="0"/>
          <p:nvPr/>
        </p:nvPicPr>
        <p:blipFill>
          <a:blip r:embed="rId3">
            <a:alphaModFix/>
          </a:blip>
          <a:stretch>
            <a:fillRect/>
          </a:stretch>
        </p:blipFill>
        <p:spPr>
          <a:xfrm>
            <a:off x="2063850" y="1467000"/>
            <a:ext cx="4800524" cy="309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8"/>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57" name="Google Shape;357;p28"/>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358" name="Google Shape;358;p28"/>
          <p:cNvPicPr preferRelativeResize="0"/>
          <p:nvPr/>
        </p:nvPicPr>
        <p:blipFill rotWithShape="1">
          <a:blip r:embed="rId3">
            <a:alphaModFix/>
          </a:blip>
          <a:srcRect b="0" l="0" r="0" t="0"/>
          <a:stretch/>
        </p:blipFill>
        <p:spPr>
          <a:xfrm>
            <a:off x="0" y="428469"/>
            <a:ext cx="7418959" cy="4715697"/>
          </a:xfrm>
          <a:prstGeom prst="rect">
            <a:avLst/>
          </a:prstGeom>
          <a:noFill/>
          <a:ln>
            <a:noFill/>
          </a:ln>
        </p:spPr>
      </p:pic>
      <p:sp>
        <p:nvSpPr>
          <p:cNvPr id="359" name="Google Shape;359;p28"/>
          <p:cNvSpPr txBox="1"/>
          <p:nvPr>
            <p:ph type="title"/>
          </p:nvPr>
        </p:nvSpPr>
        <p:spPr>
          <a:xfrm>
            <a:off x="514274" y="1024100"/>
            <a:ext cx="2966700" cy="18423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latin typeface="Nunito ExtraBold"/>
                <a:ea typeface="Nunito ExtraBold"/>
                <a:cs typeface="Nunito ExtraBold"/>
                <a:sym typeface="Nunito ExtraBold"/>
              </a:rPr>
              <a:t>A Window of  Opportunity  for Policy  Change</a:t>
            </a:r>
            <a:endParaRPr sz="3200">
              <a:latin typeface="Nunito ExtraBold"/>
              <a:ea typeface="Nunito ExtraBold"/>
              <a:cs typeface="Nunito ExtraBold"/>
              <a:sym typeface="Nunito ExtraBold"/>
            </a:endParaRPr>
          </a:p>
        </p:txBody>
      </p:sp>
      <p:sp>
        <p:nvSpPr>
          <p:cNvPr id="360" name="Google Shape;360;p28"/>
          <p:cNvSpPr txBox="1"/>
          <p:nvPr/>
        </p:nvSpPr>
        <p:spPr>
          <a:xfrm>
            <a:off x="4590205" y="2946694"/>
            <a:ext cx="1238100" cy="450600"/>
          </a:xfrm>
          <a:prstGeom prst="rect">
            <a:avLst/>
          </a:prstGeom>
          <a:noFill/>
          <a:ln>
            <a:noFill/>
          </a:ln>
        </p:spPr>
        <p:txBody>
          <a:bodyPr anchorCtr="0" anchor="t" bIns="0" lIns="0" spcFirstLastPara="1" rIns="0" wrap="square" tIns="9525">
            <a:spAutoFit/>
          </a:bodyPr>
          <a:lstStyle/>
          <a:p>
            <a:pPr indent="76200" lvl="0" marL="12700" marR="0" rtl="0" algn="l">
              <a:lnSpc>
                <a:spcPct val="120400"/>
              </a:lnSpc>
              <a:spcBef>
                <a:spcPts val="0"/>
              </a:spcBef>
              <a:spcAft>
                <a:spcPts val="0"/>
              </a:spcAft>
              <a:buNone/>
            </a:pPr>
            <a:r>
              <a:rPr b="1" lang="en" sz="1300">
                <a:solidFill>
                  <a:srgbClr val="59585B"/>
                </a:solidFill>
                <a:latin typeface="Raleway"/>
                <a:ea typeface="Raleway"/>
                <a:cs typeface="Raleway"/>
                <a:sym typeface="Raleway"/>
              </a:rPr>
              <a:t>WINDOW OF  OPPORTUNITY</a:t>
            </a:r>
            <a:endParaRPr sz="1300">
              <a:latin typeface="Raleway"/>
              <a:ea typeface="Raleway"/>
              <a:cs typeface="Raleway"/>
              <a:sym typeface="Raleway"/>
            </a:endParaRPr>
          </a:p>
        </p:txBody>
      </p:sp>
      <p:sp>
        <p:nvSpPr>
          <p:cNvPr id="361" name="Google Shape;361;p28"/>
          <p:cNvSpPr txBox="1"/>
          <p:nvPr/>
        </p:nvSpPr>
        <p:spPr>
          <a:xfrm>
            <a:off x="3658158" y="4273978"/>
            <a:ext cx="7890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Problems</a:t>
            </a:r>
            <a:endParaRPr sz="1300">
              <a:latin typeface="Raleway Medium"/>
              <a:ea typeface="Raleway Medium"/>
              <a:cs typeface="Raleway Medium"/>
              <a:sym typeface="Raleway Medium"/>
            </a:endParaRPr>
          </a:p>
        </p:txBody>
      </p:sp>
      <p:sp>
        <p:nvSpPr>
          <p:cNvPr id="362" name="Google Shape;362;p28"/>
          <p:cNvSpPr txBox="1"/>
          <p:nvPr/>
        </p:nvSpPr>
        <p:spPr>
          <a:xfrm>
            <a:off x="4406158" y="2123278"/>
            <a:ext cx="17091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Political environment</a:t>
            </a:r>
            <a:endParaRPr sz="1300">
              <a:latin typeface="Raleway Medium"/>
              <a:ea typeface="Raleway Medium"/>
              <a:cs typeface="Raleway Medium"/>
              <a:sym typeface="Raleway Medium"/>
            </a:endParaRPr>
          </a:p>
        </p:txBody>
      </p:sp>
      <p:sp>
        <p:nvSpPr>
          <p:cNvPr id="363" name="Google Shape;363;p28"/>
          <p:cNvSpPr txBox="1"/>
          <p:nvPr/>
        </p:nvSpPr>
        <p:spPr>
          <a:xfrm>
            <a:off x="6002979" y="4273978"/>
            <a:ext cx="7668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Solutions</a:t>
            </a:r>
            <a:endParaRPr sz="1300">
              <a:latin typeface="Raleway Medium"/>
              <a:ea typeface="Raleway Medium"/>
              <a:cs typeface="Raleway Medium"/>
              <a:sym typeface="Raleway Medium"/>
            </a:endParaRPr>
          </a:p>
        </p:txBody>
      </p:sp>
      <p:pic>
        <p:nvPicPr>
          <p:cNvPr id="364" name="Google Shape;364;p28"/>
          <p:cNvPicPr preferRelativeResize="0"/>
          <p:nvPr/>
        </p:nvPicPr>
        <p:blipFill>
          <a:blip r:embed="rId4">
            <a:alphaModFix/>
          </a:blip>
          <a:stretch>
            <a:fillRect/>
          </a:stretch>
        </p:blipFill>
        <p:spPr>
          <a:xfrm>
            <a:off x="989750" y="2942600"/>
            <a:ext cx="2018400" cy="129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9"/>
          <p:cNvPicPr preferRelativeResize="0"/>
          <p:nvPr/>
        </p:nvPicPr>
        <p:blipFill>
          <a:blip r:embed="rId3">
            <a:alphaModFix/>
          </a:blip>
          <a:stretch>
            <a:fillRect/>
          </a:stretch>
        </p:blipFill>
        <p:spPr>
          <a:xfrm>
            <a:off x="1971183" y="1749144"/>
            <a:ext cx="4111275" cy="2291689"/>
          </a:xfrm>
          <a:prstGeom prst="rect">
            <a:avLst/>
          </a:prstGeom>
          <a:noFill/>
          <a:ln>
            <a:noFill/>
          </a:ln>
        </p:spPr>
      </p:pic>
      <p:sp>
        <p:nvSpPr>
          <p:cNvPr id="370" name="Google Shape;370;p29"/>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71" name="Google Shape;371;p29"/>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372" name="Google Shape;372;p29"/>
          <p:cNvSpPr/>
          <p:nvPr/>
        </p:nvSpPr>
        <p:spPr>
          <a:xfrm>
            <a:off x="1574663" y="4075837"/>
            <a:ext cx="518160" cy="518159"/>
          </a:xfrm>
          <a:custGeom>
            <a:rect b="b" l="l" r="r" t="t"/>
            <a:pathLst>
              <a:path extrusionOk="0" h="690879" w="690880">
                <a:moveTo>
                  <a:pt x="345274" y="0"/>
                </a:moveTo>
                <a:lnTo>
                  <a:pt x="298423" y="3151"/>
                </a:lnTo>
                <a:lnTo>
                  <a:pt x="253487" y="12333"/>
                </a:lnTo>
                <a:lnTo>
                  <a:pt x="210878" y="27133"/>
                </a:lnTo>
                <a:lnTo>
                  <a:pt x="171007" y="47140"/>
                </a:lnTo>
                <a:lnTo>
                  <a:pt x="134287" y="71942"/>
                </a:lnTo>
                <a:lnTo>
                  <a:pt x="101128" y="101128"/>
                </a:lnTo>
                <a:lnTo>
                  <a:pt x="71942" y="134287"/>
                </a:lnTo>
                <a:lnTo>
                  <a:pt x="47140" y="171007"/>
                </a:lnTo>
                <a:lnTo>
                  <a:pt x="27133" y="210878"/>
                </a:lnTo>
                <a:lnTo>
                  <a:pt x="12333" y="253487"/>
                </a:lnTo>
                <a:lnTo>
                  <a:pt x="3151" y="298423"/>
                </a:lnTo>
                <a:lnTo>
                  <a:pt x="0" y="345274"/>
                </a:lnTo>
                <a:lnTo>
                  <a:pt x="3151" y="392126"/>
                </a:lnTo>
                <a:lnTo>
                  <a:pt x="12333" y="437062"/>
                </a:lnTo>
                <a:lnTo>
                  <a:pt x="27133" y="479671"/>
                </a:lnTo>
                <a:lnTo>
                  <a:pt x="47140" y="519541"/>
                </a:lnTo>
                <a:lnTo>
                  <a:pt x="71942" y="556262"/>
                </a:lnTo>
                <a:lnTo>
                  <a:pt x="101128" y="589421"/>
                </a:lnTo>
                <a:lnTo>
                  <a:pt x="134287" y="618607"/>
                </a:lnTo>
                <a:lnTo>
                  <a:pt x="171007" y="643409"/>
                </a:lnTo>
                <a:lnTo>
                  <a:pt x="210878" y="663416"/>
                </a:lnTo>
                <a:lnTo>
                  <a:pt x="253487" y="678216"/>
                </a:lnTo>
                <a:lnTo>
                  <a:pt x="298423" y="687397"/>
                </a:lnTo>
                <a:lnTo>
                  <a:pt x="345274" y="690549"/>
                </a:lnTo>
                <a:lnTo>
                  <a:pt x="392126" y="687397"/>
                </a:lnTo>
                <a:lnTo>
                  <a:pt x="437062" y="678216"/>
                </a:lnTo>
                <a:lnTo>
                  <a:pt x="479671" y="663416"/>
                </a:lnTo>
                <a:lnTo>
                  <a:pt x="519541" y="643409"/>
                </a:lnTo>
                <a:lnTo>
                  <a:pt x="556262" y="618607"/>
                </a:lnTo>
                <a:lnTo>
                  <a:pt x="589421" y="589421"/>
                </a:lnTo>
                <a:lnTo>
                  <a:pt x="618607" y="556262"/>
                </a:lnTo>
                <a:lnTo>
                  <a:pt x="643409" y="519541"/>
                </a:lnTo>
                <a:lnTo>
                  <a:pt x="663416" y="479671"/>
                </a:lnTo>
                <a:lnTo>
                  <a:pt x="678216" y="437062"/>
                </a:lnTo>
                <a:lnTo>
                  <a:pt x="687397" y="392126"/>
                </a:lnTo>
                <a:lnTo>
                  <a:pt x="690549" y="345274"/>
                </a:lnTo>
                <a:lnTo>
                  <a:pt x="687397" y="298423"/>
                </a:lnTo>
                <a:lnTo>
                  <a:pt x="678216" y="253487"/>
                </a:lnTo>
                <a:lnTo>
                  <a:pt x="663416" y="210878"/>
                </a:lnTo>
                <a:lnTo>
                  <a:pt x="643409" y="171007"/>
                </a:lnTo>
                <a:lnTo>
                  <a:pt x="618607" y="134287"/>
                </a:lnTo>
                <a:lnTo>
                  <a:pt x="589421" y="101128"/>
                </a:lnTo>
                <a:lnTo>
                  <a:pt x="556262" y="71942"/>
                </a:lnTo>
                <a:lnTo>
                  <a:pt x="519541" y="47140"/>
                </a:lnTo>
                <a:lnTo>
                  <a:pt x="479671" y="27133"/>
                </a:lnTo>
                <a:lnTo>
                  <a:pt x="437062" y="12333"/>
                </a:lnTo>
                <a:lnTo>
                  <a:pt x="392126" y="3151"/>
                </a:lnTo>
                <a:lnTo>
                  <a:pt x="345274"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3" name="Google Shape;373;p29"/>
          <p:cNvSpPr/>
          <p:nvPr/>
        </p:nvSpPr>
        <p:spPr>
          <a:xfrm>
            <a:off x="3759576" y="4075837"/>
            <a:ext cx="518159" cy="518159"/>
          </a:xfrm>
          <a:custGeom>
            <a:rect b="b" l="l" r="r" t="t"/>
            <a:pathLst>
              <a:path extrusionOk="0" h="690879" w="690879">
                <a:moveTo>
                  <a:pt x="345274" y="0"/>
                </a:moveTo>
                <a:lnTo>
                  <a:pt x="298423" y="3151"/>
                </a:lnTo>
                <a:lnTo>
                  <a:pt x="253487" y="12333"/>
                </a:lnTo>
                <a:lnTo>
                  <a:pt x="210878" y="27133"/>
                </a:lnTo>
                <a:lnTo>
                  <a:pt x="171007" y="47140"/>
                </a:lnTo>
                <a:lnTo>
                  <a:pt x="134287" y="71942"/>
                </a:lnTo>
                <a:lnTo>
                  <a:pt x="101128" y="101128"/>
                </a:lnTo>
                <a:lnTo>
                  <a:pt x="71942" y="134287"/>
                </a:lnTo>
                <a:lnTo>
                  <a:pt x="47140" y="171007"/>
                </a:lnTo>
                <a:lnTo>
                  <a:pt x="27133" y="210878"/>
                </a:lnTo>
                <a:lnTo>
                  <a:pt x="12333" y="253487"/>
                </a:lnTo>
                <a:lnTo>
                  <a:pt x="3151" y="298423"/>
                </a:lnTo>
                <a:lnTo>
                  <a:pt x="0" y="345274"/>
                </a:lnTo>
                <a:lnTo>
                  <a:pt x="3151" y="392126"/>
                </a:lnTo>
                <a:lnTo>
                  <a:pt x="12333" y="437062"/>
                </a:lnTo>
                <a:lnTo>
                  <a:pt x="27133" y="479671"/>
                </a:lnTo>
                <a:lnTo>
                  <a:pt x="47140" y="519541"/>
                </a:lnTo>
                <a:lnTo>
                  <a:pt x="71942" y="556262"/>
                </a:lnTo>
                <a:lnTo>
                  <a:pt x="101128" y="589421"/>
                </a:lnTo>
                <a:lnTo>
                  <a:pt x="134287" y="618607"/>
                </a:lnTo>
                <a:lnTo>
                  <a:pt x="171007" y="643409"/>
                </a:lnTo>
                <a:lnTo>
                  <a:pt x="210878" y="663416"/>
                </a:lnTo>
                <a:lnTo>
                  <a:pt x="253487" y="678216"/>
                </a:lnTo>
                <a:lnTo>
                  <a:pt x="298423" y="687397"/>
                </a:lnTo>
                <a:lnTo>
                  <a:pt x="345274" y="690549"/>
                </a:lnTo>
                <a:lnTo>
                  <a:pt x="392126" y="687397"/>
                </a:lnTo>
                <a:lnTo>
                  <a:pt x="437062" y="678216"/>
                </a:lnTo>
                <a:lnTo>
                  <a:pt x="479671" y="663416"/>
                </a:lnTo>
                <a:lnTo>
                  <a:pt x="519541" y="643409"/>
                </a:lnTo>
                <a:lnTo>
                  <a:pt x="556262" y="618607"/>
                </a:lnTo>
                <a:lnTo>
                  <a:pt x="589421" y="589421"/>
                </a:lnTo>
                <a:lnTo>
                  <a:pt x="618607" y="556262"/>
                </a:lnTo>
                <a:lnTo>
                  <a:pt x="643409" y="519541"/>
                </a:lnTo>
                <a:lnTo>
                  <a:pt x="663416" y="479671"/>
                </a:lnTo>
                <a:lnTo>
                  <a:pt x="678216" y="437062"/>
                </a:lnTo>
                <a:lnTo>
                  <a:pt x="687397" y="392126"/>
                </a:lnTo>
                <a:lnTo>
                  <a:pt x="690549" y="345274"/>
                </a:lnTo>
                <a:lnTo>
                  <a:pt x="687397" y="298423"/>
                </a:lnTo>
                <a:lnTo>
                  <a:pt x="678216" y="253487"/>
                </a:lnTo>
                <a:lnTo>
                  <a:pt x="663416" y="210878"/>
                </a:lnTo>
                <a:lnTo>
                  <a:pt x="643409" y="171007"/>
                </a:lnTo>
                <a:lnTo>
                  <a:pt x="618607" y="134287"/>
                </a:lnTo>
                <a:lnTo>
                  <a:pt x="589421" y="101128"/>
                </a:lnTo>
                <a:lnTo>
                  <a:pt x="556262" y="71942"/>
                </a:lnTo>
                <a:lnTo>
                  <a:pt x="519541" y="47140"/>
                </a:lnTo>
                <a:lnTo>
                  <a:pt x="479671" y="27133"/>
                </a:lnTo>
                <a:lnTo>
                  <a:pt x="437062" y="12333"/>
                </a:lnTo>
                <a:lnTo>
                  <a:pt x="392126" y="3151"/>
                </a:lnTo>
                <a:lnTo>
                  <a:pt x="345274"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4" name="Google Shape;374;p29"/>
          <p:cNvSpPr/>
          <p:nvPr/>
        </p:nvSpPr>
        <p:spPr>
          <a:xfrm>
            <a:off x="5911944" y="4075837"/>
            <a:ext cx="518159" cy="518159"/>
          </a:xfrm>
          <a:custGeom>
            <a:rect b="b" l="l" r="r" t="t"/>
            <a:pathLst>
              <a:path extrusionOk="0" h="690879" w="690879">
                <a:moveTo>
                  <a:pt x="345274" y="0"/>
                </a:moveTo>
                <a:lnTo>
                  <a:pt x="298423" y="3151"/>
                </a:lnTo>
                <a:lnTo>
                  <a:pt x="253487" y="12333"/>
                </a:lnTo>
                <a:lnTo>
                  <a:pt x="210878" y="27133"/>
                </a:lnTo>
                <a:lnTo>
                  <a:pt x="171007" y="47140"/>
                </a:lnTo>
                <a:lnTo>
                  <a:pt x="134287" y="71942"/>
                </a:lnTo>
                <a:lnTo>
                  <a:pt x="101128" y="101128"/>
                </a:lnTo>
                <a:lnTo>
                  <a:pt x="71942" y="134287"/>
                </a:lnTo>
                <a:lnTo>
                  <a:pt x="47140" y="171007"/>
                </a:lnTo>
                <a:lnTo>
                  <a:pt x="27133" y="210878"/>
                </a:lnTo>
                <a:lnTo>
                  <a:pt x="12333" y="253487"/>
                </a:lnTo>
                <a:lnTo>
                  <a:pt x="3151" y="298423"/>
                </a:lnTo>
                <a:lnTo>
                  <a:pt x="0" y="345274"/>
                </a:lnTo>
                <a:lnTo>
                  <a:pt x="3151" y="392126"/>
                </a:lnTo>
                <a:lnTo>
                  <a:pt x="12333" y="437062"/>
                </a:lnTo>
                <a:lnTo>
                  <a:pt x="27133" y="479671"/>
                </a:lnTo>
                <a:lnTo>
                  <a:pt x="47140" y="519541"/>
                </a:lnTo>
                <a:lnTo>
                  <a:pt x="71942" y="556262"/>
                </a:lnTo>
                <a:lnTo>
                  <a:pt x="101128" y="589421"/>
                </a:lnTo>
                <a:lnTo>
                  <a:pt x="134287" y="618607"/>
                </a:lnTo>
                <a:lnTo>
                  <a:pt x="171007" y="643409"/>
                </a:lnTo>
                <a:lnTo>
                  <a:pt x="210878" y="663416"/>
                </a:lnTo>
                <a:lnTo>
                  <a:pt x="253487" y="678216"/>
                </a:lnTo>
                <a:lnTo>
                  <a:pt x="298423" y="687397"/>
                </a:lnTo>
                <a:lnTo>
                  <a:pt x="345274" y="690549"/>
                </a:lnTo>
                <a:lnTo>
                  <a:pt x="392126" y="687397"/>
                </a:lnTo>
                <a:lnTo>
                  <a:pt x="437062" y="678216"/>
                </a:lnTo>
                <a:lnTo>
                  <a:pt x="479671" y="663416"/>
                </a:lnTo>
                <a:lnTo>
                  <a:pt x="519541" y="643409"/>
                </a:lnTo>
                <a:lnTo>
                  <a:pt x="556262" y="618607"/>
                </a:lnTo>
                <a:lnTo>
                  <a:pt x="589421" y="589421"/>
                </a:lnTo>
                <a:lnTo>
                  <a:pt x="618607" y="556262"/>
                </a:lnTo>
                <a:lnTo>
                  <a:pt x="643409" y="519541"/>
                </a:lnTo>
                <a:lnTo>
                  <a:pt x="663416" y="479671"/>
                </a:lnTo>
                <a:lnTo>
                  <a:pt x="678216" y="437062"/>
                </a:lnTo>
                <a:lnTo>
                  <a:pt x="687397" y="392126"/>
                </a:lnTo>
                <a:lnTo>
                  <a:pt x="690549" y="345274"/>
                </a:lnTo>
                <a:lnTo>
                  <a:pt x="687397" y="298423"/>
                </a:lnTo>
                <a:lnTo>
                  <a:pt x="678216" y="253487"/>
                </a:lnTo>
                <a:lnTo>
                  <a:pt x="663416" y="210878"/>
                </a:lnTo>
                <a:lnTo>
                  <a:pt x="643409" y="171007"/>
                </a:lnTo>
                <a:lnTo>
                  <a:pt x="618607" y="134287"/>
                </a:lnTo>
                <a:lnTo>
                  <a:pt x="589421" y="101128"/>
                </a:lnTo>
                <a:lnTo>
                  <a:pt x="556262" y="71942"/>
                </a:lnTo>
                <a:lnTo>
                  <a:pt x="519541" y="47140"/>
                </a:lnTo>
                <a:lnTo>
                  <a:pt x="479671" y="27133"/>
                </a:lnTo>
                <a:lnTo>
                  <a:pt x="437062" y="12333"/>
                </a:lnTo>
                <a:lnTo>
                  <a:pt x="392126" y="3151"/>
                </a:lnTo>
                <a:lnTo>
                  <a:pt x="345274"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5" name="Google Shape;375;p29"/>
          <p:cNvSpPr txBox="1"/>
          <p:nvPr/>
        </p:nvSpPr>
        <p:spPr>
          <a:xfrm>
            <a:off x="5260109" y="4192692"/>
            <a:ext cx="1826700" cy="928200"/>
          </a:xfrm>
          <a:prstGeom prst="rect">
            <a:avLst/>
          </a:prstGeom>
          <a:noFill/>
          <a:ln>
            <a:noFill/>
          </a:ln>
        </p:spPr>
        <p:txBody>
          <a:bodyPr anchorCtr="0" anchor="t" bIns="0" lIns="0" spcFirstLastPara="1" rIns="0" wrap="square" tIns="9525">
            <a:spAutoFit/>
          </a:bodyPr>
          <a:lstStyle/>
          <a:p>
            <a:pPr indent="0" lvl="0" marL="0" marR="0" rtl="0" algn="ctr">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3</a:t>
            </a:r>
            <a:endParaRPr sz="1800">
              <a:latin typeface="Nunito ExtraBold"/>
              <a:ea typeface="Nunito ExtraBold"/>
              <a:cs typeface="Nunito ExtraBold"/>
              <a:sym typeface="Nunito ExtraBold"/>
            </a:endParaRPr>
          </a:p>
          <a:p>
            <a:pPr indent="0" lvl="0" marL="12700" marR="0" rtl="0" algn="ctr">
              <a:lnSpc>
                <a:spcPct val="103200"/>
              </a:lnSpc>
              <a:spcBef>
                <a:spcPts val="1100"/>
              </a:spcBef>
              <a:spcAft>
                <a:spcPts val="0"/>
              </a:spcAft>
              <a:buNone/>
            </a:pPr>
            <a:r>
              <a:rPr lang="en" sz="1600">
                <a:solidFill>
                  <a:srgbClr val="59585B"/>
                </a:solidFill>
                <a:latin typeface="Nunito ExtraBold"/>
                <a:ea typeface="Nunito ExtraBold"/>
                <a:cs typeface="Nunito ExtraBold"/>
                <a:sym typeface="Nunito ExtraBold"/>
              </a:rPr>
              <a:t>Policy community  strengthening</a:t>
            </a:r>
            <a:endParaRPr sz="1600">
              <a:latin typeface="Nunito ExtraBold"/>
              <a:ea typeface="Nunito ExtraBold"/>
              <a:cs typeface="Nunito ExtraBold"/>
              <a:sym typeface="Nunito ExtraBold"/>
            </a:endParaRPr>
          </a:p>
        </p:txBody>
      </p:sp>
      <p:sp>
        <p:nvSpPr>
          <p:cNvPr id="376" name="Google Shape;376;p29"/>
          <p:cNvSpPr txBox="1"/>
          <p:nvPr/>
        </p:nvSpPr>
        <p:spPr>
          <a:xfrm>
            <a:off x="3550535" y="4035157"/>
            <a:ext cx="936300" cy="1074600"/>
          </a:xfrm>
          <a:prstGeom prst="rect">
            <a:avLst/>
          </a:prstGeom>
          <a:noFill/>
          <a:ln>
            <a:noFill/>
          </a:ln>
        </p:spPr>
        <p:txBody>
          <a:bodyPr anchorCtr="0" anchor="t" bIns="0" lIns="0" spcFirstLastPara="1" rIns="0" wrap="square" tIns="167125">
            <a:spAutoFit/>
          </a:bodyPr>
          <a:lstStyle/>
          <a:p>
            <a:pPr indent="0" lvl="0" marL="0" marR="0" rtl="0" algn="ctr">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2</a:t>
            </a:r>
            <a:endParaRPr sz="1800">
              <a:latin typeface="Nunito ExtraBold"/>
              <a:ea typeface="Nunito ExtraBold"/>
              <a:cs typeface="Nunito ExtraBold"/>
              <a:sym typeface="Nunito ExtraBold"/>
            </a:endParaRPr>
          </a:p>
          <a:p>
            <a:pPr indent="0" lvl="0" marL="12700" marR="0" rtl="0" algn="ctr">
              <a:lnSpc>
                <a:spcPct val="103200"/>
              </a:lnSpc>
              <a:spcBef>
                <a:spcPts val="1000"/>
              </a:spcBef>
              <a:spcAft>
                <a:spcPts val="0"/>
              </a:spcAft>
              <a:buNone/>
            </a:pPr>
            <a:r>
              <a:rPr lang="en" sz="1600">
                <a:solidFill>
                  <a:srgbClr val="59585B"/>
                </a:solidFill>
                <a:latin typeface="Nunito ExtraBold"/>
                <a:ea typeface="Nunito ExtraBold"/>
                <a:cs typeface="Nunito ExtraBold"/>
                <a:sym typeface="Nunito ExtraBold"/>
              </a:rPr>
              <a:t>Attention  focusing</a:t>
            </a:r>
            <a:endParaRPr sz="1600">
              <a:latin typeface="Nunito ExtraBold"/>
              <a:ea typeface="Nunito ExtraBold"/>
              <a:cs typeface="Nunito ExtraBold"/>
              <a:sym typeface="Nunito ExtraBold"/>
            </a:endParaRPr>
          </a:p>
        </p:txBody>
      </p:sp>
      <p:sp>
        <p:nvSpPr>
          <p:cNvPr id="377" name="Google Shape;377;p29"/>
          <p:cNvSpPr txBox="1"/>
          <p:nvPr/>
        </p:nvSpPr>
        <p:spPr>
          <a:xfrm>
            <a:off x="1293924" y="4192692"/>
            <a:ext cx="1079700" cy="941100"/>
          </a:xfrm>
          <a:prstGeom prst="rect">
            <a:avLst/>
          </a:prstGeom>
          <a:noFill/>
          <a:ln>
            <a:noFill/>
          </a:ln>
        </p:spPr>
        <p:txBody>
          <a:bodyPr anchorCtr="0" anchor="t" bIns="0" lIns="0" spcFirstLastPara="1" rIns="0" wrap="square" tIns="9525">
            <a:spAutoFit/>
          </a:bodyPr>
          <a:lstStyle/>
          <a:p>
            <a:pPr indent="0" lvl="0" marL="0" marR="0" rtl="0" algn="ctr">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1</a:t>
            </a:r>
            <a:endParaRPr sz="1800">
              <a:latin typeface="Nunito ExtraBold"/>
              <a:ea typeface="Nunito ExtraBold"/>
              <a:cs typeface="Nunito ExtraBold"/>
              <a:sym typeface="Nunito ExtraBold"/>
            </a:endParaRPr>
          </a:p>
          <a:p>
            <a:pPr indent="0" lvl="0" marL="12700" marR="0" rtl="0" algn="ctr">
              <a:lnSpc>
                <a:spcPct val="103200"/>
              </a:lnSpc>
              <a:spcBef>
                <a:spcPts val="1200"/>
              </a:spcBef>
              <a:spcAft>
                <a:spcPts val="0"/>
              </a:spcAft>
              <a:buNone/>
            </a:pPr>
            <a:r>
              <a:rPr lang="en" sz="1600">
                <a:solidFill>
                  <a:srgbClr val="59585B"/>
                </a:solidFill>
                <a:latin typeface="Nunito ExtraBold"/>
                <a:ea typeface="Nunito ExtraBold"/>
                <a:cs typeface="Nunito ExtraBold"/>
                <a:sym typeface="Nunito ExtraBold"/>
              </a:rPr>
              <a:t>Policy  learning</a:t>
            </a:r>
            <a:endParaRPr sz="1600">
              <a:latin typeface="Nunito ExtraBold"/>
              <a:ea typeface="Nunito ExtraBold"/>
              <a:cs typeface="Nunito ExtraBold"/>
              <a:sym typeface="Nunito ExtraBold"/>
            </a:endParaRPr>
          </a:p>
        </p:txBody>
      </p:sp>
      <p:sp>
        <p:nvSpPr>
          <p:cNvPr id="378" name="Google Shape;378;p29"/>
          <p:cNvSpPr/>
          <p:nvPr/>
        </p:nvSpPr>
        <p:spPr>
          <a:xfrm>
            <a:off x="849622" y="431901"/>
            <a:ext cx="6319838" cy="3048000"/>
          </a:xfrm>
          <a:custGeom>
            <a:rect b="b" l="l" r="r" t="t"/>
            <a:pathLst>
              <a:path extrusionOk="0" h="4064000" w="8426450">
                <a:moveTo>
                  <a:pt x="8426043" y="0"/>
                </a:moveTo>
                <a:lnTo>
                  <a:pt x="0" y="0"/>
                </a:lnTo>
                <a:lnTo>
                  <a:pt x="1989" y="48313"/>
                </a:lnTo>
                <a:lnTo>
                  <a:pt x="4519" y="96486"/>
                </a:lnTo>
                <a:lnTo>
                  <a:pt x="7587" y="144514"/>
                </a:lnTo>
                <a:lnTo>
                  <a:pt x="11189" y="192395"/>
                </a:lnTo>
                <a:lnTo>
                  <a:pt x="15322" y="240126"/>
                </a:lnTo>
                <a:lnTo>
                  <a:pt x="19984" y="287703"/>
                </a:lnTo>
                <a:lnTo>
                  <a:pt x="25172" y="335125"/>
                </a:lnTo>
                <a:lnTo>
                  <a:pt x="30883" y="382387"/>
                </a:lnTo>
                <a:lnTo>
                  <a:pt x="37113" y="429487"/>
                </a:lnTo>
                <a:lnTo>
                  <a:pt x="43861" y="476422"/>
                </a:lnTo>
                <a:lnTo>
                  <a:pt x="51122" y="523190"/>
                </a:lnTo>
                <a:lnTo>
                  <a:pt x="58894" y="569786"/>
                </a:lnTo>
                <a:lnTo>
                  <a:pt x="67173" y="616209"/>
                </a:lnTo>
                <a:lnTo>
                  <a:pt x="75958" y="662454"/>
                </a:lnTo>
                <a:lnTo>
                  <a:pt x="85245" y="708520"/>
                </a:lnTo>
                <a:lnTo>
                  <a:pt x="95031" y="754403"/>
                </a:lnTo>
                <a:lnTo>
                  <a:pt x="105313" y="800100"/>
                </a:lnTo>
                <a:lnTo>
                  <a:pt x="116088" y="845609"/>
                </a:lnTo>
                <a:lnTo>
                  <a:pt x="127353" y="890926"/>
                </a:lnTo>
                <a:lnTo>
                  <a:pt x="139105" y="936048"/>
                </a:lnTo>
                <a:lnTo>
                  <a:pt x="151342" y="980973"/>
                </a:lnTo>
                <a:lnTo>
                  <a:pt x="164060" y="1025697"/>
                </a:lnTo>
                <a:lnTo>
                  <a:pt x="177256" y="1070218"/>
                </a:lnTo>
                <a:lnTo>
                  <a:pt x="190928" y="1114533"/>
                </a:lnTo>
                <a:lnTo>
                  <a:pt x="205072" y="1158637"/>
                </a:lnTo>
                <a:lnTo>
                  <a:pt x="219686" y="1202530"/>
                </a:lnTo>
                <a:lnTo>
                  <a:pt x="234766" y="1246207"/>
                </a:lnTo>
                <a:lnTo>
                  <a:pt x="250309" y="1289666"/>
                </a:lnTo>
                <a:lnTo>
                  <a:pt x="266313" y="1332904"/>
                </a:lnTo>
                <a:lnTo>
                  <a:pt x="282775" y="1375917"/>
                </a:lnTo>
                <a:lnTo>
                  <a:pt x="299692" y="1418703"/>
                </a:lnTo>
                <a:lnTo>
                  <a:pt x="317060" y="1461259"/>
                </a:lnTo>
                <a:lnTo>
                  <a:pt x="334877" y="1503582"/>
                </a:lnTo>
                <a:lnTo>
                  <a:pt x="353139" y="1545669"/>
                </a:lnTo>
                <a:lnTo>
                  <a:pt x="371845" y="1587517"/>
                </a:lnTo>
                <a:lnTo>
                  <a:pt x="390990" y="1629123"/>
                </a:lnTo>
                <a:lnTo>
                  <a:pt x="410572" y="1670484"/>
                </a:lnTo>
                <a:lnTo>
                  <a:pt x="430589" y="1711597"/>
                </a:lnTo>
                <a:lnTo>
                  <a:pt x="451036" y="1752459"/>
                </a:lnTo>
                <a:lnTo>
                  <a:pt x="471911" y="1793068"/>
                </a:lnTo>
                <a:lnTo>
                  <a:pt x="493212" y="1833419"/>
                </a:lnTo>
                <a:lnTo>
                  <a:pt x="514934" y="1873511"/>
                </a:lnTo>
                <a:lnTo>
                  <a:pt x="537076" y="1913340"/>
                </a:lnTo>
                <a:lnTo>
                  <a:pt x="559633" y="1952904"/>
                </a:lnTo>
                <a:lnTo>
                  <a:pt x="582605" y="1992199"/>
                </a:lnTo>
                <a:lnTo>
                  <a:pt x="605986" y="2031222"/>
                </a:lnTo>
                <a:lnTo>
                  <a:pt x="629775" y="2069971"/>
                </a:lnTo>
                <a:lnTo>
                  <a:pt x="653968" y="2108442"/>
                </a:lnTo>
                <a:lnTo>
                  <a:pt x="678562" y="2146633"/>
                </a:lnTo>
                <a:lnTo>
                  <a:pt x="703555" y="2184540"/>
                </a:lnTo>
                <a:lnTo>
                  <a:pt x="728943" y="2222161"/>
                </a:lnTo>
                <a:lnTo>
                  <a:pt x="754724" y="2259493"/>
                </a:lnTo>
                <a:lnTo>
                  <a:pt x="780895" y="2296532"/>
                </a:lnTo>
                <a:lnTo>
                  <a:pt x="807452" y="2333276"/>
                </a:lnTo>
                <a:lnTo>
                  <a:pt x="834393" y="2369722"/>
                </a:lnTo>
                <a:lnTo>
                  <a:pt x="861714" y="2405867"/>
                </a:lnTo>
                <a:lnTo>
                  <a:pt x="889413" y="2441707"/>
                </a:lnTo>
                <a:lnTo>
                  <a:pt x="917487" y="2477240"/>
                </a:lnTo>
                <a:lnTo>
                  <a:pt x="945933" y="2512464"/>
                </a:lnTo>
                <a:lnTo>
                  <a:pt x="974748" y="2547374"/>
                </a:lnTo>
                <a:lnTo>
                  <a:pt x="1003928" y="2581968"/>
                </a:lnTo>
                <a:lnTo>
                  <a:pt x="1033472" y="2616244"/>
                </a:lnTo>
                <a:lnTo>
                  <a:pt x="1063376" y="2650197"/>
                </a:lnTo>
                <a:lnTo>
                  <a:pt x="1093636" y="2683825"/>
                </a:lnTo>
                <a:lnTo>
                  <a:pt x="1124251" y="2717126"/>
                </a:lnTo>
                <a:lnTo>
                  <a:pt x="1155216" y="2750096"/>
                </a:lnTo>
                <a:lnTo>
                  <a:pt x="1186530" y="2782732"/>
                </a:lnTo>
                <a:lnTo>
                  <a:pt x="1218189" y="2815032"/>
                </a:lnTo>
                <a:lnTo>
                  <a:pt x="1250191" y="2846991"/>
                </a:lnTo>
                <a:lnTo>
                  <a:pt x="1282531" y="2878608"/>
                </a:lnTo>
                <a:lnTo>
                  <a:pt x="1315208" y="2909880"/>
                </a:lnTo>
                <a:lnTo>
                  <a:pt x="1348218" y="2940803"/>
                </a:lnTo>
                <a:lnTo>
                  <a:pt x="1381559" y="2971374"/>
                </a:lnTo>
                <a:lnTo>
                  <a:pt x="1415227" y="3001591"/>
                </a:lnTo>
                <a:lnTo>
                  <a:pt x="1449220" y="3031451"/>
                </a:lnTo>
                <a:lnTo>
                  <a:pt x="1483534" y="3060950"/>
                </a:lnTo>
                <a:lnTo>
                  <a:pt x="1518167" y="3090086"/>
                </a:lnTo>
                <a:lnTo>
                  <a:pt x="1553115" y="3118855"/>
                </a:lnTo>
                <a:lnTo>
                  <a:pt x="1588376" y="3147255"/>
                </a:lnTo>
                <a:lnTo>
                  <a:pt x="1623946" y="3175283"/>
                </a:lnTo>
                <a:lnTo>
                  <a:pt x="1659824" y="3202936"/>
                </a:lnTo>
                <a:lnTo>
                  <a:pt x="1696005" y="3230211"/>
                </a:lnTo>
                <a:lnTo>
                  <a:pt x="1732487" y="3257104"/>
                </a:lnTo>
                <a:lnTo>
                  <a:pt x="1769267" y="3283614"/>
                </a:lnTo>
                <a:lnTo>
                  <a:pt x="1806341" y="3309736"/>
                </a:lnTo>
                <a:lnTo>
                  <a:pt x="1843708" y="3335468"/>
                </a:lnTo>
                <a:lnTo>
                  <a:pt x="1881364" y="3360808"/>
                </a:lnTo>
                <a:lnTo>
                  <a:pt x="1919305" y="3385751"/>
                </a:lnTo>
                <a:lnTo>
                  <a:pt x="1957530" y="3410296"/>
                </a:lnTo>
                <a:lnTo>
                  <a:pt x="1996035" y="3434438"/>
                </a:lnTo>
                <a:lnTo>
                  <a:pt x="2034817" y="3458176"/>
                </a:lnTo>
                <a:lnTo>
                  <a:pt x="2073873" y="3481506"/>
                </a:lnTo>
                <a:lnTo>
                  <a:pt x="2113200" y="3504426"/>
                </a:lnTo>
                <a:lnTo>
                  <a:pt x="2152796" y="3526931"/>
                </a:lnTo>
                <a:lnTo>
                  <a:pt x="2192657" y="3549021"/>
                </a:lnTo>
                <a:lnTo>
                  <a:pt x="2232780" y="3570690"/>
                </a:lnTo>
                <a:lnTo>
                  <a:pt x="2273163" y="3591937"/>
                </a:lnTo>
                <a:lnTo>
                  <a:pt x="2313802" y="3612758"/>
                </a:lnTo>
                <a:lnTo>
                  <a:pt x="2354694" y="3633151"/>
                </a:lnTo>
                <a:lnTo>
                  <a:pt x="2395837" y="3653113"/>
                </a:lnTo>
                <a:lnTo>
                  <a:pt x="2437228" y="3672640"/>
                </a:lnTo>
                <a:lnTo>
                  <a:pt x="2478863" y="3691729"/>
                </a:lnTo>
                <a:lnTo>
                  <a:pt x="2520740" y="3710379"/>
                </a:lnTo>
                <a:lnTo>
                  <a:pt x="2562856" y="3728585"/>
                </a:lnTo>
                <a:lnTo>
                  <a:pt x="2605207" y="3746345"/>
                </a:lnTo>
                <a:lnTo>
                  <a:pt x="2647791" y="3763655"/>
                </a:lnTo>
                <a:lnTo>
                  <a:pt x="2690605" y="3780514"/>
                </a:lnTo>
                <a:lnTo>
                  <a:pt x="2733646" y="3796917"/>
                </a:lnTo>
                <a:lnTo>
                  <a:pt x="2776911" y="3812862"/>
                </a:lnTo>
                <a:lnTo>
                  <a:pt x="2820396" y="3828346"/>
                </a:lnTo>
                <a:lnTo>
                  <a:pt x="2864100" y="3843366"/>
                </a:lnTo>
                <a:lnTo>
                  <a:pt x="2908018" y="3857919"/>
                </a:lnTo>
                <a:lnTo>
                  <a:pt x="2952149" y="3872003"/>
                </a:lnTo>
                <a:lnTo>
                  <a:pt x="2996489" y="3885613"/>
                </a:lnTo>
                <a:lnTo>
                  <a:pt x="3041034" y="3898747"/>
                </a:lnTo>
                <a:lnTo>
                  <a:pt x="3085783" y="3911403"/>
                </a:lnTo>
                <a:lnTo>
                  <a:pt x="3130733" y="3923577"/>
                </a:lnTo>
                <a:lnTo>
                  <a:pt x="3175879" y="3935266"/>
                </a:lnTo>
                <a:lnTo>
                  <a:pt x="3221220" y="3946467"/>
                </a:lnTo>
                <a:lnTo>
                  <a:pt x="3266752" y="3957178"/>
                </a:lnTo>
                <a:lnTo>
                  <a:pt x="3312473" y="3967395"/>
                </a:lnTo>
                <a:lnTo>
                  <a:pt x="3358379" y="3977116"/>
                </a:lnTo>
                <a:lnTo>
                  <a:pt x="3404467" y="3986337"/>
                </a:lnTo>
                <a:lnTo>
                  <a:pt x="3450735" y="3995055"/>
                </a:lnTo>
                <a:lnTo>
                  <a:pt x="3497180" y="4003268"/>
                </a:lnTo>
                <a:lnTo>
                  <a:pt x="3543798" y="4010973"/>
                </a:lnTo>
                <a:lnTo>
                  <a:pt x="3590586" y="4018166"/>
                </a:lnTo>
                <a:lnTo>
                  <a:pt x="3637543" y="4024845"/>
                </a:lnTo>
                <a:lnTo>
                  <a:pt x="3684664" y="4031007"/>
                </a:lnTo>
                <a:lnTo>
                  <a:pt x="3731947" y="4036648"/>
                </a:lnTo>
                <a:lnTo>
                  <a:pt x="3779388" y="4041766"/>
                </a:lnTo>
                <a:lnTo>
                  <a:pt x="3826986" y="4046358"/>
                </a:lnTo>
                <a:lnTo>
                  <a:pt x="3874736" y="4050421"/>
                </a:lnTo>
                <a:lnTo>
                  <a:pt x="3922637" y="4053952"/>
                </a:lnTo>
                <a:lnTo>
                  <a:pt x="3970684" y="4056948"/>
                </a:lnTo>
                <a:lnTo>
                  <a:pt x="4018875" y="4059405"/>
                </a:lnTo>
                <a:lnTo>
                  <a:pt x="4067208" y="4061322"/>
                </a:lnTo>
                <a:lnTo>
                  <a:pt x="4115678" y="4062695"/>
                </a:lnTo>
                <a:lnTo>
                  <a:pt x="4164284" y="4063520"/>
                </a:lnTo>
                <a:lnTo>
                  <a:pt x="4213021" y="4063796"/>
                </a:lnTo>
                <a:lnTo>
                  <a:pt x="4261759" y="4063520"/>
                </a:lnTo>
                <a:lnTo>
                  <a:pt x="4310365" y="4062695"/>
                </a:lnTo>
                <a:lnTo>
                  <a:pt x="4358835" y="4061322"/>
                </a:lnTo>
                <a:lnTo>
                  <a:pt x="4407167" y="4059405"/>
                </a:lnTo>
                <a:lnTo>
                  <a:pt x="4455359" y="4056948"/>
                </a:lnTo>
                <a:lnTo>
                  <a:pt x="4503406" y="4053952"/>
                </a:lnTo>
                <a:lnTo>
                  <a:pt x="4551306" y="4050421"/>
                </a:lnTo>
                <a:lnTo>
                  <a:pt x="4599057" y="4046358"/>
                </a:lnTo>
                <a:lnTo>
                  <a:pt x="4646654" y="4041766"/>
                </a:lnTo>
                <a:lnTo>
                  <a:pt x="4694096" y="4036648"/>
                </a:lnTo>
                <a:lnTo>
                  <a:pt x="4741379" y="4031007"/>
                </a:lnTo>
                <a:lnTo>
                  <a:pt x="4788500" y="4024845"/>
                </a:lnTo>
                <a:lnTo>
                  <a:pt x="4835456" y="4018166"/>
                </a:lnTo>
                <a:lnTo>
                  <a:pt x="4882245" y="4010973"/>
                </a:lnTo>
                <a:lnTo>
                  <a:pt x="4928863" y="4003268"/>
                </a:lnTo>
                <a:lnTo>
                  <a:pt x="4975308" y="3995055"/>
                </a:lnTo>
                <a:lnTo>
                  <a:pt x="5021576" y="3986337"/>
                </a:lnTo>
                <a:lnTo>
                  <a:pt x="5067664" y="3977116"/>
                </a:lnTo>
                <a:lnTo>
                  <a:pt x="5113570" y="3967395"/>
                </a:lnTo>
                <a:lnTo>
                  <a:pt x="5159290" y="3957178"/>
                </a:lnTo>
                <a:lnTo>
                  <a:pt x="5204823" y="3946467"/>
                </a:lnTo>
                <a:lnTo>
                  <a:pt x="5250163" y="3935266"/>
                </a:lnTo>
                <a:lnTo>
                  <a:pt x="5295310" y="3923577"/>
                </a:lnTo>
                <a:lnTo>
                  <a:pt x="5340259" y="3911403"/>
                </a:lnTo>
                <a:lnTo>
                  <a:pt x="5385008" y="3898747"/>
                </a:lnTo>
                <a:lnTo>
                  <a:pt x="5429554" y="3885613"/>
                </a:lnTo>
                <a:lnTo>
                  <a:pt x="5473894" y="3872003"/>
                </a:lnTo>
                <a:lnTo>
                  <a:pt x="5518024" y="3857919"/>
                </a:lnTo>
                <a:lnTo>
                  <a:pt x="5561943" y="3843366"/>
                </a:lnTo>
                <a:lnTo>
                  <a:pt x="5605646" y="3828346"/>
                </a:lnTo>
                <a:lnTo>
                  <a:pt x="5649132" y="3812862"/>
                </a:lnTo>
                <a:lnTo>
                  <a:pt x="5692397" y="3796917"/>
                </a:lnTo>
                <a:lnTo>
                  <a:pt x="5735437" y="3780514"/>
                </a:lnTo>
                <a:lnTo>
                  <a:pt x="5778251" y="3763655"/>
                </a:lnTo>
                <a:lnTo>
                  <a:pt x="5820835" y="3746345"/>
                </a:lnTo>
                <a:lnTo>
                  <a:pt x="5863187" y="3728585"/>
                </a:lnTo>
                <a:lnTo>
                  <a:pt x="5905302" y="3710379"/>
                </a:lnTo>
                <a:lnTo>
                  <a:pt x="5947179" y="3691729"/>
                </a:lnTo>
                <a:lnTo>
                  <a:pt x="5988814" y="3672640"/>
                </a:lnTo>
                <a:lnTo>
                  <a:pt x="6030205" y="3653113"/>
                </a:lnTo>
                <a:lnTo>
                  <a:pt x="6071348" y="3633151"/>
                </a:lnTo>
                <a:lnTo>
                  <a:pt x="6112241" y="3612758"/>
                </a:lnTo>
                <a:lnTo>
                  <a:pt x="6152880" y="3591937"/>
                </a:lnTo>
                <a:lnTo>
                  <a:pt x="6193263" y="3570690"/>
                </a:lnTo>
                <a:lnTo>
                  <a:pt x="6233386" y="3549021"/>
                </a:lnTo>
                <a:lnTo>
                  <a:pt x="6273247" y="3526931"/>
                </a:lnTo>
                <a:lnTo>
                  <a:pt x="6312843" y="3504426"/>
                </a:lnTo>
                <a:lnTo>
                  <a:pt x="6352170" y="3481506"/>
                </a:lnTo>
                <a:lnTo>
                  <a:pt x="6391226" y="3458176"/>
                </a:lnTo>
                <a:lnTo>
                  <a:pt x="6430008" y="3434438"/>
                </a:lnTo>
                <a:lnTo>
                  <a:pt x="6468513" y="3410296"/>
                </a:lnTo>
                <a:lnTo>
                  <a:pt x="6506737" y="3385751"/>
                </a:lnTo>
                <a:lnTo>
                  <a:pt x="6544679" y="3360808"/>
                </a:lnTo>
                <a:lnTo>
                  <a:pt x="6582335" y="3335468"/>
                </a:lnTo>
                <a:lnTo>
                  <a:pt x="6619701" y="3309736"/>
                </a:lnTo>
                <a:lnTo>
                  <a:pt x="6656776" y="3283614"/>
                </a:lnTo>
                <a:lnTo>
                  <a:pt x="6693556" y="3257104"/>
                </a:lnTo>
                <a:lnTo>
                  <a:pt x="6730038" y="3230211"/>
                </a:lnTo>
                <a:lnTo>
                  <a:pt x="6766219" y="3202936"/>
                </a:lnTo>
                <a:lnTo>
                  <a:pt x="6802096" y="3175283"/>
                </a:lnTo>
                <a:lnTo>
                  <a:pt x="6837667" y="3147255"/>
                </a:lnTo>
                <a:lnTo>
                  <a:pt x="6872928" y="3118855"/>
                </a:lnTo>
                <a:lnTo>
                  <a:pt x="6907876" y="3090086"/>
                </a:lnTo>
                <a:lnTo>
                  <a:pt x="6942509" y="3060950"/>
                </a:lnTo>
                <a:lnTo>
                  <a:pt x="6976823" y="3031451"/>
                </a:lnTo>
                <a:lnTo>
                  <a:pt x="7010815" y="3001591"/>
                </a:lnTo>
                <a:lnTo>
                  <a:pt x="7044484" y="2971374"/>
                </a:lnTo>
                <a:lnTo>
                  <a:pt x="7077824" y="2940803"/>
                </a:lnTo>
                <a:lnTo>
                  <a:pt x="7110834" y="2909880"/>
                </a:lnTo>
                <a:lnTo>
                  <a:pt x="7143511" y="2878608"/>
                </a:lnTo>
                <a:lnTo>
                  <a:pt x="7175852" y="2846991"/>
                </a:lnTo>
                <a:lnTo>
                  <a:pt x="7207853" y="2815032"/>
                </a:lnTo>
                <a:lnTo>
                  <a:pt x="7239512" y="2782732"/>
                </a:lnTo>
                <a:lnTo>
                  <a:pt x="7270826" y="2750096"/>
                </a:lnTo>
                <a:lnTo>
                  <a:pt x="7301792" y="2717126"/>
                </a:lnTo>
                <a:lnTo>
                  <a:pt x="7332407" y="2683825"/>
                </a:lnTo>
                <a:lnTo>
                  <a:pt x="7362667" y="2650197"/>
                </a:lnTo>
                <a:lnTo>
                  <a:pt x="7392571" y="2616244"/>
                </a:lnTo>
                <a:lnTo>
                  <a:pt x="7422114" y="2581968"/>
                </a:lnTo>
                <a:lnTo>
                  <a:pt x="7451295" y="2547374"/>
                </a:lnTo>
                <a:lnTo>
                  <a:pt x="7480109" y="2512464"/>
                </a:lnTo>
                <a:lnTo>
                  <a:pt x="7508555" y="2477240"/>
                </a:lnTo>
                <a:lnTo>
                  <a:pt x="7536629" y="2441707"/>
                </a:lnTo>
                <a:lnTo>
                  <a:pt x="7564328" y="2405867"/>
                </a:lnTo>
                <a:lnTo>
                  <a:pt x="7591650" y="2369722"/>
                </a:lnTo>
                <a:lnTo>
                  <a:pt x="7618591" y="2333276"/>
                </a:lnTo>
                <a:lnTo>
                  <a:pt x="7645148" y="2296532"/>
                </a:lnTo>
                <a:lnTo>
                  <a:pt x="7671318" y="2259493"/>
                </a:lnTo>
                <a:lnTo>
                  <a:pt x="7697099" y="2222161"/>
                </a:lnTo>
                <a:lnTo>
                  <a:pt x="7722488" y="2184540"/>
                </a:lnTo>
                <a:lnTo>
                  <a:pt x="7747480" y="2146633"/>
                </a:lnTo>
                <a:lnTo>
                  <a:pt x="7772075" y="2108442"/>
                </a:lnTo>
                <a:lnTo>
                  <a:pt x="7796268" y="2069971"/>
                </a:lnTo>
                <a:lnTo>
                  <a:pt x="7820057" y="2031222"/>
                </a:lnTo>
                <a:lnTo>
                  <a:pt x="7843438" y="1992199"/>
                </a:lnTo>
                <a:lnTo>
                  <a:pt x="7866409" y="1952904"/>
                </a:lnTo>
                <a:lnTo>
                  <a:pt x="7888967" y="1913340"/>
                </a:lnTo>
                <a:lnTo>
                  <a:pt x="7911109" y="1873511"/>
                </a:lnTo>
                <a:lnTo>
                  <a:pt x="7932831" y="1833419"/>
                </a:lnTo>
                <a:lnTo>
                  <a:pt x="7954131" y="1793068"/>
                </a:lnTo>
                <a:lnTo>
                  <a:pt x="7975007" y="1752459"/>
                </a:lnTo>
                <a:lnTo>
                  <a:pt x="7995454" y="1711597"/>
                </a:lnTo>
                <a:lnTo>
                  <a:pt x="8015470" y="1670484"/>
                </a:lnTo>
                <a:lnTo>
                  <a:pt x="8035052" y="1629123"/>
                </a:lnTo>
                <a:lnTo>
                  <a:pt x="8054198" y="1587517"/>
                </a:lnTo>
                <a:lnTo>
                  <a:pt x="8072903" y="1545669"/>
                </a:lnTo>
                <a:lnTo>
                  <a:pt x="8091166" y="1503582"/>
                </a:lnTo>
                <a:lnTo>
                  <a:pt x="8108983" y="1461259"/>
                </a:lnTo>
                <a:lnTo>
                  <a:pt x="8126351" y="1418703"/>
                </a:lnTo>
                <a:lnTo>
                  <a:pt x="8143267" y="1375917"/>
                </a:lnTo>
                <a:lnTo>
                  <a:pt x="8159729" y="1332904"/>
                </a:lnTo>
                <a:lnTo>
                  <a:pt x="8175733" y="1289666"/>
                </a:lnTo>
                <a:lnTo>
                  <a:pt x="8191277" y="1246207"/>
                </a:lnTo>
                <a:lnTo>
                  <a:pt x="8206357" y="1202530"/>
                </a:lnTo>
                <a:lnTo>
                  <a:pt x="8220971" y="1158637"/>
                </a:lnTo>
                <a:lnTo>
                  <a:pt x="8235115" y="1114533"/>
                </a:lnTo>
                <a:lnTo>
                  <a:pt x="8248786" y="1070218"/>
                </a:lnTo>
                <a:lnTo>
                  <a:pt x="8261983" y="1025697"/>
                </a:lnTo>
                <a:lnTo>
                  <a:pt x="8274701" y="980973"/>
                </a:lnTo>
                <a:lnTo>
                  <a:pt x="8286937" y="936048"/>
                </a:lnTo>
                <a:lnTo>
                  <a:pt x="8298690" y="890926"/>
                </a:lnTo>
                <a:lnTo>
                  <a:pt x="8309955" y="845609"/>
                </a:lnTo>
                <a:lnTo>
                  <a:pt x="8320730" y="800100"/>
                </a:lnTo>
                <a:lnTo>
                  <a:pt x="8331012" y="754403"/>
                </a:lnTo>
                <a:lnTo>
                  <a:pt x="8340798" y="708520"/>
                </a:lnTo>
                <a:lnTo>
                  <a:pt x="8350084" y="662454"/>
                </a:lnTo>
                <a:lnTo>
                  <a:pt x="8358869" y="616209"/>
                </a:lnTo>
                <a:lnTo>
                  <a:pt x="8367149" y="569786"/>
                </a:lnTo>
                <a:lnTo>
                  <a:pt x="8374921" y="523190"/>
                </a:lnTo>
                <a:lnTo>
                  <a:pt x="8382182" y="476422"/>
                </a:lnTo>
                <a:lnTo>
                  <a:pt x="8388929" y="429487"/>
                </a:lnTo>
                <a:lnTo>
                  <a:pt x="8395160" y="382387"/>
                </a:lnTo>
                <a:lnTo>
                  <a:pt x="8400870" y="335125"/>
                </a:lnTo>
                <a:lnTo>
                  <a:pt x="8406058" y="287703"/>
                </a:lnTo>
                <a:lnTo>
                  <a:pt x="8410720" y="240126"/>
                </a:lnTo>
                <a:lnTo>
                  <a:pt x="8414854" y="192395"/>
                </a:lnTo>
                <a:lnTo>
                  <a:pt x="8418456" y="144514"/>
                </a:lnTo>
                <a:lnTo>
                  <a:pt x="8421524" y="96486"/>
                </a:lnTo>
                <a:lnTo>
                  <a:pt x="8424054" y="48313"/>
                </a:lnTo>
                <a:lnTo>
                  <a:pt x="842604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79" name="Google Shape;379;p29"/>
          <p:cNvSpPr txBox="1"/>
          <p:nvPr/>
        </p:nvSpPr>
        <p:spPr>
          <a:xfrm>
            <a:off x="1764508" y="1024721"/>
            <a:ext cx="4489500" cy="1959900"/>
          </a:xfrm>
          <a:prstGeom prst="rect">
            <a:avLst/>
          </a:prstGeom>
          <a:noFill/>
          <a:ln>
            <a:noFill/>
          </a:ln>
        </p:spPr>
        <p:txBody>
          <a:bodyPr anchorCtr="0" anchor="t" bIns="0" lIns="0" spcFirstLastPara="1" rIns="0" wrap="square" tIns="75225">
            <a:spAutoFit/>
          </a:bodyPr>
          <a:lstStyle/>
          <a:p>
            <a:pPr indent="0" lvl="0" marL="12700" marR="0" rtl="0" algn="ctr">
              <a:lnSpc>
                <a:spcPct val="90000"/>
              </a:lnSpc>
              <a:spcBef>
                <a:spcPts val="0"/>
              </a:spcBef>
              <a:spcAft>
                <a:spcPts val="0"/>
              </a:spcAft>
              <a:buNone/>
            </a:pPr>
            <a:r>
              <a:rPr lang="en" sz="3400">
                <a:solidFill>
                  <a:srgbClr val="FF6E14"/>
                </a:solidFill>
                <a:latin typeface="Nunito ExtraBold"/>
                <a:ea typeface="Nunito ExtraBold"/>
                <a:cs typeface="Nunito ExtraBold"/>
                <a:sym typeface="Nunito ExtraBold"/>
              </a:rPr>
              <a:t>Systematic Elements  to Affect Agendas  and Influence Policy  Change</a:t>
            </a:r>
            <a:endParaRPr sz="3400">
              <a:latin typeface="Nunito ExtraBold"/>
              <a:ea typeface="Nunito ExtraBold"/>
              <a:cs typeface="Nunito ExtraBold"/>
              <a:sym typeface="Nunito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85" name="Google Shape;385;p30"/>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386" name="Google Shape;386;p30"/>
          <p:cNvSpPr/>
          <p:nvPr/>
        </p:nvSpPr>
        <p:spPr>
          <a:xfrm>
            <a:off x="0" y="817368"/>
            <a:ext cx="3175635" cy="4314825"/>
          </a:xfrm>
          <a:custGeom>
            <a:rect b="b" l="l" r="r" t="t"/>
            <a:pathLst>
              <a:path extrusionOk="0" h="5753100" w="4234180">
                <a:moveTo>
                  <a:pt x="1643063" y="5740400"/>
                </a:moveTo>
                <a:lnTo>
                  <a:pt x="1066136" y="5740400"/>
                </a:lnTo>
                <a:lnTo>
                  <a:pt x="1113685" y="5753100"/>
                </a:lnTo>
                <a:lnTo>
                  <a:pt x="1595514" y="5753100"/>
                </a:lnTo>
                <a:lnTo>
                  <a:pt x="1643063" y="5740400"/>
                </a:lnTo>
                <a:close/>
              </a:path>
              <a:path extrusionOk="0" h="5753100" w="4234180">
                <a:moveTo>
                  <a:pt x="1830938" y="5715000"/>
                </a:moveTo>
                <a:lnTo>
                  <a:pt x="878260" y="5715000"/>
                </a:lnTo>
                <a:lnTo>
                  <a:pt x="971721" y="5740400"/>
                </a:lnTo>
                <a:lnTo>
                  <a:pt x="1737478" y="5740400"/>
                </a:lnTo>
                <a:lnTo>
                  <a:pt x="1830938" y="5715000"/>
                </a:lnTo>
                <a:close/>
              </a:path>
              <a:path extrusionOk="0" h="5753100" w="4234180">
                <a:moveTo>
                  <a:pt x="1969230" y="5689600"/>
                </a:moveTo>
                <a:lnTo>
                  <a:pt x="739968" y="5689600"/>
                </a:lnTo>
                <a:lnTo>
                  <a:pt x="831903" y="5715000"/>
                </a:lnTo>
                <a:lnTo>
                  <a:pt x="1877295" y="5715000"/>
                </a:lnTo>
                <a:lnTo>
                  <a:pt x="1969230" y="5689600"/>
                </a:lnTo>
                <a:close/>
              </a:path>
              <a:path extrusionOk="0" h="5753100" w="4234180">
                <a:moveTo>
                  <a:pt x="1923395" y="50800"/>
                </a:moveTo>
                <a:lnTo>
                  <a:pt x="785804" y="50800"/>
                </a:lnTo>
                <a:lnTo>
                  <a:pt x="383530" y="165100"/>
                </a:lnTo>
                <a:lnTo>
                  <a:pt x="340351" y="190500"/>
                </a:lnTo>
                <a:lnTo>
                  <a:pt x="254978" y="215900"/>
                </a:lnTo>
                <a:lnTo>
                  <a:pt x="212798" y="241300"/>
                </a:lnTo>
                <a:lnTo>
                  <a:pt x="170963" y="254000"/>
                </a:lnTo>
                <a:lnTo>
                  <a:pt x="129480" y="279400"/>
                </a:lnTo>
                <a:lnTo>
                  <a:pt x="88355" y="292100"/>
                </a:lnTo>
                <a:lnTo>
                  <a:pt x="47595" y="317500"/>
                </a:lnTo>
                <a:lnTo>
                  <a:pt x="7205" y="330200"/>
                </a:lnTo>
                <a:lnTo>
                  <a:pt x="0" y="342900"/>
                </a:lnTo>
                <a:lnTo>
                  <a:pt x="0" y="5422900"/>
                </a:lnTo>
                <a:lnTo>
                  <a:pt x="7205" y="5422900"/>
                </a:lnTo>
                <a:lnTo>
                  <a:pt x="47595" y="5448300"/>
                </a:lnTo>
                <a:lnTo>
                  <a:pt x="88355" y="5461000"/>
                </a:lnTo>
                <a:lnTo>
                  <a:pt x="170963" y="5511800"/>
                </a:lnTo>
                <a:lnTo>
                  <a:pt x="254978" y="5537200"/>
                </a:lnTo>
                <a:lnTo>
                  <a:pt x="297498" y="5562600"/>
                </a:lnTo>
                <a:lnTo>
                  <a:pt x="427029" y="5600700"/>
                </a:lnTo>
                <a:lnTo>
                  <a:pt x="470843" y="5626100"/>
                </a:lnTo>
                <a:lnTo>
                  <a:pt x="694402" y="5689600"/>
                </a:lnTo>
                <a:lnTo>
                  <a:pt x="2014796" y="5689600"/>
                </a:lnTo>
                <a:lnTo>
                  <a:pt x="2238355" y="5626100"/>
                </a:lnTo>
                <a:lnTo>
                  <a:pt x="2282169" y="5600700"/>
                </a:lnTo>
                <a:lnTo>
                  <a:pt x="2411701" y="5562600"/>
                </a:lnTo>
                <a:lnTo>
                  <a:pt x="2454220" y="5537200"/>
                </a:lnTo>
                <a:lnTo>
                  <a:pt x="2538235" y="5511800"/>
                </a:lnTo>
                <a:lnTo>
                  <a:pt x="2620843" y="5461000"/>
                </a:lnTo>
                <a:lnTo>
                  <a:pt x="2661604" y="5448300"/>
                </a:lnTo>
                <a:lnTo>
                  <a:pt x="2742006" y="5397500"/>
                </a:lnTo>
                <a:lnTo>
                  <a:pt x="2781635" y="5384800"/>
                </a:lnTo>
                <a:lnTo>
                  <a:pt x="2859718" y="5334000"/>
                </a:lnTo>
                <a:lnTo>
                  <a:pt x="2936192" y="5283200"/>
                </a:lnTo>
                <a:lnTo>
                  <a:pt x="3011007" y="5232400"/>
                </a:lnTo>
                <a:lnTo>
                  <a:pt x="3084112" y="5181600"/>
                </a:lnTo>
                <a:lnTo>
                  <a:pt x="3155456" y="5130800"/>
                </a:lnTo>
                <a:lnTo>
                  <a:pt x="3190453" y="5092700"/>
                </a:lnTo>
                <a:lnTo>
                  <a:pt x="3224991" y="5067300"/>
                </a:lnTo>
                <a:lnTo>
                  <a:pt x="3259063" y="5041900"/>
                </a:lnTo>
                <a:lnTo>
                  <a:pt x="3292664" y="5003800"/>
                </a:lnTo>
                <a:lnTo>
                  <a:pt x="3325787" y="4978400"/>
                </a:lnTo>
                <a:lnTo>
                  <a:pt x="3358426" y="4953000"/>
                </a:lnTo>
                <a:lnTo>
                  <a:pt x="3390574" y="4914900"/>
                </a:lnTo>
                <a:lnTo>
                  <a:pt x="3422226" y="4889500"/>
                </a:lnTo>
                <a:lnTo>
                  <a:pt x="3453375" y="4851400"/>
                </a:lnTo>
                <a:lnTo>
                  <a:pt x="3484014" y="4813300"/>
                </a:lnTo>
                <a:lnTo>
                  <a:pt x="3514138" y="4787900"/>
                </a:lnTo>
                <a:lnTo>
                  <a:pt x="3543740" y="4749800"/>
                </a:lnTo>
                <a:lnTo>
                  <a:pt x="3572814" y="4711700"/>
                </a:lnTo>
                <a:lnTo>
                  <a:pt x="3601353" y="4686300"/>
                </a:lnTo>
                <a:lnTo>
                  <a:pt x="3629351" y="4648200"/>
                </a:lnTo>
                <a:lnTo>
                  <a:pt x="3656802" y="4610100"/>
                </a:lnTo>
                <a:lnTo>
                  <a:pt x="3683700" y="4572000"/>
                </a:lnTo>
                <a:lnTo>
                  <a:pt x="3710038" y="4533900"/>
                </a:lnTo>
                <a:lnTo>
                  <a:pt x="3735810" y="4495800"/>
                </a:lnTo>
                <a:lnTo>
                  <a:pt x="3761010" y="4457700"/>
                </a:lnTo>
                <a:lnTo>
                  <a:pt x="3785631" y="4419600"/>
                </a:lnTo>
                <a:lnTo>
                  <a:pt x="3809667" y="4381500"/>
                </a:lnTo>
                <a:lnTo>
                  <a:pt x="3833112" y="4343400"/>
                </a:lnTo>
                <a:lnTo>
                  <a:pt x="3855960" y="4305300"/>
                </a:lnTo>
                <a:lnTo>
                  <a:pt x="3878203" y="4267200"/>
                </a:lnTo>
                <a:lnTo>
                  <a:pt x="3899837" y="4229100"/>
                </a:lnTo>
                <a:lnTo>
                  <a:pt x="3920854" y="4191000"/>
                </a:lnTo>
                <a:lnTo>
                  <a:pt x="3941248" y="4140200"/>
                </a:lnTo>
                <a:lnTo>
                  <a:pt x="3961014" y="4102100"/>
                </a:lnTo>
                <a:lnTo>
                  <a:pt x="3980144" y="4064000"/>
                </a:lnTo>
                <a:lnTo>
                  <a:pt x="3998633" y="4025900"/>
                </a:lnTo>
                <a:lnTo>
                  <a:pt x="4016473" y="3975100"/>
                </a:lnTo>
                <a:lnTo>
                  <a:pt x="4033660" y="3937000"/>
                </a:lnTo>
                <a:lnTo>
                  <a:pt x="4050186" y="3898900"/>
                </a:lnTo>
                <a:lnTo>
                  <a:pt x="4066045" y="3848100"/>
                </a:lnTo>
                <a:lnTo>
                  <a:pt x="4081231" y="3810000"/>
                </a:lnTo>
                <a:lnTo>
                  <a:pt x="4095738" y="3759200"/>
                </a:lnTo>
                <a:lnTo>
                  <a:pt x="4109559" y="3721100"/>
                </a:lnTo>
                <a:lnTo>
                  <a:pt x="4122688" y="3670300"/>
                </a:lnTo>
                <a:lnTo>
                  <a:pt x="4135119" y="3632200"/>
                </a:lnTo>
                <a:lnTo>
                  <a:pt x="4146845" y="3581400"/>
                </a:lnTo>
                <a:lnTo>
                  <a:pt x="4157860" y="3543300"/>
                </a:lnTo>
                <a:lnTo>
                  <a:pt x="4168159" y="3492500"/>
                </a:lnTo>
                <a:lnTo>
                  <a:pt x="4177733" y="3454400"/>
                </a:lnTo>
                <a:lnTo>
                  <a:pt x="4186578" y="3403600"/>
                </a:lnTo>
                <a:lnTo>
                  <a:pt x="4194687" y="3352800"/>
                </a:lnTo>
                <a:lnTo>
                  <a:pt x="4202053" y="3314700"/>
                </a:lnTo>
                <a:lnTo>
                  <a:pt x="4208671" y="3263900"/>
                </a:lnTo>
                <a:lnTo>
                  <a:pt x="4214534" y="3213100"/>
                </a:lnTo>
                <a:lnTo>
                  <a:pt x="4219635" y="3162300"/>
                </a:lnTo>
                <a:lnTo>
                  <a:pt x="4223969" y="3124200"/>
                </a:lnTo>
                <a:lnTo>
                  <a:pt x="4227529" y="3073400"/>
                </a:lnTo>
                <a:lnTo>
                  <a:pt x="4230309" y="3022600"/>
                </a:lnTo>
                <a:lnTo>
                  <a:pt x="4232303" y="2971800"/>
                </a:lnTo>
                <a:lnTo>
                  <a:pt x="4233504" y="2933700"/>
                </a:lnTo>
                <a:lnTo>
                  <a:pt x="4233905" y="2882900"/>
                </a:lnTo>
                <a:lnTo>
                  <a:pt x="4233504" y="2832100"/>
                </a:lnTo>
                <a:lnTo>
                  <a:pt x="4232303" y="2781300"/>
                </a:lnTo>
                <a:lnTo>
                  <a:pt x="4230309" y="2730500"/>
                </a:lnTo>
                <a:lnTo>
                  <a:pt x="4227529" y="2692400"/>
                </a:lnTo>
                <a:lnTo>
                  <a:pt x="4223969" y="2641600"/>
                </a:lnTo>
                <a:lnTo>
                  <a:pt x="4219635" y="2590800"/>
                </a:lnTo>
                <a:lnTo>
                  <a:pt x="4214534" y="2540000"/>
                </a:lnTo>
                <a:lnTo>
                  <a:pt x="4208671" y="2501900"/>
                </a:lnTo>
                <a:lnTo>
                  <a:pt x="4202053" y="2451100"/>
                </a:lnTo>
                <a:lnTo>
                  <a:pt x="4194687" y="2400300"/>
                </a:lnTo>
                <a:lnTo>
                  <a:pt x="4186578" y="2362200"/>
                </a:lnTo>
                <a:lnTo>
                  <a:pt x="4177733" y="2311400"/>
                </a:lnTo>
                <a:lnTo>
                  <a:pt x="4168159" y="2260600"/>
                </a:lnTo>
                <a:lnTo>
                  <a:pt x="4157860" y="2222500"/>
                </a:lnTo>
                <a:lnTo>
                  <a:pt x="4146845" y="2171700"/>
                </a:lnTo>
                <a:lnTo>
                  <a:pt x="4135119" y="2133600"/>
                </a:lnTo>
                <a:lnTo>
                  <a:pt x="4122688" y="2082800"/>
                </a:lnTo>
                <a:lnTo>
                  <a:pt x="4109559" y="2044700"/>
                </a:lnTo>
                <a:lnTo>
                  <a:pt x="4095738" y="1993900"/>
                </a:lnTo>
                <a:lnTo>
                  <a:pt x="4081231" y="1955800"/>
                </a:lnTo>
                <a:lnTo>
                  <a:pt x="4066045" y="1905000"/>
                </a:lnTo>
                <a:lnTo>
                  <a:pt x="4050186" y="1866900"/>
                </a:lnTo>
                <a:lnTo>
                  <a:pt x="4033660" y="1828800"/>
                </a:lnTo>
                <a:lnTo>
                  <a:pt x="4016473" y="1778000"/>
                </a:lnTo>
                <a:lnTo>
                  <a:pt x="3998633" y="1739900"/>
                </a:lnTo>
                <a:lnTo>
                  <a:pt x="3980144" y="1701800"/>
                </a:lnTo>
                <a:lnTo>
                  <a:pt x="3961014" y="1651000"/>
                </a:lnTo>
                <a:lnTo>
                  <a:pt x="3941248" y="1612900"/>
                </a:lnTo>
                <a:lnTo>
                  <a:pt x="3920854" y="1574800"/>
                </a:lnTo>
                <a:lnTo>
                  <a:pt x="3899837" y="1536700"/>
                </a:lnTo>
                <a:lnTo>
                  <a:pt x="3878203" y="1498600"/>
                </a:lnTo>
                <a:lnTo>
                  <a:pt x="3855960" y="1447800"/>
                </a:lnTo>
                <a:lnTo>
                  <a:pt x="3833112" y="1409700"/>
                </a:lnTo>
                <a:lnTo>
                  <a:pt x="3809667" y="1371600"/>
                </a:lnTo>
                <a:lnTo>
                  <a:pt x="3785631" y="1333500"/>
                </a:lnTo>
                <a:lnTo>
                  <a:pt x="3761010" y="1295400"/>
                </a:lnTo>
                <a:lnTo>
                  <a:pt x="3735810" y="1257300"/>
                </a:lnTo>
                <a:lnTo>
                  <a:pt x="3710038" y="1219200"/>
                </a:lnTo>
                <a:lnTo>
                  <a:pt x="3683700" y="1181100"/>
                </a:lnTo>
                <a:lnTo>
                  <a:pt x="3656802" y="1155700"/>
                </a:lnTo>
                <a:lnTo>
                  <a:pt x="3629351" y="1117600"/>
                </a:lnTo>
                <a:lnTo>
                  <a:pt x="3601353" y="1079500"/>
                </a:lnTo>
                <a:lnTo>
                  <a:pt x="3572814" y="1041400"/>
                </a:lnTo>
                <a:lnTo>
                  <a:pt x="3543740" y="1016000"/>
                </a:lnTo>
                <a:lnTo>
                  <a:pt x="3514138" y="977900"/>
                </a:lnTo>
                <a:lnTo>
                  <a:pt x="3484014" y="939800"/>
                </a:lnTo>
                <a:lnTo>
                  <a:pt x="3453375" y="914400"/>
                </a:lnTo>
                <a:lnTo>
                  <a:pt x="3422226" y="876300"/>
                </a:lnTo>
                <a:lnTo>
                  <a:pt x="3390574" y="838200"/>
                </a:lnTo>
                <a:lnTo>
                  <a:pt x="3358426" y="812800"/>
                </a:lnTo>
                <a:lnTo>
                  <a:pt x="3325787" y="787400"/>
                </a:lnTo>
                <a:lnTo>
                  <a:pt x="3292664" y="749300"/>
                </a:lnTo>
                <a:lnTo>
                  <a:pt x="3259063" y="723900"/>
                </a:lnTo>
                <a:lnTo>
                  <a:pt x="3224991" y="685800"/>
                </a:lnTo>
                <a:lnTo>
                  <a:pt x="3155456" y="635000"/>
                </a:lnTo>
                <a:lnTo>
                  <a:pt x="3084112" y="584200"/>
                </a:lnTo>
                <a:lnTo>
                  <a:pt x="3047776" y="546100"/>
                </a:lnTo>
                <a:lnTo>
                  <a:pt x="2973810" y="495300"/>
                </a:lnTo>
                <a:lnTo>
                  <a:pt x="2898159" y="444500"/>
                </a:lnTo>
                <a:lnTo>
                  <a:pt x="2859718" y="419100"/>
                </a:lnTo>
                <a:lnTo>
                  <a:pt x="2820874" y="406400"/>
                </a:lnTo>
                <a:lnTo>
                  <a:pt x="2701993" y="330200"/>
                </a:lnTo>
                <a:lnTo>
                  <a:pt x="2661604" y="317500"/>
                </a:lnTo>
                <a:lnTo>
                  <a:pt x="2620843" y="292100"/>
                </a:lnTo>
                <a:lnTo>
                  <a:pt x="2579718" y="279400"/>
                </a:lnTo>
                <a:lnTo>
                  <a:pt x="2538235" y="254000"/>
                </a:lnTo>
                <a:lnTo>
                  <a:pt x="2496401" y="241300"/>
                </a:lnTo>
                <a:lnTo>
                  <a:pt x="2454220" y="215900"/>
                </a:lnTo>
                <a:lnTo>
                  <a:pt x="2368848" y="190500"/>
                </a:lnTo>
                <a:lnTo>
                  <a:pt x="2325669" y="165100"/>
                </a:lnTo>
                <a:lnTo>
                  <a:pt x="1923395" y="50800"/>
                </a:lnTo>
                <a:close/>
              </a:path>
              <a:path extrusionOk="0" h="5753100" w="4234180">
                <a:moveTo>
                  <a:pt x="1830938" y="38100"/>
                </a:moveTo>
                <a:lnTo>
                  <a:pt x="878260" y="38100"/>
                </a:lnTo>
                <a:lnTo>
                  <a:pt x="831903" y="50800"/>
                </a:lnTo>
                <a:lnTo>
                  <a:pt x="1877295" y="50800"/>
                </a:lnTo>
                <a:lnTo>
                  <a:pt x="1830938" y="38100"/>
                </a:lnTo>
                <a:close/>
              </a:path>
              <a:path extrusionOk="0" h="5753100" w="4234180">
                <a:moveTo>
                  <a:pt x="1737478" y="25400"/>
                </a:moveTo>
                <a:lnTo>
                  <a:pt x="971721" y="25400"/>
                </a:lnTo>
                <a:lnTo>
                  <a:pt x="924868" y="38100"/>
                </a:lnTo>
                <a:lnTo>
                  <a:pt x="1784330" y="38100"/>
                </a:lnTo>
                <a:lnTo>
                  <a:pt x="1737478" y="25400"/>
                </a:lnTo>
                <a:close/>
              </a:path>
              <a:path extrusionOk="0" h="5753100" w="4234180">
                <a:moveTo>
                  <a:pt x="1643063" y="12700"/>
                </a:moveTo>
                <a:lnTo>
                  <a:pt x="1066136" y="12700"/>
                </a:lnTo>
                <a:lnTo>
                  <a:pt x="1018812" y="25400"/>
                </a:lnTo>
                <a:lnTo>
                  <a:pt x="1690386" y="25400"/>
                </a:lnTo>
                <a:lnTo>
                  <a:pt x="1643063" y="12700"/>
                </a:lnTo>
                <a:close/>
              </a:path>
              <a:path extrusionOk="0" h="5753100" w="4234180">
                <a:moveTo>
                  <a:pt x="1499763" y="0"/>
                </a:moveTo>
                <a:lnTo>
                  <a:pt x="1209436" y="0"/>
                </a:lnTo>
                <a:lnTo>
                  <a:pt x="1161454" y="12700"/>
                </a:lnTo>
                <a:lnTo>
                  <a:pt x="1547745" y="12700"/>
                </a:lnTo>
                <a:lnTo>
                  <a:pt x="149976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87" name="Google Shape;387;p30"/>
          <p:cNvSpPr txBox="1"/>
          <p:nvPr/>
        </p:nvSpPr>
        <p:spPr>
          <a:xfrm>
            <a:off x="514275" y="2193967"/>
            <a:ext cx="2304300" cy="13992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Moving the Spheres Together</a:t>
            </a:r>
            <a:endParaRPr sz="3200">
              <a:latin typeface="Nunito ExtraBold"/>
              <a:ea typeface="Nunito ExtraBold"/>
              <a:cs typeface="Nunito ExtraBold"/>
              <a:sym typeface="Nunito ExtraBold"/>
            </a:endParaRPr>
          </a:p>
        </p:txBody>
      </p:sp>
      <p:grpSp>
        <p:nvGrpSpPr>
          <p:cNvPr id="388" name="Google Shape;388;p30"/>
          <p:cNvGrpSpPr/>
          <p:nvPr/>
        </p:nvGrpSpPr>
        <p:grpSpPr>
          <a:xfrm>
            <a:off x="3198963" y="868154"/>
            <a:ext cx="4324199" cy="4322627"/>
            <a:chOff x="4265853" y="1158002"/>
            <a:chExt cx="5766367" cy="5765809"/>
          </a:xfrm>
        </p:grpSpPr>
        <p:sp>
          <p:nvSpPr>
            <p:cNvPr id="389" name="Google Shape;389;p30"/>
            <p:cNvSpPr/>
            <p:nvPr/>
          </p:nvSpPr>
          <p:spPr>
            <a:xfrm>
              <a:off x="7144875" y="1158002"/>
              <a:ext cx="2887345" cy="4327525"/>
            </a:xfrm>
            <a:custGeom>
              <a:rect b="b" l="l" r="r" t="t"/>
              <a:pathLst>
                <a:path extrusionOk="0" h="4327525" w="2887345">
                  <a:moveTo>
                    <a:pt x="0" y="0"/>
                  </a:moveTo>
                  <a:lnTo>
                    <a:pt x="0" y="2885020"/>
                  </a:lnTo>
                  <a:lnTo>
                    <a:pt x="2499982" y="4327525"/>
                  </a:lnTo>
                  <a:lnTo>
                    <a:pt x="2526046" y="4281595"/>
                  </a:lnTo>
                  <a:lnTo>
                    <a:pt x="2551155" y="4235694"/>
                  </a:lnTo>
                  <a:lnTo>
                    <a:pt x="2575313" y="4189802"/>
                  </a:lnTo>
                  <a:lnTo>
                    <a:pt x="2598525" y="4143900"/>
                  </a:lnTo>
                  <a:lnTo>
                    <a:pt x="2620797" y="4097970"/>
                  </a:lnTo>
                  <a:lnTo>
                    <a:pt x="2642133" y="4051992"/>
                  </a:lnTo>
                  <a:lnTo>
                    <a:pt x="2662538" y="4005948"/>
                  </a:lnTo>
                  <a:lnTo>
                    <a:pt x="2682018" y="3959818"/>
                  </a:lnTo>
                  <a:lnTo>
                    <a:pt x="2700578" y="3913584"/>
                  </a:lnTo>
                  <a:lnTo>
                    <a:pt x="2718222" y="3867227"/>
                  </a:lnTo>
                  <a:lnTo>
                    <a:pt x="2734957" y="3820728"/>
                  </a:lnTo>
                  <a:lnTo>
                    <a:pt x="2750786" y="3774067"/>
                  </a:lnTo>
                  <a:lnTo>
                    <a:pt x="2765715" y="3727226"/>
                  </a:lnTo>
                  <a:lnTo>
                    <a:pt x="2779749" y="3680186"/>
                  </a:lnTo>
                  <a:lnTo>
                    <a:pt x="2792893" y="3632928"/>
                  </a:lnTo>
                  <a:lnTo>
                    <a:pt x="2805152" y="3585433"/>
                  </a:lnTo>
                  <a:lnTo>
                    <a:pt x="2816532" y="3537683"/>
                  </a:lnTo>
                  <a:lnTo>
                    <a:pt x="2827037" y="3489657"/>
                  </a:lnTo>
                  <a:lnTo>
                    <a:pt x="2836673" y="3441338"/>
                  </a:lnTo>
                  <a:lnTo>
                    <a:pt x="2845443" y="3392706"/>
                  </a:lnTo>
                  <a:lnTo>
                    <a:pt x="2853355" y="3343742"/>
                  </a:lnTo>
                  <a:lnTo>
                    <a:pt x="2860412" y="3294428"/>
                  </a:lnTo>
                  <a:lnTo>
                    <a:pt x="2866620" y="3244744"/>
                  </a:lnTo>
                  <a:lnTo>
                    <a:pt x="2871984" y="3194672"/>
                  </a:lnTo>
                  <a:lnTo>
                    <a:pt x="2876508" y="3144192"/>
                  </a:lnTo>
                  <a:lnTo>
                    <a:pt x="2880199" y="3093286"/>
                  </a:lnTo>
                  <a:lnTo>
                    <a:pt x="2883060" y="3041935"/>
                  </a:lnTo>
                  <a:lnTo>
                    <a:pt x="2885098" y="2990120"/>
                  </a:lnTo>
                  <a:lnTo>
                    <a:pt x="2886317" y="2937821"/>
                  </a:lnTo>
                  <a:lnTo>
                    <a:pt x="2886722" y="2885020"/>
                  </a:lnTo>
                  <a:lnTo>
                    <a:pt x="2886328" y="2836830"/>
                  </a:lnTo>
                  <a:lnTo>
                    <a:pt x="2885148" y="2788831"/>
                  </a:lnTo>
                  <a:lnTo>
                    <a:pt x="2883189" y="2741029"/>
                  </a:lnTo>
                  <a:lnTo>
                    <a:pt x="2880458" y="2693429"/>
                  </a:lnTo>
                  <a:lnTo>
                    <a:pt x="2876960" y="2646039"/>
                  </a:lnTo>
                  <a:lnTo>
                    <a:pt x="2872701" y="2598864"/>
                  </a:lnTo>
                  <a:lnTo>
                    <a:pt x="2867688" y="2551911"/>
                  </a:lnTo>
                  <a:lnTo>
                    <a:pt x="2861926" y="2505185"/>
                  </a:lnTo>
                  <a:lnTo>
                    <a:pt x="2855423" y="2458693"/>
                  </a:lnTo>
                  <a:lnTo>
                    <a:pt x="2848183" y="2412440"/>
                  </a:lnTo>
                  <a:lnTo>
                    <a:pt x="2840213" y="2366434"/>
                  </a:lnTo>
                  <a:lnTo>
                    <a:pt x="2831520" y="2320679"/>
                  </a:lnTo>
                  <a:lnTo>
                    <a:pt x="2822109" y="2275183"/>
                  </a:lnTo>
                  <a:lnTo>
                    <a:pt x="2811986" y="2229951"/>
                  </a:lnTo>
                  <a:lnTo>
                    <a:pt x="2801157" y="2184989"/>
                  </a:lnTo>
                  <a:lnTo>
                    <a:pt x="2789630" y="2140304"/>
                  </a:lnTo>
                  <a:lnTo>
                    <a:pt x="2777409" y="2095901"/>
                  </a:lnTo>
                  <a:lnTo>
                    <a:pt x="2764501" y="2051788"/>
                  </a:lnTo>
                  <a:lnTo>
                    <a:pt x="2750913" y="2007969"/>
                  </a:lnTo>
                  <a:lnTo>
                    <a:pt x="2736649" y="1964451"/>
                  </a:lnTo>
                  <a:lnTo>
                    <a:pt x="2721717" y="1921240"/>
                  </a:lnTo>
                  <a:lnTo>
                    <a:pt x="2706122" y="1878342"/>
                  </a:lnTo>
                  <a:lnTo>
                    <a:pt x="2689870" y="1835764"/>
                  </a:lnTo>
                  <a:lnTo>
                    <a:pt x="2672969" y="1793512"/>
                  </a:lnTo>
                  <a:lnTo>
                    <a:pt x="2655423" y="1751591"/>
                  </a:lnTo>
                  <a:lnTo>
                    <a:pt x="2637239" y="1710007"/>
                  </a:lnTo>
                  <a:lnTo>
                    <a:pt x="2618423" y="1668768"/>
                  </a:lnTo>
                  <a:lnTo>
                    <a:pt x="2598982" y="1627878"/>
                  </a:lnTo>
                  <a:lnTo>
                    <a:pt x="2578920" y="1587345"/>
                  </a:lnTo>
                  <a:lnTo>
                    <a:pt x="2558245" y="1547173"/>
                  </a:lnTo>
                  <a:lnTo>
                    <a:pt x="2536963" y="1507371"/>
                  </a:lnTo>
                  <a:lnTo>
                    <a:pt x="2515079" y="1467942"/>
                  </a:lnTo>
                  <a:lnTo>
                    <a:pt x="2492600" y="1428894"/>
                  </a:lnTo>
                  <a:lnTo>
                    <a:pt x="2469532" y="1390233"/>
                  </a:lnTo>
                  <a:lnTo>
                    <a:pt x="2445881" y="1351965"/>
                  </a:lnTo>
                  <a:lnTo>
                    <a:pt x="2421654" y="1314096"/>
                  </a:lnTo>
                  <a:lnTo>
                    <a:pt x="2396855" y="1276631"/>
                  </a:lnTo>
                  <a:lnTo>
                    <a:pt x="2371492" y="1239578"/>
                  </a:lnTo>
                  <a:lnTo>
                    <a:pt x="2345571" y="1202942"/>
                  </a:lnTo>
                  <a:lnTo>
                    <a:pt x="2319097" y="1166730"/>
                  </a:lnTo>
                  <a:lnTo>
                    <a:pt x="2292077" y="1130947"/>
                  </a:lnTo>
                  <a:lnTo>
                    <a:pt x="2264517" y="1095600"/>
                  </a:lnTo>
                  <a:lnTo>
                    <a:pt x="2236423" y="1060695"/>
                  </a:lnTo>
                  <a:lnTo>
                    <a:pt x="2207802" y="1026237"/>
                  </a:lnTo>
                  <a:lnTo>
                    <a:pt x="2178658" y="992234"/>
                  </a:lnTo>
                  <a:lnTo>
                    <a:pt x="2148999" y="958691"/>
                  </a:lnTo>
                  <a:lnTo>
                    <a:pt x="2118831" y="925614"/>
                  </a:lnTo>
                  <a:lnTo>
                    <a:pt x="2088159" y="893010"/>
                  </a:lnTo>
                  <a:lnTo>
                    <a:pt x="2056990" y="860884"/>
                  </a:lnTo>
                  <a:lnTo>
                    <a:pt x="2025330" y="829242"/>
                  </a:lnTo>
                  <a:lnTo>
                    <a:pt x="1993185" y="798092"/>
                  </a:lnTo>
                  <a:lnTo>
                    <a:pt x="1960562" y="767438"/>
                  </a:lnTo>
                  <a:lnTo>
                    <a:pt x="1927465" y="737287"/>
                  </a:lnTo>
                  <a:lnTo>
                    <a:pt x="1893902" y="707646"/>
                  </a:lnTo>
                  <a:lnTo>
                    <a:pt x="1859879" y="678520"/>
                  </a:lnTo>
                  <a:lnTo>
                    <a:pt x="1825401" y="649915"/>
                  </a:lnTo>
                  <a:lnTo>
                    <a:pt x="1790475" y="621837"/>
                  </a:lnTo>
                  <a:lnTo>
                    <a:pt x="1755107" y="594294"/>
                  </a:lnTo>
                  <a:lnTo>
                    <a:pt x="1719303" y="567290"/>
                  </a:lnTo>
                  <a:lnTo>
                    <a:pt x="1683070" y="540832"/>
                  </a:lnTo>
                  <a:lnTo>
                    <a:pt x="1646412" y="514926"/>
                  </a:lnTo>
                  <a:lnTo>
                    <a:pt x="1609337" y="489578"/>
                  </a:lnTo>
                  <a:lnTo>
                    <a:pt x="1571851" y="464794"/>
                  </a:lnTo>
                  <a:lnTo>
                    <a:pt x="1533959" y="440580"/>
                  </a:lnTo>
                  <a:lnTo>
                    <a:pt x="1495668" y="416943"/>
                  </a:lnTo>
                  <a:lnTo>
                    <a:pt x="1456984" y="393889"/>
                  </a:lnTo>
                  <a:lnTo>
                    <a:pt x="1417914" y="371423"/>
                  </a:lnTo>
                  <a:lnTo>
                    <a:pt x="1378462" y="349553"/>
                  </a:lnTo>
                  <a:lnTo>
                    <a:pt x="1338636" y="328283"/>
                  </a:lnTo>
                  <a:lnTo>
                    <a:pt x="1298441" y="307620"/>
                  </a:lnTo>
                  <a:lnTo>
                    <a:pt x="1257883" y="287571"/>
                  </a:lnTo>
                  <a:lnTo>
                    <a:pt x="1216970" y="268140"/>
                  </a:lnTo>
                  <a:lnTo>
                    <a:pt x="1175706" y="249336"/>
                  </a:lnTo>
                  <a:lnTo>
                    <a:pt x="1134098" y="231162"/>
                  </a:lnTo>
                  <a:lnTo>
                    <a:pt x="1092152" y="213627"/>
                  </a:lnTo>
                  <a:lnTo>
                    <a:pt x="1049874" y="196735"/>
                  </a:lnTo>
                  <a:lnTo>
                    <a:pt x="1007271" y="180494"/>
                  </a:lnTo>
                  <a:lnTo>
                    <a:pt x="964348" y="164908"/>
                  </a:lnTo>
                  <a:lnTo>
                    <a:pt x="921112" y="149984"/>
                  </a:lnTo>
                  <a:lnTo>
                    <a:pt x="877568" y="135729"/>
                  </a:lnTo>
                  <a:lnTo>
                    <a:pt x="833724" y="122148"/>
                  </a:lnTo>
                  <a:lnTo>
                    <a:pt x="789584" y="109248"/>
                  </a:lnTo>
                  <a:lnTo>
                    <a:pt x="745155" y="97035"/>
                  </a:lnTo>
                  <a:lnTo>
                    <a:pt x="700444" y="85514"/>
                  </a:lnTo>
                  <a:lnTo>
                    <a:pt x="655455" y="74692"/>
                  </a:lnTo>
                  <a:lnTo>
                    <a:pt x="610197" y="64575"/>
                  </a:lnTo>
                  <a:lnTo>
                    <a:pt x="564673" y="55169"/>
                  </a:lnTo>
                  <a:lnTo>
                    <a:pt x="518892" y="46481"/>
                  </a:lnTo>
                  <a:lnTo>
                    <a:pt x="472858" y="38516"/>
                  </a:lnTo>
                  <a:lnTo>
                    <a:pt x="426579" y="31280"/>
                  </a:lnTo>
                  <a:lnTo>
                    <a:pt x="380059" y="24781"/>
                  </a:lnTo>
                  <a:lnTo>
                    <a:pt x="333305" y="19023"/>
                  </a:lnTo>
                  <a:lnTo>
                    <a:pt x="286324" y="14012"/>
                  </a:lnTo>
                  <a:lnTo>
                    <a:pt x="239122" y="9756"/>
                  </a:lnTo>
                  <a:lnTo>
                    <a:pt x="191704" y="6260"/>
                  </a:lnTo>
                  <a:lnTo>
                    <a:pt x="144076" y="3530"/>
                  </a:lnTo>
                  <a:lnTo>
                    <a:pt x="96246" y="1573"/>
                  </a:lnTo>
                  <a:lnTo>
                    <a:pt x="48218" y="394"/>
                  </a:lnTo>
                  <a:lnTo>
                    <a:pt x="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0" name="Google Shape;390;p30"/>
            <p:cNvSpPr/>
            <p:nvPr/>
          </p:nvSpPr>
          <p:spPr>
            <a:xfrm>
              <a:off x="4265853" y="1158011"/>
              <a:ext cx="5381625" cy="5765800"/>
            </a:xfrm>
            <a:custGeom>
              <a:rect b="b" l="l" r="r" t="t"/>
              <a:pathLst>
                <a:path extrusionOk="0" h="5765800" w="5381625">
                  <a:moveTo>
                    <a:pt x="5381587" y="4321645"/>
                  </a:moveTo>
                  <a:lnTo>
                    <a:pt x="2887141" y="2880322"/>
                  </a:lnTo>
                  <a:lnTo>
                    <a:pt x="2887141" y="0"/>
                  </a:lnTo>
                  <a:lnTo>
                    <a:pt x="2834309" y="406"/>
                  </a:lnTo>
                  <a:lnTo>
                    <a:pt x="2781985" y="1625"/>
                  </a:lnTo>
                  <a:lnTo>
                    <a:pt x="2730131" y="3657"/>
                  </a:lnTo>
                  <a:lnTo>
                    <a:pt x="2678760" y="6515"/>
                  </a:lnTo>
                  <a:lnTo>
                    <a:pt x="2627820" y="10210"/>
                  </a:lnTo>
                  <a:lnTo>
                    <a:pt x="2577312" y="14732"/>
                  </a:lnTo>
                  <a:lnTo>
                    <a:pt x="2527211" y="20091"/>
                  </a:lnTo>
                  <a:lnTo>
                    <a:pt x="2477490" y="26289"/>
                  </a:lnTo>
                  <a:lnTo>
                    <a:pt x="2428151" y="33350"/>
                  </a:lnTo>
                  <a:lnTo>
                    <a:pt x="2379154" y="41249"/>
                  </a:lnTo>
                  <a:lnTo>
                    <a:pt x="2330500" y="50012"/>
                  </a:lnTo>
                  <a:lnTo>
                    <a:pt x="2282152" y="59651"/>
                  </a:lnTo>
                  <a:lnTo>
                    <a:pt x="2234095" y="70142"/>
                  </a:lnTo>
                  <a:lnTo>
                    <a:pt x="2186317" y="81521"/>
                  </a:lnTo>
                  <a:lnTo>
                    <a:pt x="2138794" y="93776"/>
                  </a:lnTo>
                  <a:lnTo>
                    <a:pt x="2091499" y="106908"/>
                  </a:lnTo>
                  <a:lnTo>
                    <a:pt x="2044433" y="120929"/>
                  </a:lnTo>
                  <a:lnTo>
                    <a:pt x="1997570" y="135851"/>
                  </a:lnTo>
                  <a:lnTo>
                    <a:pt x="1950885" y="151676"/>
                  </a:lnTo>
                  <a:lnTo>
                    <a:pt x="1904352" y="168402"/>
                  </a:lnTo>
                  <a:lnTo>
                    <a:pt x="1857971" y="186029"/>
                  </a:lnTo>
                  <a:lnTo>
                    <a:pt x="1811705" y="204584"/>
                  </a:lnTo>
                  <a:lnTo>
                    <a:pt x="1765554" y="224053"/>
                  </a:lnTo>
                  <a:lnTo>
                    <a:pt x="1719478" y="244449"/>
                  </a:lnTo>
                  <a:lnTo>
                    <a:pt x="1673466" y="265772"/>
                  </a:lnTo>
                  <a:lnTo>
                    <a:pt x="1627517" y="288036"/>
                  </a:lnTo>
                  <a:lnTo>
                    <a:pt x="1581581" y="311226"/>
                  </a:lnTo>
                  <a:lnTo>
                    <a:pt x="1535658" y="335381"/>
                  </a:lnTo>
                  <a:lnTo>
                    <a:pt x="1489735" y="360476"/>
                  </a:lnTo>
                  <a:lnTo>
                    <a:pt x="1443774" y="386524"/>
                  </a:lnTo>
                  <a:lnTo>
                    <a:pt x="1402219" y="410959"/>
                  </a:lnTo>
                  <a:lnTo>
                    <a:pt x="1361211" y="435978"/>
                  </a:lnTo>
                  <a:lnTo>
                    <a:pt x="1320774" y="461568"/>
                  </a:lnTo>
                  <a:lnTo>
                    <a:pt x="1280883" y="487743"/>
                  </a:lnTo>
                  <a:lnTo>
                    <a:pt x="1241577" y="514464"/>
                  </a:lnTo>
                  <a:lnTo>
                    <a:pt x="1202829" y="541731"/>
                  </a:lnTo>
                  <a:lnTo>
                    <a:pt x="1164640" y="569544"/>
                  </a:lnTo>
                  <a:lnTo>
                    <a:pt x="1127036" y="597903"/>
                  </a:lnTo>
                  <a:lnTo>
                    <a:pt x="1090002" y="626770"/>
                  </a:lnTo>
                  <a:lnTo>
                    <a:pt x="1053541" y="656170"/>
                  </a:lnTo>
                  <a:lnTo>
                    <a:pt x="1017663" y="686066"/>
                  </a:lnTo>
                  <a:lnTo>
                    <a:pt x="982357" y="716470"/>
                  </a:lnTo>
                  <a:lnTo>
                    <a:pt x="947635" y="747356"/>
                  </a:lnTo>
                  <a:lnTo>
                    <a:pt x="913511" y="778738"/>
                  </a:lnTo>
                  <a:lnTo>
                    <a:pt x="879957" y="810590"/>
                  </a:lnTo>
                  <a:lnTo>
                    <a:pt x="847001" y="842911"/>
                  </a:lnTo>
                  <a:lnTo>
                    <a:pt x="814641" y="875690"/>
                  </a:lnTo>
                  <a:lnTo>
                    <a:pt x="782866" y="908913"/>
                  </a:lnTo>
                  <a:lnTo>
                    <a:pt x="751687" y="942594"/>
                  </a:lnTo>
                  <a:lnTo>
                    <a:pt x="721106" y="976693"/>
                  </a:lnTo>
                  <a:lnTo>
                    <a:pt x="691134" y="1011224"/>
                  </a:lnTo>
                  <a:lnTo>
                    <a:pt x="661758" y="1046175"/>
                  </a:lnTo>
                  <a:lnTo>
                    <a:pt x="632993" y="1081519"/>
                  </a:lnTo>
                  <a:lnTo>
                    <a:pt x="604824" y="1117282"/>
                  </a:lnTo>
                  <a:lnTo>
                    <a:pt x="577278" y="1153426"/>
                  </a:lnTo>
                  <a:lnTo>
                    <a:pt x="550329" y="1189951"/>
                  </a:lnTo>
                  <a:lnTo>
                    <a:pt x="524002" y="1226858"/>
                  </a:lnTo>
                  <a:lnTo>
                    <a:pt x="498297" y="1264132"/>
                  </a:lnTo>
                  <a:lnTo>
                    <a:pt x="473202" y="1301762"/>
                  </a:lnTo>
                  <a:lnTo>
                    <a:pt x="448729" y="1339748"/>
                  </a:lnTo>
                  <a:lnTo>
                    <a:pt x="424878" y="1378064"/>
                  </a:lnTo>
                  <a:lnTo>
                    <a:pt x="401650" y="1416723"/>
                  </a:lnTo>
                  <a:lnTo>
                    <a:pt x="379056" y="1455699"/>
                  </a:lnTo>
                  <a:lnTo>
                    <a:pt x="357085" y="1494993"/>
                  </a:lnTo>
                  <a:lnTo>
                    <a:pt x="335749" y="1534604"/>
                  </a:lnTo>
                  <a:lnTo>
                    <a:pt x="315048" y="1574507"/>
                  </a:lnTo>
                  <a:lnTo>
                    <a:pt x="294982" y="1614703"/>
                  </a:lnTo>
                  <a:lnTo>
                    <a:pt x="275564" y="1655178"/>
                  </a:lnTo>
                  <a:lnTo>
                    <a:pt x="256781" y="1695932"/>
                  </a:lnTo>
                  <a:lnTo>
                    <a:pt x="238633" y="1736953"/>
                  </a:lnTo>
                  <a:lnTo>
                    <a:pt x="221132" y="1778228"/>
                  </a:lnTo>
                  <a:lnTo>
                    <a:pt x="204292" y="1819757"/>
                  </a:lnTo>
                  <a:lnTo>
                    <a:pt x="188087" y="1861527"/>
                  </a:lnTo>
                  <a:lnTo>
                    <a:pt x="172542" y="1903526"/>
                  </a:lnTo>
                  <a:lnTo>
                    <a:pt x="157645" y="1945754"/>
                  </a:lnTo>
                  <a:lnTo>
                    <a:pt x="143408" y="1988185"/>
                  </a:lnTo>
                  <a:lnTo>
                    <a:pt x="129832" y="2030844"/>
                  </a:lnTo>
                  <a:lnTo>
                    <a:pt x="116916" y="2073694"/>
                  </a:lnTo>
                  <a:lnTo>
                    <a:pt x="104660" y="2116734"/>
                  </a:lnTo>
                  <a:lnTo>
                    <a:pt x="93078" y="2159952"/>
                  </a:lnTo>
                  <a:lnTo>
                    <a:pt x="82156" y="2203348"/>
                  </a:lnTo>
                  <a:lnTo>
                    <a:pt x="71907" y="2246909"/>
                  </a:lnTo>
                  <a:lnTo>
                    <a:pt x="62318" y="2290635"/>
                  </a:lnTo>
                  <a:lnTo>
                    <a:pt x="53416" y="2334501"/>
                  </a:lnTo>
                  <a:lnTo>
                    <a:pt x="45199" y="2378519"/>
                  </a:lnTo>
                  <a:lnTo>
                    <a:pt x="37642" y="2422652"/>
                  </a:lnTo>
                  <a:lnTo>
                    <a:pt x="30772" y="2466924"/>
                  </a:lnTo>
                  <a:lnTo>
                    <a:pt x="24599" y="2511310"/>
                  </a:lnTo>
                  <a:lnTo>
                    <a:pt x="19100" y="2555798"/>
                  </a:lnTo>
                  <a:lnTo>
                    <a:pt x="14287" y="2600388"/>
                  </a:lnTo>
                  <a:lnTo>
                    <a:pt x="10172" y="2645067"/>
                  </a:lnTo>
                  <a:lnTo>
                    <a:pt x="6743" y="2689834"/>
                  </a:lnTo>
                  <a:lnTo>
                    <a:pt x="4000" y="2734665"/>
                  </a:lnTo>
                  <a:lnTo>
                    <a:pt x="1968" y="2779572"/>
                  </a:lnTo>
                  <a:lnTo>
                    <a:pt x="635" y="2824530"/>
                  </a:lnTo>
                  <a:lnTo>
                    <a:pt x="0" y="2869539"/>
                  </a:lnTo>
                  <a:lnTo>
                    <a:pt x="63" y="2914586"/>
                  </a:lnTo>
                  <a:lnTo>
                    <a:pt x="838" y="2959671"/>
                  </a:lnTo>
                  <a:lnTo>
                    <a:pt x="2324" y="3004769"/>
                  </a:lnTo>
                  <a:lnTo>
                    <a:pt x="4521" y="3049892"/>
                  </a:lnTo>
                  <a:lnTo>
                    <a:pt x="7416" y="3095028"/>
                  </a:lnTo>
                  <a:lnTo>
                    <a:pt x="11036" y="3140151"/>
                  </a:lnTo>
                  <a:lnTo>
                    <a:pt x="15379" y="3185261"/>
                  </a:lnTo>
                  <a:lnTo>
                    <a:pt x="20434" y="3230359"/>
                  </a:lnTo>
                  <a:lnTo>
                    <a:pt x="26212" y="3275431"/>
                  </a:lnTo>
                  <a:lnTo>
                    <a:pt x="32715" y="3320478"/>
                  </a:lnTo>
                  <a:lnTo>
                    <a:pt x="39941" y="3365474"/>
                  </a:lnTo>
                  <a:lnTo>
                    <a:pt x="47891" y="3410407"/>
                  </a:lnTo>
                  <a:lnTo>
                    <a:pt x="56578" y="3455301"/>
                  </a:lnTo>
                  <a:lnTo>
                    <a:pt x="66001" y="3500107"/>
                  </a:lnTo>
                  <a:lnTo>
                    <a:pt x="76161" y="3544849"/>
                  </a:lnTo>
                  <a:lnTo>
                    <a:pt x="87045" y="3589502"/>
                  </a:lnTo>
                  <a:lnTo>
                    <a:pt x="98679" y="3634067"/>
                  </a:lnTo>
                  <a:lnTo>
                    <a:pt x="111048" y="3678517"/>
                  </a:lnTo>
                  <a:lnTo>
                    <a:pt x="124167" y="3722865"/>
                  </a:lnTo>
                  <a:lnTo>
                    <a:pt x="138036" y="3767099"/>
                  </a:lnTo>
                  <a:lnTo>
                    <a:pt x="152641" y="3811206"/>
                  </a:lnTo>
                  <a:lnTo>
                    <a:pt x="168008" y="3855174"/>
                  </a:lnTo>
                  <a:lnTo>
                    <a:pt x="184124" y="3899001"/>
                  </a:lnTo>
                  <a:lnTo>
                    <a:pt x="200990" y="3942677"/>
                  </a:lnTo>
                  <a:lnTo>
                    <a:pt x="218617" y="3986187"/>
                  </a:lnTo>
                  <a:lnTo>
                    <a:pt x="237007" y="4029532"/>
                  </a:lnTo>
                  <a:lnTo>
                    <a:pt x="256159" y="4072699"/>
                  </a:lnTo>
                  <a:lnTo>
                    <a:pt x="276072" y="4115676"/>
                  </a:lnTo>
                  <a:lnTo>
                    <a:pt x="296748" y="4158475"/>
                  </a:lnTo>
                  <a:lnTo>
                    <a:pt x="318198" y="4201058"/>
                  </a:lnTo>
                  <a:lnTo>
                    <a:pt x="340410" y="4243438"/>
                  </a:lnTo>
                  <a:lnTo>
                    <a:pt x="363410" y="4285589"/>
                  </a:lnTo>
                  <a:lnTo>
                    <a:pt x="387172" y="4327525"/>
                  </a:lnTo>
                  <a:lnTo>
                    <a:pt x="387794" y="4327169"/>
                  </a:lnTo>
                  <a:lnTo>
                    <a:pt x="411327" y="4367212"/>
                  </a:lnTo>
                  <a:lnTo>
                    <a:pt x="438531" y="4411929"/>
                  </a:lnTo>
                  <a:lnTo>
                    <a:pt x="466204" y="4455820"/>
                  </a:lnTo>
                  <a:lnTo>
                    <a:pt x="494347" y="4498899"/>
                  </a:lnTo>
                  <a:lnTo>
                    <a:pt x="522998" y="4541177"/>
                  </a:lnTo>
                  <a:lnTo>
                    <a:pt x="552157" y="4582668"/>
                  </a:lnTo>
                  <a:lnTo>
                    <a:pt x="581837" y="4623384"/>
                  </a:lnTo>
                  <a:lnTo>
                    <a:pt x="612051" y="4663338"/>
                  </a:lnTo>
                  <a:lnTo>
                    <a:pt x="642810" y="4702543"/>
                  </a:lnTo>
                  <a:lnTo>
                    <a:pt x="674141" y="4741024"/>
                  </a:lnTo>
                  <a:lnTo>
                    <a:pt x="706056" y="4778794"/>
                  </a:lnTo>
                  <a:lnTo>
                    <a:pt x="738555" y="4815852"/>
                  </a:lnTo>
                  <a:lnTo>
                    <a:pt x="771652" y="4852225"/>
                  </a:lnTo>
                  <a:lnTo>
                    <a:pt x="805383" y="4887925"/>
                  </a:lnTo>
                  <a:lnTo>
                    <a:pt x="839736" y="4922952"/>
                  </a:lnTo>
                  <a:lnTo>
                    <a:pt x="874750" y="4957343"/>
                  </a:lnTo>
                  <a:lnTo>
                    <a:pt x="910412" y="4991100"/>
                  </a:lnTo>
                  <a:lnTo>
                    <a:pt x="946759" y="5024221"/>
                  </a:lnTo>
                  <a:lnTo>
                    <a:pt x="983780" y="5056759"/>
                  </a:lnTo>
                  <a:lnTo>
                    <a:pt x="1021524" y="5088687"/>
                  </a:lnTo>
                  <a:lnTo>
                    <a:pt x="1059967" y="5120043"/>
                  </a:lnTo>
                  <a:lnTo>
                    <a:pt x="1099146" y="5150828"/>
                  </a:lnTo>
                  <a:lnTo>
                    <a:pt x="1139075" y="5181066"/>
                  </a:lnTo>
                  <a:lnTo>
                    <a:pt x="1179766" y="5210772"/>
                  </a:lnTo>
                  <a:lnTo>
                    <a:pt x="1221219" y="5239956"/>
                  </a:lnTo>
                  <a:lnTo>
                    <a:pt x="1263459" y="5268620"/>
                  </a:lnTo>
                  <a:lnTo>
                    <a:pt x="1306499" y="5296801"/>
                  </a:lnTo>
                  <a:lnTo>
                    <a:pt x="1350352" y="5324487"/>
                  </a:lnTo>
                  <a:lnTo>
                    <a:pt x="1395044" y="5351716"/>
                  </a:lnTo>
                  <a:lnTo>
                    <a:pt x="1440561" y="5378488"/>
                  </a:lnTo>
                  <a:lnTo>
                    <a:pt x="1482496" y="5402262"/>
                  </a:lnTo>
                  <a:lnTo>
                    <a:pt x="1524647" y="5425262"/>
                  </a:lnTo>
                  <a:lnTo>
                    <a:pt x="1567027" y="5447487"/>
                  </a:lnTo>
                  <a:lnTo>
                    <a:pt x="1609623" y="5468937"/>
                  </a:lnTo>
                  <a:lnTo>
                    <a:pt x="1652409" y="5489626"/>
                  </a:lnTo>
                  <a:lnTo>
                    <a:pt x="1695386" y="5509539"/>
                  </a:lnTo>
                  <a:lnTo>
                    <a:pt x="1738553" y="5528691"/>
                  </a:lnTo>
                  <a:lnTo>
                    <a:pt x="1781898" y="5547080"/>
                  </a:lnTo>
                  <a:lnTo>
                    <a:pt x="1825421" y="5564708"/>
                  </a:lnTo>
                  <a:lnTo>
                    <a:pt x="1869084" y="5581586"/>
                  </a:lnTo>
                  <a:lnTo>
                    <a:pt x="1912912" y="5597703"/>
                  </a:lnTo>
                  <a:lnTo>
                    <a:pt x="1956879" y="5613070"/>
                  </a:lnTo>
                  <a:lnTo>
                    <a:pt x="2000986" y="5627687"/>
                  </a:lnTo>
                  <a:lnTo>
                    <a:pt x="2045220" y="5641543"/>
                  </a:lnTo>
                  <a:lnTo>
                    <a:pt x="2089569" y="5654662"/>
                  </a:lnTo>
                  <a:lnTo>
                    <a:pt x="2134031" y="5667045"/>
                  </a:lnTo>
                  <a:lnTo>
                    <a:pt x="2178583" y="5678678"/>
                  </a:lnTo>
                  <a:lnTo>
                    <a:pt x="2223249" y="5689574"/>
                  </a:lnTo>
                  <a:lnTo>
                    <a:pt x="2267978" y="5699722"/>
                  </a:lnTo>
                  <a:lnTo>
                    <a:pt x="2312797" y="5709145"/>
                  </a:lnTo>
                  <a:lnTo>
                    <a:pt x="2357678" y="5717832"/>
                  </a:lnTo>
                  <a:lnTo>
                    <a:pt x="2402624" y="5725795"/>
                  </a:lnTo>
                  <a:lnTo>
                    <a:pt x="2447620" y="5733021"/>
                  </a:lnTo>
                  <a:lnTo>
                    <a:pt x="2492654" y="5739523"/>
                  </a:lnTo>
                  <a:lnTo>
                    <a:pt x="2537726" y="5745302"/>
                  </a:lnTo>
                  <a:lnTo>
                    <a:pt x="2582824" y="5750357"/>
                  </a:lnTo>
                  <a:lnTo>
                    <a:pt x="2627947" y="5754700"/>
                  </a:lnTo>
                  <a:lnTo>
                    <a:pt x="2673070" y="5758319"/>
                  </a:lnTo>
                  <a:lnTo>
                    <a:pt x="2718206" y="5761228"/>
                  </a:lnTo>
                  <a:lnTo>
                    <a:pt x="2763316" y="5763412"/>
                  </a:lnTo>
                  <a:lnTo>
                    <a:pt x="2808427" y="5764898"/>
                  </a:lnTo>
                  <a:lnTo>
                    <a:pt x="2853512" y="5765673"/>
                  </a:lnTo>
                  <a:lnTo>
                    <a:pt x="2898559" y="5765736"/>
                  </a:lnTo>
                  <a:lnTo>
                    <a:pt x="2943568" y="5765101"/>
                  </a:lnTo>
                  <a:lnTo>
                    <a:pt x="2988526" y="5763768"/>
                  </a:lnTo>
                  <a:lnTo>
                    <a:pt x="3033433" y="5761736"/>
                  </a:lnTo>
                  <a:lnTo>
                    <a:pt x="3078264" y="5758993"/>
                  </a:lnTo>
                  <a:lnTo>
                    <a:pt x="3123031" y="5755564"/>
                  </a:lnTo>
                  <a:lnTo>
                    <a:pt x="3167710" y="5751449"/>
                  </a:lnTo>
                  <a:lnTo>
                    <a:pt x="3212300" y="5746635"/>
                  </a:lnTo>
                  <a:lnTo>
                    <a:pt x="3256788" y="5741136"/>
                  </a:lnTo>
                  <a:lnTo>
                    <a:pt x="3301174" y="5734951"/>
                  </a:lnTo>
                  <a:lnTo>
                    <a:pt x="3345446" y="5728081"/>
                  </a:lnTo>
                  <a:lnTo>
                    <a:pt x="3389592" y="5720537"/>
                  </a:lnTo>
                  <a:lnTo>
                    <a:pt x="3433597" y="5712307"/>
                  </a:lnTo>
                  <a:lnTo>
                    <a:pt x="3477463" y="5703405"/>
                  </a:lnTo>
                  <a:lnTo>
                    <a:pt x="3521189" y="5693816"/>
                  </a:lnTo>
                  <a:lnTo>
                    <a:pt x="3564750" y="5683567"/>
                  </a:lnTo>
                  <a:lnTo>
                    <a:pt x="3608146" y="5672645"/>
                  </a:lnTo>
                  <a:lnTo>
                    <a:pt x="3651377" y="5661050"/>
                  </a:lnTo>
                  <a:lnTo>
                    <a:pt x="3694417" y="5648795"/>
                  </a:lnTo>
                  <a:lnTo>
                    <a:pt x="3737267" y="5635879"/>
                  </a:lnTo>
                  <a:lnTo>
                    <a:pt x="3779913" y="5622290"/>
                  </a:lnTo>
                  <a:lnTo>
                    <a:pt x="3822357" y="5608053"/>
                  </a:lnTo>
                  <a:lnTo>
                    <a:pt x="3864584" y="5593156"/>
                  </a:lnTo>
                  <a:lnTo>
                    <a:pt x="3906583" y="5577611"/>
                  </a:lnTo>
                  <a:lnTo>
                    <a:pt x="3948353" y="5561406"/>
                  </a:lnTo>
                  <a:lnTo>
                    <a:pt x="3989882" y="5544553"/>
                  </a:lnTo>
                  <a:lnTo>
                    <a:pt x="4031157" y="5527052"/>
                  </a:lnTo>
                  <a:lnTo>
                    <a:pt x="4072178" y="5508904"/>
                  </a:lnTo>
                  <a:lnTo>
                    <a:pt x="4112933" y="5490108"/>
                  </a:lnTo>
                  <a:lnTo>
                    <a:pt x="4153408" y="5470677"/>
                  </a:lnTo>
                  <a:lnTo>
                    <a:pt x="4193603" y="5450611"/>
                  </a:lnTo>
                  <a:lnTo>
                    <a:pt x="4233507" y="5429910"/>
                  </a:lnTo>
                  <a:lnTo>
                    <a:pt x="4273118" y="5408574"/>
                  </a:lnTo>
                  <a:lnTo>
                    <a:pt x="4312412" y="5386590"/>
                  </a:lnTo>
                  <a:lnTo>
                    <a:pt x="4351388" y="5363997"/>
                  </a:lnTo>
                  <a:lnTo>
                    <a:pt x="4390047" y="5340769"/>
                  </a:lnTo>
                  <a:lnTo>
                    <a:pt x="4428363" y="5316906"/>
                  </a:lnTo>
                  <a:lnTo>
                    <a:pt x="4466348" y="5292433"/>
                  </a:lnTo>
                  <a:lnTo>
                    <a:pt x="4503979" y="5267337"/>
                  </a:lnTo>
                  <a:lnTo>
                    <a:pt x="4541253" y="5241620"/>
                  </a:lnTo>
                  <a:lnTo>
                    <a:pt x="4578147" y="5215280"/>
                  </a:lnTo>
                  <a:lnTo>
                    <a:pt x="4614684" y="5188343"/>
                  </a:lnTo>
                  <a:lnTo>
                    <a:pt x="4650829" y="5160784"/>
                  </a:lnTo>
                  <a:lnTo>
                    <a:pt x="4686579" y="5132616"/>
                  </a:lnTo>
                  <a:lnTo>
                    <a:pt x="4721936" y="5103838"/>
                  </a:lnTo>
                  <a:lnTo>
                    <a:pt x="4756886" y="5074450"/>
                  </a:lnTo>
                  <a:lnTo>
                    <a:pt x="4791418" y="5044465"/>
                  </a:lnTo>
                  <a:lnTo>
                    <a:pt x="4825517" y="5013884"/>
                  </a:lnTo>
                  <a:lnTo>
                    <a:pt x="4859185" y="4982705"/>
                  </a:lnTo>
                  <a:lnTo>
                    <a:pt x="4892421" y="4950930"/>
                  </a:lnTo>
                  <a:lnTo>
                    <a:pt x="4925199" y="4918557"/>
                  </a:lnTo>
                  <a:lnTo>
                    <a:pt x="4957521" y="4885588"/>
                  </a:lnTo>
                  <a:lnTo>
                    <a:pt x="4989373" y="4852035"/>
                  </a:lnTo>
                  <a:lnTo>
                    <a:pt x="5020754" y="4817897"/>
                  </a:lnTo>
                  <a:lnTo>
                    <a:pt x="5051641" y="4783163"/>
                  </a:lnTo>
                  <a:lnTo>
                    <a:pt x="5082044" y="4747857"/>
                  </a:lnTo>
                  <a:lnTo>
                    <a:pt x="5111940" y="4711966"/>
                  </a:lnTo>
                  <a:lnTo>
                    <a:pt x="5141341" y="4675505"/>
                  </a:lnTo>
                  <a:lnTo>
                    <a:pt x="5170208" y="4638459"/>
                  </a:lnTo>
                  <a:lnTo>
                    <a:pt x="5198567" y="4600841"/>
                  </a:lnTo>
                  <a:lnTo>
                    <a:pt x="5226380" y="4562653"/>
                  </a:lnTo>
                  <a:lnTo>
                    <a:pt x="5253647" y="4523892"/>
                  </a:lnTo>
                  <a:lnTo>
                    <a:pt x="5280368" y="4484573"/>
                  </a:lnTo>
                  <a:lnTo>
                    <a:pt x="5306542" y="4444682"/>
                  </a:lnTo>
                  <a:lnTo>
                    <a:pt x="5332133" y="4404233"/>
                  </a:lnTo>
                  <a:lnTo>
                    <a:pt x="5357152" y="4363224"/>
                  </a:lnTo>
                  <a:lnTo>
                    <a:pt x="5381587" y="4321645"/>
                  </a:lnTo>
                  <a:close/>
                </a:path>
              </a:pathLst>
            </a:custGeom>
            <a:solidFill>
              <a:srgbClr val="FF6E14">
                <a:alpha val="2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1" name="Google Shape;391;p30"/>
            <p:cNvSpPr/>
            <p:nvPr/>
          </p:nvSpPr>
          <p:spPr>
            <a:xfrm>
              <a:off x="7045260" y="1158002"/>
              <a:ext cx="190500" cy="2825750"/>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2" name="Google Shape;392;p30"/>
            <p:cNvSpPr/>
            <p:nvPr/>
          </p:nvSpPr>
          <p:spPr>
            <a:xfrm>
              <a:off x="4653855" y="4056665"/>
              <a:ext cx="2465704" cy="1423670"/>
            </a:xfrm>
            <a:custGeom>
              <a:rect b="b" l="l" r="r" t="t"/>
              <a:pathLst>
                <a:path extrusionOk="0" h="1423670" w="2465704">
                  <a:moveTo>
                    <a:pt x="2465387" y="0"/>
                  </a:moveTo>
                  <a:lnTo>
                    <a:pt x="0"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3" name="Google Shape;393;p30"/>
            <p:cNvSpPr/>
            <p:nvPr/>
          </p:nvSpPr>
          <p:spPr>
            <a:xfrm>
              <a:off x="7168442" y="4056665"/>
              <a:ext cx="2465704" cy="1423670"/>
            </a:xfrm>
            <a:custGeom>
              <a:rect b="b" l="l" r="r" t="t"/>
              <a:pathLst>
                <a:path extrusionOk="0" h="1423670" w="2465704">
                  <a:moveTo>
                    <a:pt x="0" y="0"/>
                  </a:moveTo>
                  <a:lnTo>
                    <a:pt x="2465387"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4" name="Google Shape;394;p30"/>
            <p:cNvSpPr/>
            <p:nvPr/>
          </p:nvSpPr>
          <p:spPr>
            <a:xfrm>
              <a:off x="5706977" y="2504217"/>
              <a:ext cx="2913379" cy="2766695"/>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5" name="Google Shape;395;p30"/>
            <p:cNvSpPr/>
            <p:nvPr/>
          </p:nvSpPr>
          <p:spPr>
            <a:xfrm>
              <a:off x="5706977" y="2515012"/>
              <a:ext cx="2913379" cy="2755900"/>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396" name="Google Shape;396;p30"/>
            <p:cNvSpPr/>
            <p:nvPr/>
          </p:nvSpPr>
          <p:spPr>
            <a:xfrm>
              <a:off x="6832095" y="3667333"/>
              <a:ext cx="662304" cy="63500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397" name="Google Shape;397;p30"/>
          <p:cNvSpPr txBox="1"/>
          <p:nvPr/>
        </p:nvSpPr>
        <p:spPr>
          <a:xfrm>
            <a:off x="4934737" y="2125953"/>
            <a:ext cx="866100" cy="366900"/>
          </a:xfrm>
          <a:prstGeom prst="rect">
            <a:avLst/>
          </a:prstGeom>
          <a:noFill/>
          <a:ln>
            <a:noFill/>
          </a:ln>
        </p:spPr>
        <p:txBody>
          <a:bodyPr anchorCtr="0" anchor="t" bIns="0" lIns="0" spcFirstLastPara="1" rIns="0" wrap="square" tIns="9525">
            <a:spAutoFit/>
          </a:bodyPr>
          <a:lstStyle/>
          <a:p>
            <a:pPr indent="152400" lvl="0" marL="12700" marR="0" rtl="0" algn="l">
              <a:lnSpc>
                <a:spcPct val="111100"/>
              </a:lnSpc>
              <a:spcBef>
                <a:spcPts val="0"/>
              </a:spcBef>
              <a:spcAft>
                <a:spcPts val="0"/>
              </a:spcAft>
              <a:buNone/>
            </a:pPr>
            <a:r>
              <a:rPr lang="en" sz="1100">
                <a:solidFill>
                  <a:srgbClr val="59585B"/>
                </a:solidFill>
                <a:latin typeface="Raleway Medium"/>
                <a:ea typeface="Raleway Medium"/>
                <a:cs typeface="Raleway Medium"/>
                <a:sym typeface="Raleway Medium"/>
              </a:rPr>
              <a:t>Political  environment</a:t>
            </a:r>
            <a:endParaRPr sz="1100">
              <a:latin typeface="Raleway Medium"/>
              <a:ea typeface="Raleway Medium"/>
              <a:cs typeface="Raleway Medium"/>
              <a:sym typeface="Raleway Medium"/>
            </a:endParaRPr>
          </a:p>
        </p:txBody>
      </p:sp>
      <p:sp>
        <p:nvSpPr>
          <p:cNvPr id="398" name="Google Shape;398;p30"/>
          <p:cNvSpPr txBox="1"/>
          <p:nvPr/>
        </p:nvSpPr>
        <p:spPr>
          <a:xfrm>
            <a:off x="4315909" y="2775141"/>
            <a:ext cx="2079900" cy="703500"/>
          </a:xfrm>
          <a:prstGeom prst="rect">
            <a:avLst/>
          </a:prstGeom>
          <a:noFill/>
          <a:ln>
            <a:noFill/>
          </a:ln>
        </p:spPr>
        <p:txBody>
          <a:bodyPr anchorCtr="0" anchor="t" bIns="0" lIns="0" spcFirstLastPara="1" rIns="0" wrap="square" tIns="9525">
            <a:spAutoFit/>
          </a:bodyPr>
          <a:lstStyle/>
          <a:p>
            <a:pPr indent="0" lvl="0" marL="546100" marR="520700" rtl="0" algn="ctr">
              <a:lnSpc>
                <a:spcPct val="115399"/>
              </a:lnSpc>
              <a:spcBef>
                <a:spcPts val="0"/>
              </a:spcBef>
              <a:spcAft>
                <a:spcPts val="0"/>
              </a:spcAft>
              <a:buNone/>
            </a:pPr>
            <a:r>
              <a:rPr b="1" lang="en" sz="1000">
                <a:solidFill>
                  <a:srgbClr val="59585B"/>
                </a:solidFill>
                <a:latin typeface="Raleway"/>
                <a:ea typeface="Raleway"/>
                <a:cs typeface="Raleway"/>
                <a:sym typeface="Raleway"/>
              </a:rPr>
              <a:t>WINDOW OF  OPPORTUNITY</a:t>
            </a:r>
            <a:endParaRPr sz="1000">
              <a:latin typeface="Raleway"/>
              <a:ea typeface="Raleway"/>
              <a:cs typeface="Raleway"/>
              <a:sym typeface="Raleway"/>
            </a:endParaRPr>
          </a:p>
          <a:p>
            <a:pPr indent="0" lvl="0" marL="0" marR="0" rtl="0" algn="l">
              <a:lnSpc>
                <a:spcPct val="100000"/>
              </a:lnSpc>
              <a:spcBef>
                <a:spcPts val="0"/>
              </a:spcBef>
              <a:spcAft>
                <a:spcPts val="0"/>
              </a:spcAft>
              <a:buNone/>
            </a:pPr>
            <a:r>
              <a:t/>
            </a:r>
            <a:endParaRPr sz="1100">
              <a:latin typeface="Raleway"/>
              <a:ea typeface="Raleway"/>
              <a:cs typeface="Raleway"/>
              <a:sym typeface="Raleway"/>
            </a:endParaRPr>
          </a:p>
          <a:p>
            <a:pPr indent="0" lvl="0" marL="0" marR="0" rtl="0" algn="ctr">
              <a:lnSpc>
                <a:spcPct val="100000"/>
              </a:lnSpc>
              <a:spcBef>
                <a:spcPts val="0"/>
              </a:spcBef>
              <a:spcAft>
                <a:spcPts val="0"/>
              </a:spcAft>
              <a:buNone/>
            </a:pPr>
            <a:r>
              <a:rPr lang="en" sz="1100">
                <a:solidFill>
                  <a:srgbClr val="59585B"/>
                </a:solidFill>
                <a:latin typeface="Raleway Medium"/>
                <a:ea typeface="Raleway Medium"/>
                <a:cs typeface="Raleway Medium"/>
                <a:sym typeface="Raleway Medium"/>
              </a:rPr>
              <a:t>Problems	Solutions</a:t>
            </a:r>
            <a:endParaRPr sz="1100">
              <a:latin typeface="Raleway Medium"/>
              <a:ea typeface="Raleway Medium"/>
              <a:cs typeface="Raleway Medium"/>
              <a:sym typeface="Raleway Medium"/>
            </a:endParaRPr>
          </a:p>
        </p:txBody>
      </p:sp>
      <p:sp>
        <p:nvSpPr>
          <p:cNvPr id="399" name="Google Shape;399;p30"/>
          <p:cNvSpPr txBox="1"/>
          <p:nvPr>
            <p:ph type="title"/>
          </p:nvPr>
        </p:nvSpPr>
        <p:spPr>
          <a:xfrm>
            <a:off x="4091093" y="641525"/>
            <a:ext cx="2547600" cy="178800"/>
          </a:xfrm>
          <a:prstGeom prst="rect">
            <a:avLst/>
          </a:prstGeom>
          <a:noFill/>
          <a:ln>
            <a:noFill/>
          </a:ln>
        </p:spPr>
        <p:txBody>
          <a:bodyPr anchorCtr="0" anchor="t" bIns="0" lIns="0" spcFirstLastPara="1" rIns="0" wrap="square" tIns="9525">
            <a:spAutoFit/>
          </a:bodyPr>
          <a:lstStyle/>
          <a:p>
            <a:pPr indent="0" lvl="0" marL="0" rtl="0" algn="ctr">
              <a:lnSpc>
                <a:spcPct val="100000"/>
              </a:lnSpc>
              <a:spcBef>
                <a:spcPts val="0"/>
              </a:spcBef>
              <a:spcAft>
                <a:spcPts val="0"/>
              </a:spcAft>
              <a:buNone/>
            </a:pPr>
            <a:r>
              <a:rPr lang="en" sz="1100">
                <a:latin typeface="Nunito ExtraBold"/>
                <a:ea typeface="Nunito ExtraBold"/>
                <a:cs typeface="Nunito ExtraBold"/>
                <a:sym typeface="Nunito ExtraBold"/>
              </a:rPr>
              <a:t>GLOBAL POLITICAL CONTEXT</a:t>
            </a:r>
            <a:endParaRPr sz="1100">
              <a:latin typeface="Nunito ExtraBold"/>
              <a:ea typeface="Nunito ExtraBold"/>
              <a:cs typeface="Nunito ExtraBold"/>
              <a:sym typeface="Nunito ExtraBold"/>
            </a:endParaRPr>
          </a:p>
        </p:txBody>
      </p:sp>
      <p:pic>
        <p:nvPicPr>
          <p:cNvPr id="400" name="Google Shape;400;p30"/>
          <p:cNvPicPr preferRelativeResize="0"/>
          <p:nvPr/>
        </p:nvPicPr>
        <p:blipFill>
          <a:blip r:embed="rId3">
            <a:alphaModFix/>
          </a:blip>
          <a:stretch>
            <a:fillRect/>
          </a:stretch>
        </p:blipFill>
        <p:spPr>
          <a:xfrm>
            <a:off x="563175" y="3637599"/>
            <a:ext cx="2016425" cy="234725"/>
          </a:xfrm>
          <a:prstGeom prst="rect">
            <a:avLst/>
          </a:prstGeom>
          <a:noFill/>
          <a:ln>
            <a:noFill/>
          </a:ln>
        </p:spPr>
      </p:pic>
      <p:pic>
        <p:nvPicPr>
          <p:cNvPr id="401" name="Google Shape;401;p30"/>
          <p:cNvPicPr preferRelativeResize="0"/>
          <p:nvPr/>
        </p:nvPicPr>
        <p:blipFill>
          <a:blip r:embed="rId4">
            <a:alphaModFix/>
          </a:blip>
          <a:stretch>
            <a:fillRect/>
          </a:stretch>
        </p:blipFill>
        <p:spPr>
          <a:xfrm>
            <a:off x="4333776" y="2391098"/>
            <a:ext cx="2113500" cy="1812953"/>
          </a:xfrm>
          <a:prstGeom prst="rect">
            <a:avLst/>
          </a:prstGeom>
          <a:noFill/>
          <a:ln>
            <a:noFill/>
          </a:ln>
        </p:spPr>
      </p:pic>
      <p:sp>
        <p:nvSpPr>
          <p:cNvPr id="402" name="Google Shape;402;p30"/>
          <p:cNvSpPr txBox="1"/>
          <p:nvPr/>
        </p:nvSpPr>
        <p:spPr>
          <a:xfrm>
            <a:off x="3509023" y="1788625"/>
            <a:ext cx="1092300" cy="5739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COMMUNITY  </a:t>
            </a:r>
            <a:r>
              <a:rPr b="1" lang="en" sz="1000">
                <a:solidFill>
                  <a:srgbClr val="FFFFFF"/>
                </a:solidFill>
                <a:latin typeface="Raleway"/>
                <a:ea typeface="Raleway"/>
                <a:cs typeface="Raleway"/>
                <a:sym typeface="Raleway"/>
              </a:rPr>
              <a:t>STRENGTHENING</a:t>
            </a:r>
            <a:endParaRPr sz="1000">
              <a:latin typeface="Raleway"/>
              <a:ea typeface="Raleway"/>
              <a:cs typeface="Raleway"/>
              <a:sym typeface="Raleway"/>
            </a:endParaRPr>
          </a:p>
        </p:txBody>
      </p:sp>
      <p:sp>
        <p:nvSpPr>
          <p:cNvPr id="403" name="Google Shape;403;p30"/>
          <p:cNvSpPr txBox="1"/>
          <p:nvPr/>
        </p:nvSpPr>
        <p:spPr>
          <a:xfrm>
            <a:off x="4978913" y="4237031"/>
            <a:ext cx="823200" cy="3687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ATTENTION  FOCUSING</a:t>
            </a:r>
            <a:endParaRPr sz="1000">
              <a:latin typeface="Raleway"/>
              <a:ea typeface="Raleway"/>
              <a:cs typeface="Raleway"/>
              <a:sym typeface="Raleway"/>
            </a:endParaRPr>
          </a:p>
        </p:txBody>
      </p:sp>
      <p:sp>
        <p:nvSpPr>
          <p:cNvPr id="404" name="Google Shape;404;p30"/>
          <p:cNvSpPr txBox="1"/>
          <p:nvPr/>
        </p:nvSpPr>
        <p:spPr>
          <a:xfrm>
            <a:off x="6309180" y="1993825"/>
            <a:ext cx="741900" cy="368700"/>
          </a:xfrm>
          <a:prstGeom prst="rect">
            <a:avLst/>
          </a:prstGeom>
          <a:noFill/>
          <a:ln>
            <a:noFill/>
          </a:ln>
        </p:spPr>
        <p:txBody>
          <a:bodyPr anchorCtr="0" anchor="t" bIns="0" lIns="0" spcFirstLastPara="1" rIns="0" wrap="square" tIns="9525">
            <a:spAutoFit/>
          </a:bodyPr>
          <a:lstStyle/>
          <a:p>
            <a:pPr indent="0" lvl="0" marL="9144"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LEARNING</a:t>
            </a:r>
            <a:endParaRPr sz="10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10" name="Google Shape;410;p3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grpSp>
        <p:nvGrpSpPr>
          <p:cNvPr id="411" name="Google Shape;411;p31"/>
          <p:cNvGrpSpPr/>
          <p:nvPr/>
        </p:nvGrpSpPr>
        <p:grpSpPr>
          <a:xfrm>
            <a:off x="0" y="428463"/>
            <a:ext cx="7494223" cy="4944668"/>
            <a:chOff x="0" y="571512"/>
            <a:chExt cx="9993630" cy="6595529"/>
          </a:xfrm>
        </p:grpSpPr>
        <p:sp>
          <p:nvSpPr>
            <p:cNvPr id="412" name="Google Shape;412;p31"/>
            <p:cNvSpPr/>
            <p:nvPr/>
          </p:nvSpPr>
          <p:spPr>
            <a:xfrm>
              <a:off x="4914189" y="829208"/>
              <a:ext cx="4876800" cy="4318000"/>
            </a:xfrm>
            <a:custGeom>
              <a:rect b="b" l="l" r="r" t="t"/>
              <a:pathLst>
                <a:path extrusionOk="0" h="4318000" w="4876800">
                  <a:moveTo>
                    <a:pt x="1447800" y="215900"/>
                  </a:moveTo>
                  <a:lnTo>
                    <a:pt x="1442097" y="166395"/>
                  </a:lnTo>
                  <a:lnTo>
                    <a:pt x="1425854" y="120954"/>
                  </a:lnTo>
                  <a:lnTo>
                    <a:pt x="1400378" y="80860"/>
                  </a:lnTo>
                  <a:lnTo>
                    <a:pt x="1366939" y="47434"/>
                  </a:lnTo>
                  <a:lnTo>
                    <a:pt x="1326857" y="21945"/>
                  </a:lnTo>
                  <a:lnTo>
                    <a:pt x="1281404" y="5702"/>
                  </a:lnTo>
                  <a:lnTo>
                    <a:pt x="1231900" y="0"/>
                  </a:lnTo>
                  <a:lnTo>
                    <a:pt x="215900" y="0"/>
                  </a:lnTo>
                  <a:lnTo>
                    <a:pt x="166395" y="5702"/>
                  </a:lnTo>
                  <a:lnTo>
                    <a:pt x="120954" y="21945"/>
                  </a:lnTo>
                  <a:lnTo>
                    <a:pt x="80873" y="47434"/>
                  </a:lnTo>
                  <a:lnTo>
                    <a:pt x="47434" y="80860"/>
                  </a:lnTo>
                  <a:lnTo>
                    <a:pt x="21945" y="120954"/>
                  </a:lnTo>
                  <a:lnTo>
                    <a:pt x="5702" y="166395"/>
                  </a:lnTo>
                  <a:lnTo>
                    <a:pt x="0" y="215900"/>
                  </a:lnTo>
                  <a:lnTo>
                    <a:pt x="0" y="613295"/>
                  </a:lnTo>
                  <a:lnTo>
                    <a:pt x="5702" y="662800"/>
                  </a:lnTo>
                  <a:lnTo>
                    <a:pt x="21945" y="708253"/>
                  </a:lnTo>
                  <a:lnTo>
                    <a:pt x="47434" y="748334"/>
                  </a:lnTo>
                  <a:lnTo>
                    <a:pt x="80873" y="781773"/>
                  </a:lnTo>
                  <a:lnTo>
                    <a:pt x="120954" y="807250"/>
                  </a:lnTo>
                  <a:lnTo>
                    <a:pt x="166395" y="823493"/>
                  </a:lnTo>
                  <a:lnTo>
                    <a:pt x="215900" y="829195"/>
                  </a:lnTo>
                  <a:lnTo>
                    <a:pt x="1081722" y="829195"/>
                  </a:lnTo>
                  <a:lnTo>
                    <a:pt x="1270000" y="1143000"/>
                  </a:lnTo>
                  <a:lnTo>
                    <a:pt x="1270000" y="825639"/>
                  </a:lnTo>
                  <a:lnTo>
                    <a:pt x="1318247" y="811034"/>
                  </a:lnTo>
                  <a:lnTo>
                    <a:pt x="1360995" y="786180"/>
                  </a:lnTo>
                  <a:lnTo>
                    <a:pt x="1396784" y="752538"/>
                  </a:lnTo>
                  <a:lnTo>
                    <a:pt x="1424152" y="711542"/>
                  </a:lnTo>
                  <a:lnTo>
                    <a:pt x="1441653" y="664654"/>
                  </a:lnTo>
                  <a:lnTo>
                    <a:pt x="1447800" y="613295"/>
                  </a:lnTo>
                  <a:lnTo>
                    <a:pt x="1447800" y="215900"/>
                  </a:lnTo>
                  <a:close/>
                </a:path>
                <a:path extrusionOk="0" h="4318000" w="4876800">
                  <a:moveTo>
                    <a:pt x="2971800" y="3187700"/>
                  </a:moveTo>
                  <a:lnTo>
                    <a:pt x="2966097" y="3138195"/>
                  </a:lnTo>
                  <a:lnTo>
                    <a:pt x="2949854" y="3092754"/>
                  </a:lnTo>
                  <a:lnTo>
                    <a:pt x="2924378" y="3052661"/>
                  </a:lnTo>
                  <a:lnTo>
                    <a:pt x="2890939" y="3019234"/>
                  </a:lnTo>
                  <a:lnTo>
                    <a:pt x="2850858" y="2993745"/>
                  </a:lnTo>
                  <a:lnTo>
                    <a:pt x="2805404" y="2977502"/>
                  </a:lnTo>
                  <a:lnTo>
                    <a:pt x="2755900" y="2971800"/>
                  </a:lnTo>
                  <a:lnTo>
                    <a:pt x="1739900" y="2971800"/>
                  </a:lnTo>
                  <a:lnTo>
                    <a:pt x="1690395" y="2977502"/>
                  </a:lnTo>
                  <a:lnTo>
                    <a:pt x="1644954" y="2993745"/>
                  </a:lnTo>
                  <a:lnTo>
                    <a:pt x="1604873" y="3019234"/>
                  </a:lnTo>
                  <a:lnTo>
                    <a:pt x="1571434" y="3052661"/>
                  </a:lnTo>
                  <a:lnTo>
                    <a:pt x="1545945" y="3092754"/>
                  </a:lnTo>
                  <a:lnTo>
                    <a:pt x="1529702" y="3138195"/>
                  </a:lnTo>
                  <a:lnTo>
                    <a:pt x="1524000" y="3187700"/>
                  </a:lnTo>
                  <a:lnTo>
                    <a:pt x="1524000" y="3585095"/>
                  </a:lnTo>
                  <a:lnTo>
                    <a:pt x="1529334" y="3632962"/>
                  </a:lnTo>
                  <a:lnTo>
                    <a:pt x="1544548" y="3677056"/>
                  </a:lnTo>
                  <a:lnTo>
                    <a:pt x="1568488" y="3716223"/>
                  </a:lnTo>
                  <a:lnTo>
                    <a:pt x="1599958" y="3749294"/>
                  </a:lnTo>
                  <a:lnTo>
                    <a:pt x="1637792" y="3775113"/>
                  </a:lnTo>
                  <a:lnTo>
                    <a:pt x="1680832" y="3792537"/>
                  </a:lnTo>
                  <a:lnTo>
                    <a:pt x="1727898" y="3800386"/>
                  </a:lnTo>
                  <a:lnTo>
                    <a:pt x="1727898" y="4318000"/>
                  </a:lnTo>
                  <a:lnTo>
                    <a:pt x="1957679" y="3800995"/>
                  </a:lnTo>
                  <a:lnTo>
                    <a:pt x="2755900" y="3800995"/>
                  </a:lnTo>
                  <a:lnTo>
                    <a:pt x="2805404" y="3795293"/>
                  </a:lnTo>
                  <a:lnTo>
                    <a:pt x="2850858" y="3779050"/>
                  </a:lnTo>
                  <a:lnTo>
                    <a:pt x="2890939" y="3753561"/>
                  </a:lnTo>
                  <a:lnTo>
                    <a:pt x="2924378" y="3720134"/>
                  </a:lnTo>
                  <a:lnTo>
                    <a:pt x="2949854" y="3680041"/>
                  </a:lnTo>
                  <a:lnTo>
                    <a:pt x="2966097" y="3634600"/>
                  </a:lnTo>
                  <a:lnTo>
                    <a:pt x="2971800" y="3585095"/>
                  </a:lnTo>
                  <a:lnTo>
                    <a:pt x="2971800" y="3187700"/>
                  </a:lnTo>
                  <a:close/>
                </a:path>
                <a:path extrusionOk="0" h="4318000" w="4876800">
                  <a:moveTo>
                    <a:pt x="4876800" y="758304"/>
                  </a:moveTo>
                  <a:lnTo>
                    <a:pt x="4871097" y="708799"/>
                  </a:lnTo>
                  <a:lnTo>
                    <a:pt x="4854854" y="663359"/>
                  </a:lnTo>
                  <a:lnTo>
                    <a:pt x="4829378" y="623265"/>
                  </a:lnTo>
                  <a:lnTo>
                    <a:pt x="4795939" y="589838"/>
                  </a:lnTo>
                  <a:lnTo>
                    <a:pt x="4755858" y="564349"/>
                  </a:lnTo>
                  <a:lnTo>
                    <a:pt x="4710404" y="548106"/>
                  </a:lnTo>
                  <a:lnTo>
                    <a:pt x="4660900" y="542404"/>
                  </a:lnTo>
                  <a:lnTo>
                    <a:pt x="3644900" y="542404"/>
                  </a:lnTo>
                  <a:lnTo>
                    <a:pt x="3595395" y="548106"/>
                  </a:lnTo>
                  <a:lnTo>
                    <a:pt x="3549954" y="564349"/>
                  </a:lnTo>
                  <a:lnTo>
                    <a:pt x="3509873" y="589838"/>
                  </a:lnTo>
                  <a:lnTo>
                    <a:pt x="3476434" y="623265"/>
                  </a:lnTo>
                  <a:lnTo>
                    <a:pt x="3450945" y="663359"/>
                  </a:lnTo>
                  <a:lnTo>
                    <a:pt x="3434702" y="708799"/>
                  </a:lnTo>
                  <a:lnTo>
                    <a:pt x="3429000" y="758304"/>
                  </a:lnTo>
                  <a:lnTo>
                    <a:pt x="3429000" y="1155700"/>
                  </a:lnTo>
                  <a:lnTo>
                    <a:pt x="3434702" y="1205204"/>
                  </a:lnTo>
                  <a:lnTo>
                    <a:pt x="3450945" y="1250645"/>
                  </a:lnTo>
                  <a:lnTo>
                    <a:pt x="3476434" y="1290739"/>
                  </a:lnTo>
                  <a:lnTo>
                    <a:pt x="3509873" y="1324165"/>
                  </a:lnTo>
                  <a:lnTo>
                    <a:pt x="3549954" y="1349654"/>
                  </a:lnTo>
                  <a:lnTo>
                    <a:pt x="3595395" y="1365897"/>
                  </a:lnTo>
                  <a:lnTo>
                    <a:pt x="3644900" y="1371600"/>
                  </a:lnTo>
                  <a:lnTo>
                    <a:pt x="4445000" y="1371600"/>
                  </a:lnTo>
                  <a:lnTo>
                    <a:pt x="4673600" y="1752600"/>
                  </a:lnTo>
                  <a:lnTo>
                    <a:pt x="4673600" y="1370952"/>
                  </a:lnTo>
                  <a:lnTo>
                    <a:pt x="4720539" y="1362976"/>
                  </a:lnTo>
                  <a:lnTo>
                    <a:pt x="4763440" y="1345501"/>
                  </a:lnTo>
                  <a:lnTo>
                    <a:pt x="4801146" y="1319657"/>
                  </a:lnTo>
                  <a:lnTo>
                    <a:pt x="4832502" y="1286598"/>
                  </a:lnTo>
                  <a:lnTo>
                    <a:pt x="4856340" y="1247482"/>
                  </a:lnTo>
                  <a:lnTo>
                    <a:pt x="4871491" y="1203477"/>
                  </a:lnTo>
                  <a:lnTo>
                    <a:pt x="4876800" y="1155700"/>
                  </a:lnTo>
                  <a:lnTo>
                    <a:pt x="4876800" y="758304"/>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13" name="Google Shape;413;p31"/>
            <p:cNvSpPr/>
            <p:nvPr/>
          </p:nvSpPr>
          <p:spPr>
            <a:xfrm>
              <a:off x="5980998" y="1845203"/>
              <a:ext cx="2971800" cy="2133600"/>
            </a:xfrm>
            <a:custGeom>
              <a:rect b="b" l="l" r="r" t="t"/>
              <a:pathLst>
                <a:path extrusionOk="0" h="2133600"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527695"/>
                  </a:lnTo>
                  <a:lnTo>
                    <a:pt x="5701" y="1577204"/>
                  </a:lnTo>
                  <a:lnTo>
                    <a:pt x="21943" y="1622649"/>
                  </a:lnTo>
                  <a:lnTo>
                    <a:pt x="47430" y="1662736"/>
                  </a:lnTo>
                  <a:lnTo>
                    <a:pt x="80864" y="1696169"/>
                  </a:lnTo>
                  <a:lnTo>
                    <a:pt x="120951" y="1721653"/>
                  </a:lnTo>
                  <a:lnTo>
                    <a:pt x="166395" y="1737894"/>
                  </a:lnTo>
                  <a:lnTo>
                    <a:pt x="215900" y="1743595"/>
                  </a:lnTo>
                  <a:lnTo>
                    <a:pt x="2433002" y="1743595"/>
                  </a:lnTo>
                  <a:lnTo>
                    <a:pt x="2667000" y="2133600"/>
                  </a:lnTo>
                  <a:lnTo>
                    <a:pt x="2667000" y="1743595"/>
                  </a:lnTo>
                  <a:lnTo>
                    <a:pt x="2755900" y="1743595"/>
                  </a:lnTo>
                  <a:lnTo>
                    <a:pt x="2805404" y="1737894"/>
                  </a:lnTo>
                  <a:lnTo>
                    <a:pt x="2850848" y="1721653"/>
                  </a:lnTo>
                  <a:lnTo>
                    <a:pt x="2890935" y="1696169"/>
                  </a:lnTo>
                  <a:lnTo>
                    <a:pt x="2924369" y="1662736"/>
                  </a:lnTo>
                  <a:lnTo>
                    <a:pt x="2949856" y="1622649"/>
                  </a:lnTo>
                  <a:lnTo>
                    <a:pt x="2966098" y="1577204"/>
                  </a:lnTo>
                  <a:lnTo>
                    <a:pt x="2971800" y="1527695"/>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14" name="Google Shape;414;p31"/>
            <p:cNvSpPr/>
            <p:nvPr/>
          </p:nvSpPr>
          <p:spPr>
            <a:xfrm>
              <a:off x="4837998" y="5524296"/>
              <a:ext cx="2971800" cy="1642745"/>
            </a:xfrm>
            <a:custGeom>
              <a:rect b="b" l="l" r="r" t="t"/>
              <a:pathLst>
                <a:path extrusionOk="0" h="1642745"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121308"/>
                  </a:lnTo>
                  <a:lnTo>
                    <a:pt x="5701" y="1170812"/>
                  </a:lnTo>
                  <a:lnTo>
                    <a:pt x="21943" y="1216256"/>
                  </a:lnTo>
                  <a:lnTo>
                    <a:pt x="47430" y="1256343"/>
                  </a:lnTo>
                  <a:lnTo>
                    <a:pt x="80864" y="1289778"/>
                  </a:lnTo>
                  <a:lnTo>
                    <a:pt x="120951" y="1315264"/>
                  </a:lnTo>
                  <a:lnTo>
                    <a:pt x="166395" y="1331506"/>
                  </a:lnTo>
                  <a:lnTo>
                    <a:pt x="215900" y="1337208"/>
                  </a:lnTo>
                  <a:lnTo>
                    <a:pt x="254000" y="1337208"/>
                  </a:lnTo>
                  <a:lnTo>
                    <a:pt x="254000" y="1642211"/>
                  </a:lnTo>
                  <a:lnTo>
                    <a:pt x="437006" y="1337208"/>
                  </a:lnTo>
                  <a:lnTo>
                    <a:pt x="2755900" y="1337208"/>
                  </a:lnTo>
                  <a:lnTo>
                    <a:pt x="2805404" y="1331506"/>
                  </a:lnTo>
                  <a:lnTo>
                    <a:pt x="2850848" y="1315264"/>
                  </a:lnTo>
                  <a:lnTo>
                    <a:pt x="2890935" y="1289778"/>
                  </a:lnTo>
                  <a:lnTo>
                    <a:pt x="2924369" y="1256343"/>
                  </a:lnTo>
                  <a:lnTo>
                    <a:pt x="2949856" y="1216256"/>
                  </a:lnTo>
                  <a:lnTo>
                    <a:pt x="2966098" y="1170812"/>
                  </a:lnTo>
                  <a:lnTo>
                    <a:pt x="2971800" y="1121308"/>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15" name="Google Shape;415;p31"/>
            <p:cNvSpPr/>
            <p:nvPr/>
          </p:nvSpPr>
          <p:spPr>
            <a:xfrm>
              <a:off x="0" y="571512"/>
              <a:ext cx="9993630" cy="5591810"/>
            </a:xfrm>
            <a:custGeom>
              <a:rect b="b" l="l" r="r" t="t"/>
              <a:pathLst>
                <a:path extrusionOk="0" h="5591810" w="9993630">
                  <a:moveTo>
                    <a:pt x="5603456" y="843635"/>
                  </a:moveTo>
                  <a:lnTo>
                    <a:pt x="5603075" y="792391"/>
                  </a:lnTo>
                  <a:lnTo>
                    <a:pt x="5601970" y="741324"/>
                  </a:lnTo>
                  <a:lnTo>
                    <a:pt x="5600141" y="690448"/>
                  </a:lnTo>
                  <a:lnTo>
                    <a:pt x="5597588" y="639749"/>
                  </a:lnTo>
                  <a:lnTo>
                    <a:pt x="5594312" y="589254"/>
                  </a:lnTo>
                  <a:lnTo>
                    <a:pt x="5590324" y="538949"/>
                  </a:lnTo>
                  <a:lnTo>
                    <a:pt x="5585625" y="488848"/>
                  </a:lnTo>
                  <a:lnTo>
                    <a:pt x="5580240" y="438950"/>
                  </a:lnTo>
                  <a:lnTo>
                    <a:pt x="5574144" y="389267"/>
                  </a:lnTo>
                  <a:lnTo>
                    <a:pt x="5567362" y="339801"/>
                  </a:lnTo>
                  <a:lnTo>
                    <a:pt x="5559895" y="290563"/>
                  </a:lnTo>
                  <a:lnTo>
                    <a:pt x="5551754" y="241541"/>
                  </a:lnTo>
                  <a:lnTo>
                    <a:pt x="5542940" y="192747"/>
                  </a:lnTo>
                  <a:lnTo>
                    <a:pt x="5533453" y="144195"/>
                  </a:lnTo>
                  <a:lnTo>
                    <a:pt x="5523306" y="95885"/>
                  </a:lnTo>
                  <a:lnTo>
                    <a:pt x="5512498" y="47815"/>
                  </a:lnTo>
                  <a:lnTo>
                    <a:pt x="5501056" y="0"/>
                  </a:lnTo>
                  <a:lnTo>
                    <a:pt x="0" y="0"/>
                  </a:lnTo>
                  <a:lnTo>
                    <a:pt x="0" y="3655060"/>
                  </a:lnTo>
                  <a:lnTo>
                    <a:pt x="25374" y="3673919"/>
                  </a:lnTo>
                  <a:lnTo>
                    <a:pt x="61823" y="3700284"/>
                  </a:lnTo>
                  <a:lnTo>
                    <a:pt x="98615" y="3726180"/>
                  </a:lnTo>
                  <a:lnTo>
                    <a:pt x="135763" y="3751630"/>
                  </a:lnTo>
                  <a:lnTo>
                    <a:pt x="173253" y="3776599"/>
                  </a:lnTo>
                  <a:lnTo>
                    <a:pt x="211074" y="3801110"/>
                  </a:lnTo>
                  <a:lnTo>
                    <a:pt x="249224" y="3825138"/>
                  </a:lnTo>
                  <a:lnTo>
                    <a:pt x="287705" y="3848684"/>
                  </a:lnTo>
                  <a:lnTo>
                    <a:pt x="326504" y="3871760"/>
                  </a:lnTo>
                  <a:lnTo>
                    <a:pt x="365633" y="3894340"/>
                  </a:lnTo>
                  <a:lnTo>
                    <a:pt x="405079" y="3916426"/>
                  </a:lnTo>
                  <a:lnTo>
                    <a:pt x="444830" y="3938016"/>
                  </a:lnTo>
                  <a:lnTo>
                    <a:pt x="484886" y="3959110"/>
                  </a:lnTo>
                  <a:lnTo>
                    <a:pt x="525246" y="3979710"/>
                  </a:lnTo>
                  <a:lnTo>
                    <a:pt x="565912" y="3999788"/>
                  </a:lnTo>
                  <a:lnTo>
                    <a:pt x="606869" y="4019359"/>
                  </a:lnTo>
                  <a:lnTo>
                    <a:pt x="648119" y="4038422"/>
                  </a:lnTo>
                  <a:lnTo>
                    <a:pt x="689648" y="4056951"/>
                  </a:lnTo>
                  <a:lnTo>
                    <a:pt x="731469" y="4074960"/>
                  </a:lnTo>
                  <a:lnTo>
                    <a:pt x="773557" y="4092435"/>
                  </a:lnTo>
                  <a:lnTo>
                    <a:pt x="815924" y="4109389"/>
                  </a:lnTo>
                  <a:lnTo>
                    <a:pt x="858570" y="4125798"/>
                  </a:lnTo>
                  <a:lnTo>
                    <a:pt x="901471" y="4141673"/>
                  </a:lnTo>
                  <a:lnTo>
                    <a:pt x="944638" y="4156989"/>
                  </a:lnTo>
                  <a:lnTo>
                    <a:pt x="988060" y="4171772"/>
                  </a:lnTo>
                  <a:lnTo>
                    <a:pt x="1031735" y="4185983"/>
                  </a:lnTo>
                  <a:lnTo>
                    <a:pt x="1075664" y="4199648"/>
                  </a:lnTo>
                  <a:lnTo>
                    <a:pt x="1119835" y="4212742"/>
                  </a:lnTo>
                  <a:lnTo>
                    <a:pt x="1164247" y="4225277"/>
                  </a:lnTo>
                  <a:lnTo>
                    <a:pt x="1208887" y="4237240"/>
                  </a:lnTo>
                  <a:lnTo>
                    <a:pt x="1253769" y="4248632"/>
                  </a:lnTo>
                  <a:lnTo>
                    <a:pt x="1298867" y="4259440"/>
                  </a:lnTo>
                  <a:lnTo>
                    <a:pt x="1344206" y="4269664"/>
                  </a:lnTo>
                  <a:lnTo>
                    <a:pt x="1389748" y="4279303"/>
                  </a:lnTo>
                  <a:lnTo>
                    <a:pt x="1435519" y="4288345"/>
                  </a:lnTo>
                  <a:lnTo>
                    <a:pt x="1481493" y="4296803"/>
                  </a:lnTo>
                  <a:lnTo>
                    <a:pt x="1527683" y="4304652"/>
                  </a:lnTo>
                  <a:lnTo>
                    <a:pt x="1574063" y="4311904"/>
                  </a:lnTo>
                  <a:lnTo>
                    <a:pt x="1620647" y="4318533"/>
                  </a:lnTo>
                  <a:lnTo>
                    <a:pt x="1667433" y="4324566"/>
                  </a:lnTo>
                  <a:lnTo>
                    <a:pt x="1714398" y="4329976"/>
                  </a:lnTo>
                  <a:lnTo>
                    <a:pt x="1761566" y="4334764"/>
                  </a:lnTo>
                  <a:lnTo>
                    <a:pt x="1808899" y="4338929"/>
                  </a:lnTo>
                  <a:lnTo>
                    <a:pt x="1856422" y="4342460"/>
                  </a:lnTo>
                  <a:lnTo>
                    <a:pt x="1904111" y="4345368"/>
                  </a:lnTo>
                  <a:lnTo>
                    <a:pt x="1951964" y="4347629"/>
                  </a:lnTo>
                  <a:lnTo>
                    <a:pt x="1999996" y="4349254"/>
                  </a:lnTo>
                  <a:lnTo>
                    <a:pt x="2048179" y="4350220"/>
                  </a:lnTo>
                  <a:lnTo>
                    <a:pt x="2096528" y="4350550"/>
                  </a:lnTo>
                  <a:lnTo>
                    <a:pt x="2144865" y="4350220"/>
                  </a:lnTo>
                  <a:lnTo>
                    <a:pt x="2193048" y="4349254"/>
                  </a:lnTo>
                  <a:lnTo>
                    <a:pt x="2241080" y="4347629"/>
                  </a:lnTo>
                  <a:lnTo>
                    <a:pt x="2288933" y="4345368"/>
                  </a:lnTo>
                  <a:lnTo>
                    <a:pt x="2336622" y="4342460"/>
                  </a:lnTo>
                  <a:lnTo>
                    <a:pt x="2384145" y="4338929"/>
                  </a:lnTo>
                  <a:lnTo>
                    <a:pt x="2431478" y="4334764"/>
                  </a:lnTo>
                  <a:lnTo>
                    <a:pt x="2478633" y="4329976"/>
                  </a:lnTo>
                  <a:lnTo>
                    <a:pt x="2525611" y="4324566"/>
                  </a:lnTo>
                  <a:lnTo>
                    <a:pt x="2572385" y="4318533"/>
                  </a:lnTo>
                  <a:lnTo>
                    <a:pt x="2618981" y="4311904"/>
                  </a:lnTo>
                  <a:lnTo>
                    <a:pt x="2665361" y="4304652"/>
                  </a:lnTo>
                  <a:lnTo>
                    <a:pt x="2711551" y="4296803"/>
                  </a:lnTo>
                  <a:lnTo>
                    <a:pt x="2757525" y="4288345"/>
                  </a:lnTo>
                  <a:lnTo>
                    <a:pt x="2803283" y="4279303"/>
                  </a:lnTo>
                  <a:lnTo>
                    <a:pt x="2848838" y="4269664"/>
                  </a:lnTo>
                  <a:lnTo>
                    <a:pt x="2894165" y="4259440"/>
                  </a:lnTo>
                  <a:lnTo>
                    <a:pt x="2939275" y="4248632"/>
                  </a:lnTo>
                  <a:lnTo>
                    <a:pt x="2984157" y="4237240"/>
                  </a:lnTo>
                  <a:lnTo>
                    <a:pt x="3028797" y="4225277"/>
                  </a:lnTo>
                  <a:lnTo>
                    <a:pt x="3073209" y="4212742"/>
                  </a:lnTo>
                  <a:lnTo>
                    <a:pt x="3117380" y="4199648"/>
                  </a:lnTo>
                  <a:lnTo>
                    <a:pt x="3161309" y="4185983"/>
                  </a:lnTo>
                  <a:lnTo>
                    <a:pt x="3204984" y="4171772"/>
                  </a:lnTo>
                  <a:lnTo>
                    <a:pt x="3248406" y="4156989"/>
                  </a:lnTo>
                  <a:lnTo>
                    <a:pt x="3291573" y="4141673"/>
                  </a:lnTo>
                  <a:lnTo>
                    <a:pt x="3334474" y="4125798"/>
                  </a:lnTo>
                  <a:lnTo>
                    <a:pt x="3377107" y="4109389"/>
                  </a:lnTo>
                  <a:lnTo>
                    <a:pt x="3419475" y="4092435"/>
                  </a:lnTo>
                  <a:lnTo>
                    <a:pt x="3461575" y="4074960"/>
                  </a:lnTo>
                  <a:lnTo>
                    <a:pt x="3503384" y="4056951"/>
                  </a:lnTo>
                  <a:lnTo>
                    <a:pt x="3544925" y="4038422"/>
                  </a:lnTo>
                  <a:lnTo>
                    <a:pt x="3586175" y="4019359"/>
                  </a:lnTo>
                  <a:lnTo>
                    <a:pt x="3627132" y="3999788"/>
                  </a:lnTo>
                  <a:lnTo>
                    <a:pt x="3667785" y="3979710"/>
                  </a:lnTo>
                  <a:lnTo>
                    <a:pt x="3708158" y="3959110"/>
                  </a:lnTo>
                  <a:lnTo>
                    <a:pt x="3748214" y="3938016"/>
                  </a:lnTo>
                  <a:lnTo>
                    <a:pt x="3787965" y="3916426"/>
                  </a:lnTo>
                  <a:lnTo>
                    <a:pt x="3827411" y="3894340"/>
                  </a:lnTo>
                  <a:lnTo>
                    <a:pt x="3866527" y="3871760"/>
                  </a:lnTo>
                  <a:lnTo>
                    <a:pt x="3905339" y="3848684"/>
                  </a:lnTo>
                  <a:lnTo>
                    <a:pt x="3943820" y="3825138"/>
                  </a:lnTo>
                  <a:lnTo>
                    <a:pt x="3981970" y="3801110"/>
                  </a:lnTo>
                  <a:lnTo>
                    <a:pt x="4019791" y="3776599"/>
                  </a:lnTo>
                  <a:lnTo>
                    <a:pt x="4057269" y="3751630"/>
                  </a:lnTo>
                  <a:lnTo>
                    <a:pt x="4094416" y="3726180"/>
                  </a:lnTo>
                  <a:lnTo>
                    <a:pt x="4131221" y="3700284"/>
                  </a:lnTo>
                  <a:lnTo>
                    <a:pt x="4167670" y="3673919"/>
                  </a:lnTo>
                  <a:lnTo>
                    <a:pt x="4203763" y="3647109"/>
                  </a:lnTo>
                  <a:lnTo>
                    <a:pt x="4239501" y="3619843"/>
                  </a:lnTo>
                  <a:lnTo>
                    <a:pt x="4274871" y="3592131"/>
                  </a:lnTo>
                  <a:lnTo>
                    <a:pt x="4309884" y="3563975"/>
                  </a:lnTo>
                  <a:lnTo>
                    <a:pt x="4344517" y="3535388"/>
                  </a:lnTo>
                  <a:lnTo>
                    <a:pt x="4378795" y="3506368"/>
                  </a:lnTo>
                  <a:lnTo>
                    <a:pt x="4412678" y="3476929"/>
                  </a:lnTo>
                  <a:lnTo>
                    <a:pt x="4446181" y="3447046"/>
                  </a:lnTo>
                  <a:lnTo>
                    <a:pt x="4479302" y="3416757"/>
                  </a:lnTo>
                  <a:lnTo>
                    <a:pt x="4512030" y="3386048"/>
                  </a:lnTo>
                  <a:lnTo>
                    <a:pt x="4544365" y="3354933"/>
                  </a:lnTo>
                  <a:lnTo>
                    <a:pt x="4576292" y="3323399"/>
                  </a:lnTo>
                  <a:lnTo>
                    <a:pt x="4607814" y="3291471"/>
                  </a:lnTo>
                  <a:lnTo>
                    <a:pt x="4638941" y="3259137"/>
                  </a:lnTo>
                  <a:lnTo>
                    <a:pt x="4669650" y="3226409"/>
                  </a:lnTo>
                  <a:lnTo>
                    <a:pt x="4699940" y="3193288"/>
                  </a:lnTo>
                  <a:lnTo>
                    <a:pt x="4729823" y="3159785"/>
                  </a:lnTo>
                  <a:lnTo>
                    <a:pt x="4759261" y="3125901"/>
                  </a:lnTo>
                  <a:lnTo>
                    <a:pt x="4788281" y="3091637"/>
                  </a:lnTo>
                  <a:lnTo>
                    <a:pt x="4816868" y="3056991"/>
                  </a:lnTo>
                  <a:lnTo>
                    <a:pt x="4845024" y="3021977"/>
                  </a:lnTo>
                  <a:lnTo>
                    <a:pt x="4872736" y="2986608"/>
                  </a:lnTo>
                  <a:lnTo>
                    <a:pt x="4900003" y="2950870"/>
                  </a:lnTo>
                  <a:lnTo>
                    <a:pt x="4926812" y="2914777"/>
                  </a:lnTo>
                  <a:lnTo>
                    <a:pt x="4953178" y="2878328"/>
                  </a:lnTo>
                  <a:lnTo>
                    <a:pt x="4979073" y="2841523"/>
                  </a:lnTo>
                  <a:lnTo>
                    <a:pt x="5004524" y="2804388"/>
                  </a:lnTo>
                  <a:lnTo>
                    <a:pt x="5029492" y="2766898"/>
                  </a:lnTo>
                  <a:lnTo>
                    <a:pt x="5054003" y="2729077"/>
                  </a:lnTo>
                  <a:lnTo>
                    <a:pt x="5078031" y="2690926"/>
                  </a:lnTo>
                  <a:lnTo>
                    <a:pt x="5101577" y="2652445"/>
                  </a:lnTo>
                  <a:lnTo>
                    <a:pt x="5124653" y="2613647"/>
                  </a:lnTo>
                  <a:lnTo>
                    <a:pt x="5147234" y="2574518"/>
                  </a:lnTo>
                  <a:lnTo>
                    <a:pt x="5169319" y="2535072"/>
                  </a:lnTo>
                  <a:lnTo>
                    <a:pt x="5190922" y="2495321"/>
                  </a:lnTo>
                  <a:lnTo>
                    <a:pt x="5212016" y="2455265"/>
                  </a:lnTo>
                  <a:lnTo>
                    <a:pt x="5232603" y="2414905"/>
                  </a:lnTo>
                  <a:lnTo>
                    <a:pt x="5252682" y="2374239"/>
                  </a:lnTo>
                  <a:lnTo>
                    <a:pt x="5272252" y="2333282"/>
                  </a:lnTo>
                  <a:lnTo>
                    <a:pt x="5291315" y="2292032"/>
                  </a:lnTo>
                  <a:lnTo>
                    <a:pt x="5309844" y="2250503"/>
                  </a:lnTo>
                  <a:lnTo>
                    <a:pt x="5327853" y="2208682"/>
                  </a:lnTo>
                  <a:lnTo>
                    <a:pt x="5345341" y="2166594"/>
                  </a:lnTo>
                  <a:lnTo>
                    <a:pt x="5362283" y="2124227"/>
                  </a:lnTo>
                  <a:lnTo>
                    <a:pt x="5378691" y="2081580"/>
                  </a:lnTo>
                  <a:lnTo>
                    <a:pt x="5394566" y="2038680"/>
                  </a:lnTo>
                  <a:lnTo>
                    <a:pt x="5409895" y="1995512"/>
                  </a:lnTo>
                  <a:lnTo>
                    <a:pt x="5424665" y="1952091"/>
                  </a:lnTo>
                  <a:lnTo>
                    <a:pt x="5438889" y="1908416"/>
                  </a:lnTo>
                  <a:lnTo>
                    <a:pt x="5452542" y="1864487"/>
                  </a:lnTo>
                  <a:lnTo>
                    <a:pt x="5465648" y="1820329"/>
                  </a:lnTo>
                  <a:lnTo>
                    <a:pt x="5478183" y="1775917"/>
                  </a:lnTo>
                  <a:lnTo>
                    <a:pt x="5490146" y="1731264"/>
                  </a:lnTo>
                  <a:lnTo>
                    <a:pt x="5501525" y="1686382"/>
                  </a:lnTo>
                  <a:lnTo>
                    <a:pt x="5512333" y="1641284"/>
                  </a:lnTo>
                  <a:lnTo>
                    <a:pt x="5522557" y="1595945"/>
                  </a:lnTo>
                  <a:lnTo>
                    <a:pt x="5532196" y="1550403"/>
                  </a:lnTo>
                  <a:lnTo>
                    <a:pt x="5541251" y="1504632"/>
                  </a:lnTo>
                  <a:lnTo>
                    <a:pt x="5549697" y="1458658"/>
                  </a:lnTo>
                  <a:lnTo>
                    <a:pt x="5557545" y="1412481"/>
                  </a:lnTo>
                  <a:lnTo>
                    <a:pt x="5564797" y="1366088"/>
                  </a:lnTo>
                  <a:lnTo>
                    <a:pt x="5571439" y="1319504"/>
                  </a:lnTo>
                  <a:lnTo>
                    <a:pt x="5577459" y="1272717"/>
                  </a:lnTo>
                  <a:lnTo>
                    <a:pt x="5582869" y="1225753"/>
                  </a:lnTo>
                  <a:lnTo>
                    <a:pt x="5587657" y="1178598"/>
                  </a:lnTo>
                  <a:lnTo>
                    <a:pt x="5591822" y="1131252"/>
                  </a:lnTo>
                  <a:lnTo>
                    <a:pt x="5595353" y="1083741"/>
                  </a:lnTo>
                  <a:lnTo>
                    <a:pt x="5598261" y="1036053"/>
                  </a:lnTo>
                  <a:lnTo>
                    <a:pt x="5600522" y="988187"/>
                  </a:lnTo>
                  <a:lnTo>
                    <a:pt x="5602148" y="940168"/>
                  </a:lnTo>
                  <a:lnTo>
                    <a:pt x="5603125" y="891984"/>
                  </a:lnTo>
                  <a:lnTo>
                    <a:pt x="5603456" y="843635"/>
                  </a:lnTo>
                  <a:close/>
                </a:path>
                <a:path extrusionOk="0" h="5591810" w="9993630">
                  <a:moveTo>
                    <a:pt x="9993490" y="3724795"/>
                  </a:moveTo>
                  <a:lnTo>
                    <a:pt x="9987788" y="3675291"/>
                  </a:lnTo>
                  <a:lnTo>
                    <a:pt x="9971545" y="3629850"/>
                  </a:lnTo>
                  <a:lnTo>
                    <a:pt x="9946056" y="3589756"/>
                  </a:lnTo>
                  <a:lnTo>
                    <a:pt x="9912629" y="3556330"/>
                  </a:lnTo>
                  <a:lnTo>
                    <a:pt x="9872535" y="3530841"/>
                  </a:lnTo>
                  <a:lnTo>
                    <a:pt x="9827095" y="3514598"/>
                  </a:lnTo>
                  <a:lnTo>
                    <a:pt x="9777590" y="3508895"/>
                  </a:lnTo>
                  <a:lnTo>
                    <a:pt x="7237590" y="3508895"/>
                  </a:lnTo>
                  <a:lnTo>
                    <a:pt x="7188086" y="3514598"/>
                  </a:lnTo>
                  <a:lnTo>
                    <a:pt x="7142645" y="3530841"/>
                  </a:lnTo>
                  <a:lnTo>
                    <a:pt x="7102551" y="3556330"/>
                  </a:lnTo>
                  <a:lnTo>
                    <a:pt x="7069125" y="3589756"/>
                  </a:lnTo>
                  <a:lnTo>
                    <a:pt x="7043636" y="3629850"/>
                  </a:lnTo>
                  <a:lnTo>
                    <a:pt x="7027392" y="3675291"/>
                  </a:lnTo>
                  <a:lnTo>
                    <a:pt x="7021690" y="3724795"/>
                  </a:lnTo>
                  <a:lnTo>
                    <a:pt x="7021690" y="4960391"/>
                  </a:lnTo>
                  <a:lnTo>
                    <a:pt x="7027392" y="5009896"/>
                  </a:lnTo>
                  <a:lnTo>
                    <a:pt x="7043636" y="5055336"/>
                  </a:lnTo>
                  <a:lnTo>
                    <a:pt x="7069125" y="5095430"/>
                  </a:lnTo>
                  <a:lnTo>
                    <a:pt x="7102551" y="5128857"/>
                  </a:lnTo>
                  <a:lnTo>
                    <a:pt x="7142645" y="5154346"/>
                  </a:lnTo>
                  <a:lnTo>
                    <a:pt x="7188086" y="5170589"/>
                  </a:lnTo>
                  <a:lnTo>
                    <a:pt x="7237590" y="5176291"/>
                  </a:lnTo>
                  <a:lnTo>
                    <a:pt x="9465551" y="5176291"/>
                  </a:lnTo>
                  <a:lnTo>
                    <a:pt x="9714789" y="5591695"/>
                  </a:lnTo>
                  <a:lnTo>
                    <a:pt x="9714789" y="5176291"/>
                  </a:lnTo>
                  <a:lnTo>
                    <a:pt x="9777590" y="5176291"/>
                  </a:lnTo>
                  <a:lnTo>
                    <a:pt x="9827095" y="5170589"/>
                  </a:lnTo>
                  <a:lnTo>
                    <a:pt x="9872535" y="5154346"/>
                  </a:lnTo>
                  <a:lnTo>
                    <a:pt x="9912629" y="5128857"/>
                  </a:lnTo>
                  <a:lnTo>
                    <a:pt x="9946056" y="5095430"/>
                  </a:lnTo>
                  <a:lnTo>
                    <a:pt x="9971545" y="5055336"/>
                  </a:lnTo>
                  <a:lnTo>
                    <a:pt x="9987788" y="5009896"/>
                  </a:lnTo>
                  <a:lnTo>
                    <a:pt x="9993490" y="4960391"/>
                  </a:lnTo>
                  <a:lnTo>
                    <a:pt x="9993490" y="372479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16" name="Google Shape;416;p31"/>
            <p:cNvSpPr/>
            <p:nvPr/>
          </p:nvSpPr>
          <p:spPr>
            <a:xfrm>
              <a:off x="2377725" y="6032296"/>
              <a:ext cx="1447800" cy="1134745"/>
            </a:xfrm>
            <a:custGeom>
              <a:rect b="b" l="l" r="r" t="t"/>
              <a:pathLst>
                <a:path extrusionOk="0" h="1134745" w="1447800">
                  <a:moveTo>
                    <a:pt x="1231900" y="0"/>
                  </a:moveTo>
                  <a:lnTo>
                    <a:pt x="215900" y="0"/>
                  </a:lnTo>
                  <a:lnTo>
                    <a:pt x="166395" y="5701"/>
                  </a:lnTo>
                  <a:lnTo>
                    <a:pt x="120951" y="21943"/>
                  </a:lnTo>
                  <a:lnTo>
                    <a:pt x="80864" y="47430"/>
                  </a:lnTo>
                  <a:lnTo>
                    <a:pt x="47430" y="80864"/>
                  </a:lnTo>
                  <a:lnTo>
                    <a:pt x="21943" y="120951"/>
                  </a:lnTo>
                  <a:lnTo>
                    <a:pt x="5701" y="166395"/>
                  </a:lnTo>
                  <a:lnTo>
                    <a:pt x="0" y="215900"/>
                  </a:lnTo>
                  <a:lnTo>
                    <a:pt x="0" y="613308"/>
                  </a:lnTo>
                  <a:lnTo>
                    <a:pt x="5701" y="662812"/>
                  </a:lnTo>
                  <a:lnTo>
                    <a:pt x="21943" y="708256"/>
                  </a:lnTo>
                  <a:lnTo>
                    <a:pt x="47430" y="748343"/>
                  </a:lnTo>
                  <a:lnTo>
                    <a:pt x="80864" y="781778"/>
                  </a:lnTo>
                  <a:lnTo>
                    <a:pt x="120951" y="807264"/>
                  </a:lnTo>
                  <a:lnTo>
                    <a:pt x="166395" y="823506"/>
                  </a:lnTo>
                  <a:lnTo>
                    <a:pt x="215900" y="829208"/>
                  </a:lnTo>
                  <a:lnTo>
                    <a:pt x="215900" y="1134211"/>
                  </a:lnTo>
                  <a:lnTo>
                    <a:pt x="398894" y="829208"/>
                  </a:lnTo>
                  <a:lnTo>
                    <a:pt x="1231900" y="829208"/>
                  </a:lnTo>
                  <a:lnTo>
                    <a:pt x="1281404" y="823506"/>
                  </a:lnTo>
                  <a:lnTo>
                    <a:pt x="1326848" y="807264"/>
                  </a:lnTo>
                  <a:lnTo>
                    <a:pt x="1366935" y="781778"/>
                  </a:lnTo>
                  <a:lnTo>
                    <a:pt x="1400369" y="748343"/>
                  </a:lnTo>
                  <a:lnTo>
                    <a:pt x="1425856" y="708256"/>
                  </a:lnTo>
                  <a:lnTo>
                    <a:pt x="1442098" y="662812"/>
                  </a:lnTo>
                  <a:lnTo>
                    <a:pt x="1447800" y="613308"/>
                  </a:lnTo>
                  <a:lnTo>
                    <a:pt x="1447800" y="215900"/>
                  </a:lnTo>
                  <a:lnTo>
                    <a:pt x="1442098" y="166395"/>
                  </a:lnTo>
                  <a:lnTo>
                    <a:pt x="1425856" y="120951"/>
                  </a:lnTo>
                  <a:lnTo>
                    <a:pt x="1400369" y="80864"/>
                  </a:lnTo>
                  <a:lnTo>
                    <a:pt x="1366935" y="47430"/>
                  </a:lnTo>
                  <a:lnTo>
                    <a:pt x="1326848" y="21943"/>
                  </a:lnTo>
                  <a:lnTo>
                    <a:pt x="1281404" y="5701"/>
                  </a:lnTo>
                  <a:lnTo>
                    <a:pt x="123190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417" name="Google Shape;417;p31"/>
          <p:cNvSpPr txBox="1"/>
          <p:nvPr>
            <p:ph type="title"/>
          </p:nvPr>
        </p:nvSpPr>
        <p:spPr>
          <a:xfrm>
            <a:off x="514283" y="1221286"/>
            <a:ext cx="3078600" cy="18423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latin typeface="Nunito ExtraBold"/>
                <a:ea typeface="Nunito ExtraBold"/>
                <a:cs typeface="Nunito ExtraBold"/>
                <a:sym typeface="Nunito ExtraBold"/>
              </a:rPr>
              <a:t>Policy Learning:  Motivating  Dialogue and  Action</a:t>
            </a:r>
            <a:endParaRPr sz="3200">
              <a:latin typeface="Nunito ExtraBold"/>
              <a:ea typeface="Nunito ExtraBold"/>
              <a:cs typeface="Nunito ExtraBold"/>
              <a:sym typeface="Nunito ExtraBold"/>
            </a:endParaRPr>
          </a:p>
        </p:txBody>
      </p:sp>
      <p:sp>
        <p:nvSpPr>
          <p:cNvPr id="418" name="Google Shape;418;p31"/>
          <p:cNvSpPr txBox="1"/>
          <p:nvPr/>
        </p:nvSpPr>
        <p:spPr>
          <a:xfrm>
            <a:off x="3789454" y="4384651"/>
            <a:ext cx="1876800" cy="482100"/>
          </a:xfrm>
          <a:prstGeom prst="rect">
            <a:avLst/>
          </a:prstGeom>
          <a:noFill/>
          <a:ln>
            <a:noFill/>
          </a:ln>
        </p:spPr>
        <p:txBody>
          <a:bodyPr anchorCtr="0" anchor="t" bIns="0" lIns="0" spcFirstLastPara="1" rIns="0" wrap="square" tIns="51425">
            <a:spAutoFit/>
          </a:bodyPr>
          <a:lstStyle/>
          <a:p>
            <a:pPr indent="0" lvl="0" marL="0" marR="0" rtl="0" algn="ctr">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Repeat messages in an</a:t>
            </a:r>
            <a:r>
              <a:rPr lang="en" sz="1300">
                <a:latin typeface="Raleway Medium"/>
                <a:ea typeface="Raleway Medium"/>
                <a:cs typeface="Raleway Medium"/>
                <a:sym typeface="Raleway Medium"/>
              </a:rPr>
              <a:t> </a:t>
            </a:r>
            <a:r>
              <a:rPr lang="en" sz="1300">
                <a:solidFill>
                  <a:srgbClr val="59585B"/>
                </a:solidFill>
                <a:latin typeface="Raleway Medium"/>
                <a:ea typeface="Raleway Medium"/>
                <a:cs typeface="Raleway Medium"/>
                <a:sym typeface="Raleway Medium"/>
              </a:rPr>
              <a:t>ongoing stream</a:t>
            </a:r>
            <a:endParaRPr sz="1300">
              <a:latin typeface="Raleway Medium"/>
              <a:ea typeface="Raleway Medium"/>
              <a:cs typeface="Raleway Medium"/>
              <a:sym typeface="Raleway Medium"/>
            </a:endParaRPr>
          </a:p>
        </p:txBody>
      </p:sp>
      <p:sp>
        <p:nvSpPr>
          <p:cNvPr id="419" name="Google Shape;419;p31"/>
          <p:cNvSpPr txBox="1"/>
          <p:nvPr/>
        </p:nvSpPr>
        <p:spPr>
          <a:xfrm>
            <a:off x="4506574" y="1586532"/>
            <a:ext cx="2196300" cy="900000"/>
          </a:xfrm>
          <a:prstGeom prst="rect">
            <a:avLst/>
          </a:prstGeom>
          <a:noFill/>
          <a:ln>
            <a:noFill/>
          </a:ln>
        </p:spPr>
        <p:txBody>
          <a:bodyPr anchorCtr="0" anchor="t" bIns="0" lIns="0" spcFirstLastPara="1" rIns="0" wrap="square" tIns="9525">
            <a:spAutoFit/>
          </a:bodyPr>
          <a:lstStyle/>
          <a:p>
            <a:pPr indent="0" lvl="0" marL="12700" marR="0" rtl="0" algn="ctr">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Communicate information  about problems and  solutions in ways that  motivate action</a:t>
            </a:r>
            <a:endParaRPr sz="1300">
              <a:latin typeface="Raleway Medium"/>
              <a:ea typeface="Raleway Medium"/>
              <a:cs typeface="Raleway Medium"/>
              <a:sym typeface="Raleway Medium"/>
            </a:endParaRPr>
          </a:p>
        </p:txBody>
      </p:sp>
      <p:sp>
        <p:nvSpPr>
          <p:cNvPr id="420" name="Google Shape;420;p31"/>
          <p:cNvSpPr txBox="1"/>
          <p:nvPr/>
        </p:nvSpPr>
        <p:spPr>
          <a:xfrm>
            <a:off x="5444342" y="3242926"/>
            <a:ext cx="1857600" cy="900000"/>
          </a:xfrm>
          <a:prstGeom prst="rect">
            <a:avLst/>
          </a:prstGeom>
          <a:noFill/>
          <a:ln>
            <a:noFill/>
          </a:ln>
        </p:spPr>
        <p:txBody>
          <a:bodyPr anchorCtr="0" anchor="t" bIns="0" lIns="0" spcFirstLastPara="1" rIns="0" wrap="square" tIns="9525">
            <a:spAutoFit/>
          </a:bodyPr>
          <a:lstStyle/>
          <a:p>
            <a:pPr indent="0" lvl="0" marL="12700" marR="0" rtl="0" algn="ctr">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Policymakers are more  likely to act when  presented with clear  solutions</a:t>
            </a:r>
            <a:endParaRPr sz="1300">
              <a:latin typeface="Raleway Medium"/>
              <a:ea typeface="Raleway Medium"/>
              <a:cs typeface="Raleway Medium"/>
              <a:sym typeface="Raleway Medium"/>
            </a:endParaRPr>
          </a:p>
        </p:txBody>
      </p:sp>
      <p:grpSp>
        <p:nvGrpSpPr>
          <p:cNvPr id="421" name="Google Shape;421;p31"/>
          <p:cNvGrpSpPr/>
          <p:nvPr/>
        </p:nvGrpSpPr>
        <p:grpSpPr>
          <a:xfrm>
            <a:off x="2199455" y="2906739"/>
            <a:ext cx="4967632" cy="2465992"/>
            <a:chOff x="2932998" y="3877203"/>
            <a:chExt cx="6624392" cy="3289305"/>
          </a:xfrm>
        </p:grpSpPr>
        <p:sp>
          <p:nvSpPr>
            <p:cNvPr id="422" name="Google Shape;422;p31"/>
            <p:cNvSpPr/>
            <p:nvPr/>
          </p:nvSpPr>
          <p:spPr>
            <a:xfrm>
              <a:off x="8382006" y="6188608"/>
              <a:ext cx="1175384" cy="977900"/>
            </a:xfrm>
            <a:custGeom>
              <a:rect b="b" l="l" r="r" t="t"/>
              <a:pathLst>
                <a:path extrusionOk="0" h="977900" w="1175384">
                  <a:moveTo>
                    <a:pt x="958989" y="0"/>
                  </a:moveTo>
                  <a:lnTo>
                    <a:pt x="215899" y="0"/>
                  </a:lnTo>
                  <a:lnTo>
                    <a:pt x="166395" y="5701"/>
                  </a:lnTo>
                  <a:lnTo>
                    <a:pt x="120951" y="21943"/>
                  </a:lnTo>
                  <a:lnTo>
                    <a:pt x="80864" y="47430"/>
                  </a:lnTo>
                  <a:lnTo>
                    <a:pt x="47430" y="80864"/>
                  </a:lnTo>
                  <a:lnTo>
                    <a:pt x="21943" y="120951"/>
                  </a:lnTo>
                  <a:lnTo>
                    <a:pt x="5701" y="166395"/>
                  </a:lnTo>
                  <a:lnTo>
                    <a:pt x="0" y="215900"/>
                  </a:lnTo>
                  <a:lnTo>
                    <a:pt x="0" y="456996"/>
                  </a:lnTo>
                  <a:lnTo>
                    <a:pt x="5701" y="506501"/>
                  </a:lnTo>
                  <a:lnTo>
                    <a:pt x="21943" y="551945"/>
                  </a:lnTo>
                  <a:lnTo>
                    <a:pt x="47430" y="592032"/>
                  </a:lnTo>
                  <a:lnTo>
                    <a:pt x="80864" y="625466"/>
                  </a:lnTo>
                  <a:lnTo>
                    <a:pt x="120951" y="650952"/>
                  </a:lnTo>
                  <a:lnTo>
                    <a:pt x="166395" y="667194"/>
                  </a:lnTo>
                  <a:lnTo>
                    <a:pt x="215899" y="672896"/>
                  </a:lnTo>
                  <a:lnTo>
                    <a:pt x="756094" y="672896"/>
                  </a:lnTo>
                  <a:lnTo>
                    <a:pt x="939088" y="977900"/>
                  </a:lnTo>
                  <a:lnTo>
                    <a:pt x="939088" y="672896"/>
                  </a:lnTo>
                  <a:lnTo>
                    <a:pt x="958989" y="672896"/>
                  </a:lnTo>
                  <a:lnTo>
                    <a:pt x="1008494" y="667194"/>
                  </a:lnTo>
                  <a:lnTo>
                    <a:pt x="1053937" y="650952"/>
                  </a:lnTo>
                  <a:lnTo>
                    <a:pt x="1094024" y="625466"/>
                  </a:lnTo>
                  <a:lnTo>
                    <a:pt x="1127459" y="592032"/>
                  </a:lnTo>
                  <a:lnTo>
                    <a:pt x="1152945" y="551945"/>
                  </a:lnTo>
                  <a:lnTo>
                    <a:pt x="1169187" y="506501"/>
                  </a:lnTo>
                  <a:lnTo>
                    <a:pt x="1174889" y="456996"/>
                  </a:lnTo>
                  <a:lnTo>
                    <a:pt x="1174889" y="215900"/>
                  </a:lnTo>
                  <a:lnTo>
                    <a:pt x="1169187" y="166395"/>
                  </a:lnTo>
                  <a:lnTo>
                    <a:pt x="1152945" y="120951"/>
                  </a:lnTo>
                  <a:lnTo>
                    <a:pt x="1127459" y="80864"/>
                  </a:lnTo>
                  <a:lnTo>
                    <a:pt x="1094024" y="47430"/>
                  </a:lnTo>
                  <a:lnTo>
                    <a:pt x="1053937" y="21943"/>
                  </a:lnTo>
                  <a:lnTo>
                    <a:pt x="1008494" y="5701"/>
                  </a:lnTo>
                  <a:lnTo>
                    <a:pt x="95898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23" name="Google Shape;423;p31"/>
            <p:cNvSpPr/>
            <p:nvPr/>
          </p:nvSpPr>
          <p:spPr>
            <a:xfrm>
              <a:off x="2932998" y="3877203"/>
              <a:ext cx="2971800" cy="1638300"/>
            </a:xfrm>
            <a:custGeom>
              <a:rect b="b" l="l" r="r" t="t"/>
              <a:pathLst>
                <a:path extrusionOk="0" h="1638300"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121295"/>
                  </a:lnTo>
                  <a:lnTo>
                    <a:pt x="5701" y="1170800"/>
                  </a:lnTo>
                  <a:lnTo>
                    <a:pt x="21943" y="1216243"/>
                  </a:lnTo>
                  <a:lnTo>
                    <a:pt x="47430" y="1256330"/>
                  </a:lnTo>
                  <a:lnTo>
                    <a:pt x="80864" y="1289765"/>
                  </a:lnTo>
                  <a:lnTo>
                    <a:pt x="120951" y="1315251"/>
                  </a:lnTo>
                  <a:lnTo>
                    <a:pt x="166395" y="1331493"/>
                  </a:lnTo>
                  <a:lnTo>
                    <a:pt x="215900" y="1337195"/>
                  </a:lnTo>
                  <a:lnTo>
                    <a:pt x="2524442" y="1337195"/>
                  </a:lnTo>
                  <a:lnTo>
                    <a:pt x="2705100" y="1638300"/>
                  </a:lnTo>
                  <a:lnTo>
                    <a:pt x="2705100" y="1337195"/>
                  </a:lnTo>
                  <a:lnTo>
                    <a:pt x="2755900" y="1337195"/>
                  </a:lnTo>
                  <a:lnTo>
                    <a:pt x="2805404" y="1331493"/>
                  </a:lnTo>
                  <a:lnTo>
                    <a:pt x="2850848" y="1315251"/>
                  </a:lnTo>
                  <a:lnTo>
                    <a:pt x="2890935" y="1289765"/>
                  </a:lnTo>
                  <a:lnTo>
                    <a:pt x="2924369" y="1256330"/>
                  </a:lnTo>
                  <a:lnTo>
                    <a:pt x="2949856" y="1216243"/>
                  </a:lnTo>
                  <a:lnTo>
                    <a:pt x="2966098" y="1170800"/>
                  </a:lnTo>
                  <a:lnTo>
                    <a:pt x="2971800" y="1121295"/>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424" name="Google Shape;424;p31"/>
          <p:cNvSpPr txBox="1"/>
          <p:nvPr/>
        </p:nvSpPr>
        <p:spPr>
          <a:xfrm>
            <a:off x="2377700" y="3203825"/>
            <a:ext cx="1866600" cy="439800"/>
          </a:xfrm>
          <a:prstGeom prst="rect">
            <a:avLst/>
          </a:prstGeom>
          <a:noFill/>
          <a:ln>
            <a:noFill/>
          </a:ln>
        </p:spPr>
        <p:txBody>
          <a:bodyPr anchorCtr="0" anchor="t" bIns="0" lIns="0" spcFirstLastPara="1" rIns="0" wrap="square" tIns="9525">
            <a:spAutoFit/>
          </a:bodyPr>
          <a:lstStyle/>
          <a:p>
            <a:pPr indent="-546100" lvl="0" marL="558800" marR="0" rtl="0" algn="l">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Create space for policy  dialogue</a:t>
            </a:r>
            <a:endParaRPr sz="1300">
              <a:latin typeface="Raleway Medium"/>
              <a:ea typeface="Raleway Medium"/>
              <a:cs typeface="Raleway Medium"/>
              <a:sym typeface="Raleway Medium"/>
            </a:endParaRPr>
          </a:p>
        </p:txBody>
      </p:sp>
      <p:sp>
        <p:nvSpPr>
          <p:cNvPr id="425" name="Google Shape;425;p31"/>
          <p:cNvSpPr/>
          <p:nvPr/>
        </p:nvSpPr>
        <p:spPr>
          <a:xfrm>
            <a:off x="523807" y="3801819"/>
            <a:ext cx="2228850" cy="1524000"/>
          </a:xfrm>
          <a:custGeom>
            <a:rect b="b" l="l" r="r" t="t"/>
            <a:pathLst>
              <a:path extrusionOk="0" h="2032000" w="2971800">
                <a:moveTo>
                  <a:pt x="2755900" y="0"/>
                </a:moveTo>
                <a:lnTo>
                  <a:pt x="215900" y="0"/>
                </a:lnTo>
                <a:lnTo>
                  <a:pt x="166395" y="5701"/>
                </a:lnTo>
                <a:lnTo>
                  <a:pt x="120951" y="21943"/>
                </a:lnTo>
                <a:lnTo>
                  <a:pt x="80864" y="47430"/>
                </a:lnTo>
                <a:lnTo>
                  <a:pt x="47430" y="80864"/>
                </a:lnTo>
                <a:lnTo>
                  <a:pt x="21943" y="120951"/>
                </a:lnTo>
                <a:lnTo>
                  <a:pt x="5701" y="166395"/>
                </a:lnTo>
                <a:lnTo>
                  <a:pt x="0" y="215900"/>
                </a:lnTo>
                <a:lnTo>
                  <a:pt x="0" y="1121295"/>
                </a:lnTo>
                <a:lnTo>
                  <a:pt x="5701" y="1170800"/>
                </a:lnTo>
                <a:lnTo>
                  <a:pt x="21943" y="1216243"/>
                </a:lnTo>
                <a:lnTo>
                  <a:pt x="47430" y="1256330"/>
                </a:lnTo>
                <a:lnTo>
                  <a:pt x="80864" y="1289765"/>
                </a:lnTo>
                <a:lnTo>
                  <a:pt x="120951" y="1315251"/>
                </a:lnTo>
                <a:lnTo>
                  <a:pt x="166395" y="1331493"/>
                </a:lnTo>
                <a:lnTo>
                  <a:pt x="215900" y="1337195"/>
                </a:lnTo>
                <a:lnTo>
                  <a:pt x="342900" y="1337195"/>
                </a:lnTo>
                <a:lnTo>
                  <a:pt x="342900" y="2032000"/>
                </a:lnTo>
                <a:lnTo>
                  <a:pt x="646874" y="1337195"/>
                </a:lnTo>
                <a:lnTo>
                  <a:pt x="2755900" y="1337195"/>
                </a:lnTo>
                <a:lnTo>
                  <a:pt x="2805404" y="1331493"/>
                </a:lnTo>
                <a:lnTo>
                  <a:pt x="2850848" y="1315251"/>
                </a:lnTo>
                <a:lnTo>
                  <a:pt x="2890935" y="1289765"/>
                </a:lnTo>
                <a:lnTo>
                  <a:pt x="2924369" y="1256330"/>
                </a:lnTo>
                <a:lnTo>
                  <a:pt x="2949856" y="1216243"/>
                </a:lnTo>
                <a:lnTo>
                  <a:pt x="2966098" y="1170800"/>
                </a:lnTo>
                <a:lnTo>
                  <a:pt x="2971800" y="1121295"/>
                </a:lnTo>
                <a:lnTo>
                  <a:pt x="2971800" y="215900"/>
                </a:lnTo>
                <a:lnTo>
                  <a:pt x="2966098" y="166395"/>
                </a:lnTo>
                <a:lnTo>
                  <a:pt x="2949856" y="120951"/>
                </a:lnTo>
                <a:lnTo>
                  <a:pt x="2924369" y="80864"/>
                </a:lnTo>
                <a:lnTo>
                  <a:pt x="2890935" y="47430"/>
                </a:lnTo>
                <a:lnTo>
                  <a:pt x="2850848" y="21943"/>
                </a:lnTo>
                <a:lnTo>
                  <a:pt x="2805404" y="5701"/>
                </a:lnTo>
                <a:lnTo>
                  <a:pt x="27559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26" name="Google Shape;426;p31"/>
          <p:cNvSpPr txBox="1"/>
          <p:nvPr/>
        </p:nvSpPr>
        <p:spPr>
          <a:xfrm>
            <a:off x="721525" y="4070716"/>
            <a:ext cx="1850100" cy="439800"/>
          </a:xfrm>
          <a:prstGeom prst="rect">
            <a:avLst/>
          </a:prstGeom>
          <a:noFill/>
          <a:ln>
            <a:noFill/>
          </a:ln>
        </p:spPr>
        <p:txBody>
          <a:bodyPr anchorCtr="0" anchor="t" bIns="0" lIns="0" spcFirstLastPara="1" rIns="0" wrap="square" tIns="9525">
            <a:spAutoFit/>
          </a:bodyPr>
          <a:lstStyle/>
          <a:p>
            <a:pPr indent="-165100" lvl="0" marL="177800" marR="0" rtl="0" algn="l">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Help policymakers see  the picture clearly</a:t>
            </a:r>
            <a:endParaRPr sz="1300">
              <a:latin typeface="Raleway Medium"/>
              <a:ea typeface="Raleway Medium"/>
              <a:cs typeface="Raleway Medium"/>
              <a:sym typeface="Raleway Medium"/>
            </a:endParaRPr>
          </a:p>
        </p:txBody>
      </p:sp>
      <p:sp>
        <p:nvSpPr>
          <p:cNvPr id="427" name="Google Shape;427;p31"/>
          <p:cNvSpPr/>
          <p:nvPr/>
        </p:nvSpPr>
        <p:spPr>
          <a:xfrm>
            <a:off x="523806" y="860599"/>
            <a:ext cx="381000" cy="381000"/>
          </a:xfrm>
          <a:custGeom>
            <a:rect b="b" l="l" r="r" t="t"/>
            <a:pathLst>
              <a:path extrusionOk="0" h="508000" w="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4000"/>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28" name="Google Shape;428;p31"/>
          <p:cNvSpPr txBox="1"/>
          <p:nvPr/>
        </p:nvSpPr>
        <p:spPr>
          <a:xfrm>
            <a:off x="635264" y="898702"/>
            <a:ext cx="156300" cy="2868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1</a:t>
            </a:r>
            <a:endParaRPr sz="1800">
              <a:latin typeface="Nunito ExtraBold"/>
              <a:ea typeface="Nunito ExtraBold"/>
              <a:cs typeface="Nunito ExtraBold"/>
              <a:sym typeface="Nunito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pSp>
        <p:nvGrpSpPr>
          <p:cNvPr id="433" name="Google Shape;433;p32"/>
          <p:cNvGrpSpPr/>
          <p:nvPr/>
        </p:nvGrpSpPr>
        <p:grpSpPr>
          <a:xfrm>
            <a:off x="3198963" y="868154"/>
            <a:ext cx="4324350" cy="4323606"/>
            <a:chOff x="3198963" y="868154"/>
            <a:chExt cx="4324350" cy="4323606"/>
          </a:xfrm>
        </p:grpSpPr>
        <p:sp>
          <p:nvSpPr>
            <p:cNvPr id="434" name="Google Shape;434;p32"/>
            <p:cNvSpPr/>
            <p:nvPr/>
          </p:nvSpPr>
          <p:spPr>
            <a:xfrm>
              <a:off x="3198963" y="868161"/>
              <a:ext cx="4324350" cy="3245644"/>
            </a:xfrm>
            <a:custGeom>
              <a:rect b="b" l="l" r="r" t="t"/>
              <a:pathLst>
                <a:path extrusionOk="0" h="4327525" w="5765800">
                  <a:moveTo>
                    <a:pt x="5765736" y="2885021"/>
                  </a:moveTo>
                  <a:lnTo>
                    <a:pt x="5765343" y="2836824"/>
                  </a:lnTo>
                  <a:lnTo>
                    <a:pt x="5764161" y="2788831"/>
                  </a:lnTo>
                  <a:lnTo>
                    <a:pt x="5762206" y="2741028"/>
                  </a:lnTo>
                  <a:lnTo>
                    <a:pt x="5759475" y="2693428"/>
                  </a:lnTo>
                  <a:lnTo>
                    <a:pt x="5755970" y="2646032"/>
                  </a:lnTo>
                  <a:lnTo>
                    <a:pt x="5751715" y="2598864"/>
                  </a:lnTo>
                  <a:lnTo>
                    <a:pt x="5746699" y="2551912"/>
                  </a:lnTo>
                  <a:lnTo>
                    <a:pt x="5740946" y="2505189"/>
                  </a:lnTo>
                  <a:lnTo>
                    <a:pt x="5734443" y="2458694"/>
                  </a:lnTo>
                  <a:lnTo>
                    <a:pt x="5727204" y="2412441"/>
                  </a:lnTo>
                  <a:lnTo>
                    <a:pt x="5719229" y="2366429"/>
                  </a:lnTo>
                  <a:lnTo>
                    <a:pt x="5710529" y="2320671"/>
                  </a:lnTo>
                  <a:lnTo>
                    <a:pt x="5701119" y="2275179"/>
                  </a:lnTo>
                  <a:lnTo>
                    <a:pt x="5690997" y="2229955"/>
                  </a:lnTo>
                  <a:lnTo>
                    <a:pt x="5680176" y="2184984"/>
                  </a:lnTo>
                  <a:lnTo>
                    <a:pt x="5668645" y="2140305"/>
                  </a:lnTo>
                  <a:lnTo>
                    <a:pt x="5656427" y="2095893"/>
                  </a:lnTo>
                  <a:lnTo>
                    <a:pt x="5643511" y="2051786"/>
                  </a:lnTo>
                  <a:lnTo>
                    <a:pt x="5629922" y="2007971"/>
                  </a:lnTo>
                  <a:lnTo>
                    <a:pt x="5615660" y="1964448"/>
                  </a:lnTo>
                  <a:lnTo>
                    <a:pt x="5600738" y="1921243"/>
                  </a:lnTo>
                  <a:lnTo>
                    <a:pt x="5585142" y="1878342"/>
                  </a:lnTo>
                  <a:lnTo>
                    <a:pt x="5568886" y="1835759"/>
                  </a:lnTo>
                  <a:lnTo>
                    <a:pt x="5551983" y="1793506"/>
                  </a:lnTo>
                  <a:lnTo>
                    <a:pt x="5534444" y="1751584"/>
                  </a:lnTo>
                  <a:lnTo>
                    <a:pt x="5516257" y="1710004"/>
                  </a:lnTo>
                  <a:lnTo>
                    <a:pt x="5497436" y="1668767"/>
                  </a:lnTo>
                  <a:lnTo>
                    <a:pt x="5477992" y="1627873"/>
                  </a:lnTo>
                  <a:lnTo>
                    <a:pt x="5457939" y="1587347"/>
                  </a:lnTo>
                  <a:lnTo>
                    <a:pt x="5437263" y="1547177"/>
                  </a:lnTo>
                  <a:lnTo>
                    <a:pt x="5415978" y="1507363"/>
                  </a:lnTo>
                  <a:lnTo>
                    <a:pt x="5394096" y="1467942"/>
                  </a:lnTo>
                  <a:lnTo>
                    <a:pt x="5371617" y="1428889"/>
                  </a:lnTo>
                  <a:lnTo>
                    <a:pt x="5348554" y="1390230"/>
                  </a:lnTo>
                  <a:lnTo>
                    <a:pt x="5324894" y="1351965"/>
                  </a:lnTo>
                  <a:lnTo>
                    <a:pt x="5300675" y="1314094"/>
                  </a:lnTo>
                  <a:lnTo>
                    <a:pt x="5275872" y="1276629"/>
                  </a:lnTo>
                  <a:lnTo>
                    <a:pt x="5250510" y="1239570"/>
                  </a:lnTo>
                  <a:lnTo>
                    <a:pt x="5224589" y="1202944"/>
                  </a:lnTo>
                  <a:lnTo>
                    <a:pt x="5198110" y="1166723"/>
                  </a:lnTo>
                  <a:lnTo>
                    <a:pt x="5171097" y="1130947"/>
                  </a:lnTo>
                  <a:lnTo>
                    <a:pt x="5143538" y="1095603"/>
                  </a:lnTo>
                  <a:lnTo>
                    <a:pt x="5115433" y="1060691"/>
                  </a:lnTo>
                  <a:lnTo>
                    <a:pt x="5086820" y="1026236"/>
                  </a:lnTo>
                  <a:lnTo>
                    <a:pt x="5057673" y="992238"/>
                  </a:lnTo>
                  <a:lnTo>
                    <a:pt x="5028019" y="958684"/>
                  </a:lnTo>
                  <a:lnTo>
                    <a:pt x="4997843" y="925614"/>
                  </a:lnTo>
                  <a:lnTo>
                    <a:pt x="4967173" y="893013"/>
                  </a:lnTo>
                  <a:lnTo>
                    <a:pt x="4936007" y="860882"/>
                  </a:lnTo>
                  <a:lnTo>
                    <a:pt x="4904346" y="829246"/>
                  </a:lnTo>
                  <a:lnTo>
                    <a:pt x="4872202" y="798093"/>
                  </a:lnTo>
                  <a:lnTo>
                    <a:pt x="4839576" y="767435"/>
                  </a:lnTo>
                  <a:lnTo>
                    <a:pt x="4806480" y="737285"/>
                  </a:lnTo>
                  <a:lnTo>
                    <a:pt x="4772914" y="707644"/>
                  </a:lnTo>
                  <a:lnTo>
                    <a:pt x="4738890" y="678522"/>
                  </a:lnTo>
                  <a:lnTo>
                    <a:pt x="4704423" y="649909"/>
                  </a:lnTo>
                  <a:lnTo>
                    <a:pt x="4669485" y="621830"/>
                  </a:lnTo>
                  <a:lnTo>
                    <a:pt x="4634128" y="594296"/>
                  </a:lnTo>
                  <a:lnTo>
                    <a:pt x="4598314" y="567283"/>
                  </a:lnTo>
                  <a:lnTo>
                    <a:pt x="4562081" y="540829"/>
                  </a:lnTo>
                  <a:lnTo>
                    <a:pt x="4525429" y="514921"/>
                  </a:lnTo>
                  <a:lnTo>
                    <a:pt x="4488358" y="489572"/>
                  </a:lnTo>
                  <a:lnTo>
                    <a:pt x="4450867" y="464794"/>
                  </a:lnTo>
                  <a:lnTo>
                    <a:pt x="4412970" y="440575"/>
                  </a:lnTo>
                  <a:lnTo>
                    <a:pt x="4374680" y="416941"/>
                  </a:lnTo>
                  <a:lnTo>
                    <a:pt x="4335996" y="393890"/>
                  </a:lnTo>
                  <a:lnTo>
                    <a:pt x="4296930" y="371424"/>
                  </a:lnTo>
                  <a:lnTo>
                    <a:pt x="4257472" y="349554"/>
                  </a:lnTo>
                  <a:lnTo>
                    <a:pt x="4217657" y="328282"/>
                  </a:lnTo>
                  <a:lnTo>
                    <a:pt x="4177461" y="307619"/>
                  </a:lnTo>
                  <a:lnTo>
                    <a:pt x="4136898" y="287566"/>
                  </a:lnTo>
                  <a:lnTo>
                    <a:pt x="4095991" y="268135"/>
                  </a:lnTo>
                  <a:lnTo>
                    <a:pt x="4054716" y="249339"/>
                  </a:lnTo>
                  <a:lnTo>
                    <a:pt x="4013111" y="231165"/>
                  </a:lnTo>
                  <a:lnTo>
                    <a:pt x="3971163" y="213626"/>
                  </a:lnTo>
                  <a:lnTo>
                    <a:pt x="3928884" y="196735"/>
                  </a:lnTo>
                  <a:lnTo>
                    <a:pt x="3886289" y="180492"/>
                  </a:lnTo>
                  <a:lnTo>
                    <a:pt x="3843363" y="164909"/>
                  </a:lnTo>
                  <a:lnTo>
                    <a:pt x="3800132" y="149987"/>
                  </a:lnTo>
                  <a:lnTo>
                    <a:pt x="3756583" y="135724"/>
                  </a:lnTo>
                  <a:lnTo>
                    <a:pt x="3712743" y="122148"/>
                  </a:lnTo>
                  <a:lnTo>
                    <a:pt x="3668598" y="109245"/>
                  </a:lnTo>
                  <a:lnTo>
                    <a:pt x="3624173" y="97028"/>
                  </a:lnTo>
                  <a:lnTo>
                    <a:pt x="3579457" y="85509"/>
                  </a:lnTo>
                  <a:lnTo>
                    <a:pt x="3534473" y="74688"/>
                  </a:lnTo>
                  <a:lnTo>
                    <a:pt x="3489210" y="64566"/>
                  </a:lnTo>
                  <a:lnTo>
                    <a:pt x="3443694" y="55168"/>
                  </a:lnTo>
                  <a:lnTo>
                    <a:pt x="3397910" y="46482"/>
                  </a:lnTo>
                  <a:lnTo>
                    <a:pt x="3351873" y="38519"/>
                  </a:lnTo>
                  <a:lnTo>
                    <a:pt x="3305594" y="31280"/>
                  </a:lnTo>
                  <a:lnTo>
                    <a:pt x="3259074" y="24777"/>
                  </a:lnTo>
                  <a:lnTo>
                    <a:pt x="3212325" y="19024"/>
                  </a:lnTo>
                  <a:lnTo>
                    <a:pt x="3165335" y="14008"/>
                  </a:lnTo>
                  <a:lnTo>
                    <a:pt x="3118142" y="9753"/>
                  </a:lnTo>
                  <a:lnTo>
                    <a:pt x="3070720" y="6261"/>
                  </a:lnTo>
                  <a:lnTo>
                    <a:pt x="3023095" y="3530"/>
                  </a:lnTo>
                  <a:lnTo>
                    <a:pt x="2975267" y="1574"/>
                  </a:lnTo>
                  <a:lnTo>
                    <a:pt x="2927235" y="393"/>
                  </a:lnTo>
                  <a:lnTo>
                    <a:pt x="2887141" y="76"/>
                  </a:lnTo>
                  <a:lnTo>
                    <a:pt x="2882950" y="38"/>
                  </a:lnTo>
                  <a:lnTo>
                    <a:pt x="2879013" y="0"/>
                  </a:lnTo>
                  <a:lnTo>
                    <a:pt x="2834309" y="406"/>
                  </a:lnTo>
                  <a:lnTo>
                    <a:pt x="2781985" y="1625"/>
                  </a:lnTo>
                  <a:lnTo>
                    <a:pt x="2730131" y="3657"/>
                  </a:lnTo>
                  <a:lnTo>
                    <a:pt x="2678760" y="6515"/>
                  </a:lnTo>
                  <a:lnTo>
                    <a:pt x="2627820" y="10210"/>
                  </a:lnTo>
                  <a:lnTo>
                    <a:pt x="2577312" y="14732"/>
                  </a:lnTo>
                  <a:lnTo>
                    <a:pt x="2527211" y="20091"/>
                  </a:lnTo>
                  <a:lnTo>
                    <a:pt x="2477490" y="26289"/>
                  </a:lnTo>
                  <a:lnTo>
                    <a:pt x="2428151" y="33350"/>
                  </a:lnTo>
                  <a:lnTo>
                    <a:pt x="2379154" y="41249"/>
                  </a:lnTo>
                  <a:lnTo>
                    <a:pt x="2330500" y="50012"/>
                  </a:lnTo>
                  <a:lnTo>
                    <a:pt x="2282152" y="59651"/>
                  </a:lnTo>
                  <a:lnTo>
                    <a:pt x="2234095" y="70142"/>
                  </a:lnTo>
                  <a:lnTo>
                    <a:pt x="2186317" y="81521"/>
                  </a:lnTo>
                  <a:lnTo>
                    <a:pt x="2138794" y="93776"/>
                  </a:lnTo>
                  <a:lnTo>
                    <a:pt x="2091499" y="106908"/>
                  </a:lnTo>
                  <a:lnTo>
                    <a:pt x="2044433" y="120929"/>
                  </a:lnTo>
                  <a:lnTo>
                    <a:pt x="1997570" y="135851"/>
                  </a:lnTo>
                  <a:lnTo>
                    <a:pt x="1950885" y="151676"/>
                  </a:lnTo>
                  <a:lnTo>
                    <a:pt x="1904352" y="168402"/>
                  </a:lnTo>
                  <a:lnTo>
                    <a:pt x="1857971" y="186029"/>
                  </a:lnTo>
                  <a:lnTo>
                    <a:pt x="1811705" y="204584"/>
                  </a:lnTo>
                  <a:lnTo>
                    <a:pt x="1765554" y="224053"/>
                  </a:lnTo>
                  <a:lnTo>
                    <a:pt x="1719478" y="244449"/>
                  </a:lnTo>
                  <a:lnTo>
                    <a:pt x="1673466" y="265772"/>
                  </a:lnTo>
                  <a:lnTo>
                    <a:pt x="1627517" y="288036"/>
                  </a:lnTo>
                  <a:lnTo>
                    <a:pt x="1581581" y="311226"/>
                  </a:lnTo>
                  <a:lnTo>
                    <a:pt x="1535658" y="335381"/>
                  </a:lnTo>
                  <a:lnTo>
                    <a:pt x="1489735" y="360476"/>
                  </a:lnTo>
                  <a:lnTo>
                    <a:pt x="1443774" y="386524"/>
                  </a:lnTo>
                  <a:lnTo>
                    <a:pt x="1402219" y="410959"/>
                  </a:lnTo>
                  <a:lnTo>
                    <a:pt x="1361211" y="435978"/>
                  </a:lnTo>
                  <a:lnTo>
                    <a:pt x="1320774" y="461568"/>
                  </a:lnTo>
                  <a:lnTo>
                    <a:pt x="1280883" y="487743"/>
                  </a:lnTo>
                  <a:lnTo>
                    <a:pt x="1241577" y="514464"/>
                  </a:lnTo>
                  <a:lnTo>
                    <a:pt x="1202829" y="541731"/>
                  </a:lnTo>
                  <a:lnTo>
                    <a:pt x="1164640" y="569544"/>
                  </a:lnTo>
                  <a:lnTo>
                    <a:pt x="1127036" y="597903"/>
                  </a:lnTo>
                  <a:lnTo>
                    <a:pt x="1090002" y="626770"/>
                  </a:lnTo>
                  <a:lnTo>
                    <a:pt x="1053541" y="656170"/>
                  </a:lnTo>
                  <a:lnTo>
                    <a:pt x="1017663" y="686066"/>
                  </a:lnTo>
                  <a:lnTo>
                    <a:pt x="982357" y="716470"/>
                  </a:lnTo>
                  <a:lnTo>
                    <a:pt x="947635" y="747356"/>
                  </a:lnTo>
                  <a:lnTo>
                    <a:pt x="913511" y="778738"/>
                  </a:lnTo>
                  <a:lnTo>
                    <a:pt x="879957" y="810590"/>
                  </a:lnTo>
                  <a:lnTo>
                    <a:pt x="847001" y="842911"/>
                  </a:lnTo>
                  <a:lnTo>
                    <a:pt x="814641" y="875690"/>
                  </a:lnTo>
                  <a:lnTo>
                    <a:pt x="782866" y="908913"/>
                  </a:lnTo>
                  <a:lnTo>
                    <a:pt x="751687" y="942594"/>
                  </a:lnTo>
                  <a:lnTo>
                    <a:pt x="721106" y="976693"/>
                  </a:lnTo>
                  <a:lnTo>
                    <a:pt x="691134" y="1011224"/>
                  </a:lnTo>
                  <a:lnTo>
                    <a:pt x="661758" y="1046175"/>
                  </a:lnTo>
                  <a:lnTo>
                    <a:pt x="632993" y="1081519"/>
                  </a:lnTo>
                  <a:lnTo>
                    <a:pt x="604824" y="1117282"/>
                  </a:lnTo>
                  <a:lnTo>
                    <a:pt x="577278" y="1153426"/>
                  </a:lnTo>
                  <a:lnTo>
                    <a:pt x="550329" y="1189951"/>
                  </a:lnTo>
                  <a:lnTo>
                    <a:pt x="524002" y="1226858"/>
                  </a:lnTo>
                  <a:lnTo>
                    <a:pt x="498297" y="1264132"/>
                  </a:lnTo>
                  <a:lnTo>
                    <a:pt x="473202" y="1301762"/>
                  </a:lnTo>
                  <a:lnTo>
                    <a:pt x="448729" y="1339748"/>
                  </a:lnTo>
                  <a:lnTo>
                    <a:pt x="424878" y="1378064"/>
                  </a:lnTo>
                  <a:lnTo>
                    <a:pt x="401650" y="1416723"/>
                  </a:lnTo>
                  <a:lnTo>
                    <a:pt x="379056" y="1455699"/>
                  </a:lnTo>
                  <a:lnTo>
                    <a:pt x="357085" y="1494993"/>
                  </a:lnTo>
                  <a:lnTo>
                    <a:pt x="335749" y="1534604"/>
                  </a:lnTo>
                  <a:lnTo>
                    <a:pt x="315048" y="1574507"/>
                  </a:lnTo>
                  <a:lnTo>
                    <a:pt x="294982" y="1614703"/>
                  </a:lnTo>
                  <a:lnTo>
                    <a:pt x="275564" y="1655178"/>
                  </a:lnTo>
                  <a:lnTo>
                    <a:pt x="256781" y="1695932"/>
                  </a:lnTo>
                  <a:lnTo>
                    <a:pt x="238633" y="1736953"/>
                  </a:lnTo>
                  <a:lnTo>
                    <a:pt x="221132" y="1778228"/>
                  </a:lnTo>
                  <a:lnTo>
                    <a:pt x="204292" y="1819757"/>
                  </a:lnTo>
                  <a:lnTo>
                    <a:pt x="188087" y="1861527"/>
                  </a:lnTo>
                  <a:lnTo>
                    <a:pt x="172542" y="1903526"/>
                  </a:lnTo>
                  <a:lnTo>
                    <a:pt x="157645" y="1945754"/>
                  </a:lnTo>
                  <a:lnTo>
                    <a:pt x="143408" y="1988185"/>
                  </a:lnTo>
                  <a:lnTo>
                    <a:pt x="129832" y="2030844"/>
                  </a:lnTo>
                  <a:lnTo>
                    <a:pt x="116916" y="2073694"/>
                  </a:lnTo>
                  <a:lnTo>
                    <a:pt x="104660" y="2116734"/>
                  </a:lnTo>
                  <a:lnTo>
                    <a:pt x="93078" y="2159952"/>
                  </a:lnTo>
                  <a:lnTo>
                    <a:pt x="82156" y="2203348"/>
                  </a:lnTo>
                  <a:lnTo>
                    <a:pt x="71907" y="2246909"/>
                  </a:lnTo>
                  <a:lnTo>
                    <a:pt x="62318" y="2290635"/>
                  </a:lnTo>
                  <a:lnTo>
                    <a:pt x="53416" y="2334501"/>
                  </a:lnTo>
                  <a:lnTo>
                    <a:pt x="45199" y="2378519"/>
                  </a:lnTo>
                  <a:lnTo>
                    <a:pt x="37642" y="2422652"/>
                  </a:lnTo>
                  <a:lnTo>
                    <a:pt x="30772" y="2466924"/>
                  </a:lnTo>
                  <a:lnTo>
                    <a:pt x="24599" y="2511310"/>
                  </a:lnTo>
                  <a:lnTo>
                    <a:pt x="19100" y="2555798"/>
                  </a:lnTo>
                  <a:lnTo>
                    <a:pt x="14287" y="2600388"/>
                  </a:lnTo>
                  <a:lnTo>
                    <a:pt x="10172" y="2645067"/>
                  </a:lnTo>
                  <a:lnTo>
                    <a:pt x="6743" y="2689834"/>
                  </a:lnTo>
                  <a:lnTo>
                    <a:pt x="4000" y="2734665"/>
                  </a:lnTo>
                  <a:lnTo>
                    <a:pt x="1968" y="2779572"/>
                  </a:lnTo>
                  <a:lnTo>
                    <a:pt x="635" y="2824530"/>
                  </a:lnTo>
                  <a:lnTo>
                    <a:pt x="0" y="2869539"/>
                  </a:lnTo>
                  <a:lnTo>
                    <a:pt x="63" y="2914586"/>
                  </a:lnTo>
                  <a:lnTo>
                    <a:pt x="838" y="2959671"/>
                  </a:lnTo>
                  <a:lnTo>
                    <a:pt x="2324" y="3004769"/>
                  </a:lnTo>
                  <a:lnTo>
                    <a:pt x="4521" y="3049892"/>
                  </a:lnTo>
                  <a:lnTo>
                    <a:pt x="7416" y="3095028"/>
                  </a:lnTo>
                  <a:lnTo>
                    <a:pt x="11036" y="3140151"/>
                  </a:lnTo>
                  <a:lnTo>
                    <a:pt x="15379" y="3185261"/>
                  </a:lnTo>
                  <a:lnTo>
                    <a:pt x="20434" y="3230359"/>
                  </a:lnTo>
                  <a:lnTo>
                    <a:pt x="26212" y="3275431"/>
                  </a:lnTo>
                  <a:lnTo>
                    <a:pt x="32715" y="3320478"/>
                  </a:lnTo>
                  <a:lnTo>
                    <a:pt x="39941" y="3365474"/>
                  </a:lnTo>
                  <a:lnTo>
                    <a:pt x="47891" y="3410407"/>
                  </a:lnTo>
                  <a:lnTo>
                    <a:pt x="56578" y="3455301"/>
                  </a:lnTo>
                  <a:lnTo>
                    <a:pt x="66001" y="3500107"/>
                  </a:lnTo>
                  <a:lnTo>
                    <a:pt x="76161" y="3544849"/>
                  </a:lnTo>
                  <a:lnTo>
                    <a:pt x="87045" y="3589502"/>
                  </a:lnTo>
                  <a:lnTo>
                    <a:pt x="98679" y="3634067"/>
                  </a:lnTo>
                  <a:lnTo>
                    <a:pt x="111048" y="3678517"/>
                  </a:lnTo>
                  <a:lnTo>
                    <a:pt x="124167" y="3722865"/>
                  </a:lnTo>
                  <a:lnTo>
                    <a:pt x="138036" y="3767099"/>
                  </a:lnTo>
                  <a:lnTo>
                    <a:pt x="152641" y="3811206"/>
                  </a:lnTo>
                  <a:lnTo>
                    <a:pt x="168008" y="3855174"/>
                  </a:lnTo>
                  <a:lnTo>
                    <a:pt x="184124" y="3899001"/>
                  </a:lnTo>
                  <a:lnTo>
                    <a:pt x="200990" y="3942677"/>
                  </a:lnTo>
                  <a:lnTo>
                    <a:pt x="218617" y="3986187"/>
                  </a:lnTo>
                  <a:lnTo>
                    <a:pt x="237007" y="4029532"/>
                  </a:lnTo>
                  <a:lnTo>
                    <a:pt x="256159" y="4072699"/>
                  </a:lnTo>
                  <a:lnTo>
                    <a:pt x="276072" y="4115676"/>
                  </a:lnTo>
                  <a:lnTo>
                    <a:pt x="296748" y="4158475"/>
                  </a:lnTo>
                  <a:lnTo>
                    <a:pt x="318198" y="4201058"/>
                  </a:lnTo>
                  <a:lnTo>
                    <a:pt x="340410" y="4243438"/>
                  </a:lnTo>
                  <a:lnTo>
                    <a:pt x="363410" y="4285589"/>
                  </a:lnTo>
                  <a:lnTo>
                    <a:pt x="387172" y="4327525"/>
                  </a:lnTo>
                  <a:lnTo>
                    <a:pt x="2883077" y="2887370"/>
                  </a:lnTo>
                  <a:lnTo>
                    <a:pt x="5378996" y="4327525"/>
                  </a:lnTo>
                  <a:lnTo>
                    <a:pt x="5405056" y="4281589"/>
                  </a:lnTo>
                  <a:lnTo>
                    <a:pt x="5430164" y="4235691"/>
                  </a:lnTo>
                  <a:lnTo>
                    <a:pt x="5454332" y="4189793"/>
                  </a:lnTo>
                  <a:lnTo>
                    <a:pt x="5477535" y="4143895"/>
                  </a:lnTo>
                  <a:lnTo>
                    <a:pt x="5499811" y="4097972"/>
                  </a:lnTo>
                  <a:lnTo>
                    <a:pt x="5521147" y="4051985"/>
                  </a:lnTo>
                  <a:lnTo>
                    <a:pt x="5541556" y="4005948"/>
                  </a:lnTo>
                  <a:lnTo>
                    <a:pt x="5561038" y="3959822"/>
                  </a:lnTo>
                  <a:lnTo>
                    <a:pt x="5579592" y="3913581"/>
                  </a:lnTo>
                  <a:lnTo>
                    <a:pt x="5597233" y="3867226"/>
                  </a:lnTo>
                  <a:lnTo>
                    <a:pt x="5613971" y="3820731"/>
                  </a:lnTo>
                  <a:lnTo>
                    <a:pt x="5629795" y="3774059"/>
                  </a:lnTo>
                  <a:lnTo>
                    <a:pt x="5644731" y="3727221"/>
                  </a:lnTo>
                  <a:lnTo>
                    <a:pt x="5658764" y="3680180"/>
                  </a:lnTo>
                  <a:lnTo>
                    <a:pt x="5671909" y="3632924"/>
                  </a:lnTo>
                  <a:lnTo>
                    <a:pt x="5684164" y="3585426"/>
                  </a:lnTo>
                  <a:lnTo>
                    <a:pt x="5695543" y="3537686"/>
                  </a:lnTo>
                  <a:lnTo>
                    <a:pt x="5706046" y="3489655"/>
                  </a:lnTo>
                  <a:lnTo>
                    <a:pt x="5715686" y="3441331"/>
                  </a:lnTo>
                  <a:lnTo>
                    <a:pt x="5724461" y="3392703"/>
                  </a:lnTo>
                  <a:lnTo>
                    <a:pt x="5732373" y="3343745"/>
                  </a:lnTo>
                  <a:lnTo>
                    <a:pt x="5739422" y="3294430"/>
                  </a:lnTo>
                  <a:lnTo>
                    <a:pt x="5745632" y="3244748"/>
                  </a:lnTo>
                  <a:lnTo>
                    <a:pt x="5751004" y="3194672"/>
                  </a:lnTo>
                  <a:lnTo>
                    <a:pt x="5755525" y="3144189"/>
                  </a:lnTo>
                  <a:lnTo>
                    <a:pt x="5759208" y="3093288"/>
                  </a:lnTo>
                  <a:lnTo>
                    <a:pt x="5762079" y="3041929"/>
                  </a:lnTo>
                  <a:lnTo>
                    <a:pt x="5764111" y="2990113"/>
                  </a:lnTo>
                  <a:lnTo>
                    <a:pt x="5765330" y="2937814"/>
                  </a:lnTo>
                  <a:lnTo>
                    <a:pt x="5765736" y="2885021"/>
                  </a:lnTo>
                  <a:close/>
                </a:path>
              </a:pathLst>
            </a:custGeom>
            <a:solidFill>
              <a:srgbClr val="FF6E14">
                <a:alpha val="2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35" name="Google Shape;435;p32"/>
            <p:cNvSpPr/>
            <p:nvPr/>
          </p:nvSpPr>
          <p:spPr>
            <a:xfrm>
              <a:off x="3487358" y="3025776"/>
              <a:ext cx="3748088" cy="2165984"/>
            </a:xfrm>
            <a:custGeom>
              <a:rect b="b" l="l" r="r" t="t"/>
              <a:pathLst>
                <a:path extrusionOk="0" h="2887979" w="4997450">
                  <a:moveTo>
                    <a:pt x="2498509" y="0"/>
                  </a:moveTo>
                  <a:lnTo>
                    <a:pt x="0" y="1443672"/>
                  </a:lnTo>
                  <a:lnTo>
                    <a:pt x="26751" y="1489233"/>
                  </a:lnTo>
                  <a:lnTo>
                    <a:pt x="53955" y="1533952"/>
                  </a:lnTo>
                  <a:lnTo>
                    <a:pt x="81626" y="1577843"/>
                  </a:lnTo>
                  <a:lnTo>
                    <a:pt x="109779" y="1620919"/>
                  </a:lnTo>
                  <a:lnTo>
                    <a:pt x="138426" y="1663195"/>
                  </a:lnTo>
                  <a:lnTo>
                    <a:pt x="167582" y="1704684"/>
                  </a:lnTo>
                  <a:lnTo>
                    <a:pt x="197261" y="1745401"/>
                  </a:lnTo>
                  <a:lnTo>
                    <a:pt x="227476" y="1785358"/>
                  </a:lnTo>
                  <a:lnTo>
                    <a:pt x="258242" y="1824571"/>
                  </a:lnTo>
                  <a:lnTo>
                    <a:pt x="289571" y="1863052"/>
                  </a:lnTo>
                  <a:lnTo>
                    <a:pt x="321479" y="1900817"/>
                  </a:lnTo>
                  <a:lnTo>
                    <a:pt x="353979" y="1937878"/>
                  </a:lnTo>
                  <a:lnTo>
                    <a:pt x="387084" y="1974249"/>
                  </a:lnTo>
                  <a:lnTo>
                    <a:pt x="420809" y="2009945"/>
                  </a:lnTo>
                  <a:lnTo>
                    <a:pt x="455168" y="2044979"/>
                  </a:lnTo>
                  <a:lnTo>
                    <a:pt x="490173" y="2079365"/>
                  </a:lnTo>
                  <a:lnTo>
                    <a:pt x="525840" y="2113117"/>
                  </a:lnTo>
                  <a:lnTo>
                    <a:pt x="562183" y="2146249"/>
                  </a:lnTo>
                  <a:lnTo>
                    <a:pt x="599214" y="2178775"/>
                  </a:lnTo>
                  <a:lnTo>
                    <a:pt x="636948" y="2210709"/>
                  </a:lnTo>
                  <a:lnTo>
                    <a:pt x="675398" y="2242064"/>
                  </a:lnTo>
                  <a:lnTo>
                    <a:pt x="714580" y="2272854"/>
                  </a:lnTo>
                  <a:lnTo>
                    <a:pt x="754505" y="2303094"/>
                  </a:lnTo>
                  <a:lnTo>
                    <a:pt x="795189" y="2332796"/>
                  </a:lnTo>
                  <a:lnTo>
                    <a:pt x="836645" y="2361976"/>
                  </a:lnTo>
                  <a:lnTo>
                    <a:pt x="878887" y="2390647"/>
                  </a:lnTo>
                  <a:lnTo>
                    <a:pt x="921929" y="2418822"/>
                  </a:lnTo>
                  <a:lnTo>
                    <a:pt x="965784" y="2446516"/>
                  </a:lnTo>
                  <a:lnTo>
                    <a:pt x="1010467" y="2473742"/>
                  </a:lnTo>
                  <a:lnTo>
                    <a:pt x="1055992" y="2500515"/>
                  </a:lnTo>
                  <a:lnTo>
                    <a:pt x="1097923" y="2524287"/>
                  </a:lnTo>
                  <a:lnTo>
                    <a:pt x="1140081" y="2547284"/>
                  </a:lnTo>
                  <a:lnTo>
                    <a:pt x="1182458" y="2569508"/>
                  </a:lnTo>
                  <a:lnTo>
                    <a:pt x="1225046" y="2590960"/>
                  </a:lnTo>
                  <a:lnTo>
                    <a:pt x="1267835" y="2611644"/>
                  </a:lnTo>
                  <a:lnTo>
                    <a:pt x="1310818" y="2631561"/>
                  </a:lnTo>
                  <a:lnTo>
                    <a:pt x="1353986" y="2650714"/>
                  </a:lnTo>
                  <a:lnTo>
                    <a:pt x="1397331" y="2669105"/>
                  </a:lnTo>
                  <a:lnTo>
                    <a:pt x="1440845" y="2686736"/>
                  </a:lnTo>
                  <a:lnTo>
                    <a:pt x="1484519" y="2703609"/>
                  </a:lnTo>
                  <a:lnTo>
                    <a:pt x="1528344" y="2719727"/>
                  </a:lnTo>
                  <a:lnTo>
                    <a:pt x="1572313" y="2735092"/>
                  </a:lnTo>
                  <a:lnTo>
                    <a:pt x="1616417" y="2749706"/>
                  </a:lnTo>
                  <a:lnTo>
                    <a:pt x="1660648" y="2763571"/>
                  </a:lnTo>
                  <a:lnTo>
                    <a:pt x="1704997" y="2776690"/>
                  </a:lnTo>
                  <a:lnTo>
                    <a:pt x="1749457" y="2789065"/>
                  </a:lnTo>
                  <a:lnTo>
                    <a:pt x="1794017" y="2800699"/>
                  </a:lnTo>
                  <a:lnTo>
                    <a:pt x="1838671" y="2811592"/>
                  </a:lnTo>
                  <a:lnTo>
                    <a:pt x="1883410" y="2821748"/>
                  </a:lnTo>
                  <a:lnTo>
                    <a:pt x="1928226" y="2831169"/>
                  </a:lnTo>
                  <a:lnTo>
                    <a:pt x="1973109" y="2839857"/>
                  </a:lnTo>
                  <a:lnTo>
                    <a:pt x="2018053" y="2847814"/>
                  </a:lnTo>
                  <a:lnTo>
                    <a:pt x="2063048" y="2855043"/>
                  </a:lnTo>
                  <a:lnTo>
                    <a:pt x="2108086" y="2861546"/>
                  </a:lnTo>
                  <a:lnTo>
                    <a:pt x="2153159" y="2867325"/>
                  </a:lnTo>
                  <a:lnTo>
                    <a:pt x="2198258" y="2872382"/>
                  </a:lnTo>
                  <a:lnTo>
                    <a:pt x="2243375" y="2876720"/>
                  </a:lnTo>
                  <a:lnTo>
                    <a:pt x="2288502" y="2880340"/>
                  </a:lnTo>
                  <a:lnTo>
                    <a:pt x="2333630" y="2883246"/>
                  </a:lnTo>
                  <a:lnTo>
                    <a:pt x="2378750" y="2885438"/>
                  </a:lnTo>
                  <a:lnTo>
                    <a:pt x="2423856" y="2886921"/>
                  </a:lnTo>
                  <a:lnTo>
                    <a:pt x="2468938" y="2887695"/>
                  </a:lnTo>
                  <a:lnTo>
                    <a:pt x="2513987" y="2887763"/>
                  </a:lnTo>
                  <a:lnTo>
                    <a:pt x="2558996" y="2887127"/>
                  </a:lnTo>
                  <a:lnTo>
                    <a:pt x="2603956" y="2885790"/>
                  </a:lnTo>
                  <a:lnTo>
                    <a:pt x="2648859" y="2883753"/>
                  </a:lnTo>
                  <a:lnTo>
                    <a:pt x="2693696" y="2881020"/>
                  </a:lnTo>
                  <a:lnTo>
                    <a:pt x="2738459" y="2877591"/>
                  </a:lnTo>
                  <a:lnTo>
                    <a:pt x="2783140" y="2873470"/>
                  </a:lnTo>
                  <a:lnTo>
                    <a:pt x="2827730" y="2868659"/>
                  </a:lnTo>
                  <a:lnTo>
                    <a:pt x="2872221" y="2863160"/>
                  </a:lnTo>
                  <a:lnTo>
                    <a:pt x="2916605" y="2856975"/>
                  </a:lnTo>
                  <a:lnTo>
                    <a:pt x="2960873" y="2850106"/>
                  </a:lnTo>
                  <a:lnTo>
                    <a:pt x="3005016" y="2842556"/>
                  </a:lnTo>
                  <a:lnTo>
                    <a:pt x="3049027" y="2834327"/>
                  </a:lnTo>
                  <a:lnTo>
                    <a:pt x="3092897" y="2825421"/>
                  </a:lnTo>
                  <a:lnTo>
                    <a:pt x="3136618" y="2815841"/>
                  </a:lnTo>
                  <a:lnTo>
                    <a:pt x="3180182" y="2805588"/>
                  </a:lnTo>
                  <a:lnTo>
                    <a:pt x="3223579" y="2794665"/>
                  </a:lnTo>
                  <a:lnTo>
                    <a:pt x="3266802" y="2783074"/>
                  </a:lnTo>
                  <a:lnTo>
                    <a:pt x="3309843" y="2770818"/>
                  </a:lnTo>
                  <a:lnTo>
                    <a:pt x="3352692" y="2757898"/>
                  </a:lnTo>
                  <a:lnTo>
                    <a:pt x="3395342" y="2744317"/>
                  </a:lnTo>
                  <a:lnTo>
                    <a:pt x="3437784" y="2730077"/>
                  </a:lnTo>
                  <a:lnTo>
                    <a:pt x="3480010" y="2715180"/>
                  </a:lnTo>
                  <a:lnTo>
                    <a:pt x="3522011" y="2699629"/>
                  </a:lnTo>
                  <a:lnTo>
                    <a:pt x="3563780" y="2683426"/>
                  </a:lnTo>
                  <a:lnTo>
                    <a:pt x="3605307" y="2666573"/>
                  </a:lnTo>
                  <a:lnTo>
                    <a:pt x="3646585" y="2649072"/>
                  </a:lnTo>
                  <a:lnTo>
                    <a:pt x="3687604" y="2630925"/>
                  </a:lnTo>
                  <a:lnTo>
                    <a:pt x="3728358" y="2612136"/>
                  </a:lnTo>
                  <a:lnTo>
                    <a:pt x="3768836" y="2592705"/>
                  </a:lnTo>
                  <a:lnTo>
                    <a:pt x="3809032" y="2572636"/>
                  </a:lnTo>
                  <a:lnTo>
                    <a:pt x="3848936" y="2551931"/>
                  </a:lnTo>
                  <a:lnTo>
                    <a:pt x="3888541" y="2530591"/>
                  </a:lnTo>
                  <a:lnTo>
                    <a:pt x="3927837" y="2508619"/>
                  </a:lnTo>
                  <a:lnTo>
                    <a:pt x="3966817" y="2486017"/>
                  </a:lnTo>
                  <a:lnTo>
                    <a:pt x="4005472" y="2462788"/>
                  </a:lnTo>
                  <a:lnTo>
                    <a:pt x="4043794" y="2438933"/>
                  </a:lnTo>
                  <a:lnTo>
                    <a:pt x="4081774" y="2414456"/>
                  </a:lnTo>
                  <a:lnTo>
                    <a:pt x="4119404" y="2389358"/>
                  </a:lnTo>
                  <a:lnTo>
                    <a:pt x="4156676" y="2363641"/>
                  </a:lnTo>
                  <a:lnTo>
                    <a:pt x="4193581" y="2337308"/>
                  </a:lnTo>
                  <a:lnTo>
                    <a:pt x="4230111" y="2310361"/>
                  </a:lnTo>
                  <a:lnTo>
                    <a:pt x="4266258" y="2282802"/>
                  </a:lnTo>
                  <a:lnTo>
                    <a:pt x="4302013" y="2254633"/>
                  </a:lnTo>
                  <a:lnTo>
                    <a:pt x="4337368" y="2225857"/>
                  </a:lnTo>
                  <a:lnTo>
                    <a:pt x="4372314" y="2196476"/>
                  </a:lnTo>
                  <a:lnTo>
                    <a:pt x="4406844" y="2166492"/>
                  </a:lnTo>
                  <a:lnTo>
                    <a:pt x="4440948" y="2135908"/>
                  </a:lnTo>
                  <a:lnTo>
                    <a:pt x="4474619" y="2104725"/>
                  </a:lnTo>
                  <a:lnTo>
                    <a:pt x="4507848" y="2072946"/>
                  </a:lnTo>
                  <a:lnTo>
                    <a:pt x="4540626" y="2040573"/>
                  </a:lnTo>
                  <a:lnTo>
                    <a:pt x="4572946" y="2007609"/>
                  </a:lnTo>
                  <a:lnTo>
                    <a:pt x="4604799" y="1974055"/>
                  </a:lnTo>
                  <a:lnTo>
                    <a:pt x="4636176" y="1939914"/>
                  </a:lnTo>
                  <a:lnTo>
                    <a:pt x="4667070" y="1905188"/>
                  </a:lnTo>
                  <a:lnTo>
                    <a:pt x="4697472" y="1869880"/>
                  </a:lnTo>
                  <a:lnTo>
                    <a:pt x="4727373" y="1833991"/>
                  </a:lnTo>
                  <a:lnTo>
                    <a:pt x="4756765" y="1797524"/>
                  </a:lnTo>
                  <a:lnTo>
                    <a:pt x="4785640" y="1760481"/>
                  </a:lnTo>
                  <a:lnTo>
                    <a:pt x="4813990" y="1722864"/>
                  </a:lnTo>
                  <a:lnTo>
                    <a:pt x="4841805" y="1684676"/>
                  </a:lnTo>
                  <a:lnTo>
                    <a:pt x="4869078" y="1645919"/>
                  </a:lnTo>
                  <a:lnTo>
                    <a:pt x="4895801" y="1606594"/>
                  </a:lnTo>
                  <a:lnTo>
                    <a:pt x="4921965" y="1566705"/>
                  </a:lnTo>
                  <a:lnTo>
                    <a:pt x="4947561" y="1526254"/>
                  </a:lnTo>
                  <a:lnTo>
                    <a:pt x="4972581" y="1485242"/>
                  </a:lnTo>
                  <a:lnTo>
                    <a:pt x="4997018" y="1443672"/>
                  </a:lnTo>
                  <a:lnTo>
                    <a:pt x="2498509"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36" name="Google Shape;436;p32"/>
            <p:cNvSpPr/>
            <p:nvPr/>
          </p:nvSpPr>
          <p:spPr>
            <a:xfrm>
              <a:off x="5283240" y="868154"/>
              <a:ext cx="142875" cy="2119313"/>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37" name="Google Shape;437;p32"/>
            <p:cNvSpPr/>
            <p:nvPr/>
          </p:nvSpPr>
          <p:spPr>
            <a:xfrm>
              <a:off x="3489926" y="3041282"/>
              <a:ext cx="1849278" cy="1067752"/>
            </a:xfrm>
            <a:custGeom>
              <a:rect b="b" l="l" r="r" t="t"/>
              <a:pathLst>
                <a:path extrusionOk="0" h="1423670" w="2465704">
                  <a:moveTo>
                    <a:pt x="2465387" y="0"/>
                  </a:moveTo>
                  <a:lnTo>
                    <a:pt x="0"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38" name="Google Shape;438;p32"/>
            <p:cNvSpPr/>
            <p:nvPr/>
          </p:nvSpPr>
          <p:spPr>
            <a:xfrm>
              <a:off x="5375615" y="3041282"/>
              <a:ext cx="1849278" cy="1067752"/>
            </a:xfrm>
            <a:custGeom>
              <a:rect b="b" l="l" r="r" t="t"/>
              <a:pathLst>
                <a:path extrusionOk="0" h="1423670" w="2465704">
                  <a:moveTo>
                    <a:pt x="0" y="0"/>
                  </a:moveTo>
                  <a:lnTo>
                    <a:pt x="2465387"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39" name="Google Shape;439;p32"/>
            <p:cNvSpPr/>
            <p:nvPr/>
          </p:nvSpPr>
          <p:spPr>
            <a:xfrm>
              <a:off x="4279662" y="1877411"/>
              <a:ext cx="2185034" cy="207502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40" name="Google Shape;440;p32"/>
            <p:cNvSpPr/>
            <p:nvPr/>
          </p:nvSpPr>
          <p:spPr>
            <a:xfrm>
              <a:off x="4279662" y="1885504"/>
              <a:ext cx="2185034" cy="2066925"/>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41" name="Google Shape;441;p32"/>
            <p:cNvSpPr/>
            <p:nvPr/>
          </p:nvSpPr>
          <p:spPr>
            <a:xfrm>
              <a:off x="5123388" y="2749400"/>
              <a:ext cx="496728" cy="47625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442" name="Google Shape;442;p32"/>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43" name="Google Shape;443;p32"/>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444" name="Google Shape;444;p32"/>
          <p:cNvSpPr/>
          <p:nvPr/>
        </p:nvSpPr>
        <p:spPr>
          <a:xfrm>
            <a:off x="0" y="817368"/>
            <a:ext cx="3175635" cy="4314825"/>
          </a:xfrm>
          <a:custGeom>
            <a:rect b="b" l="l" r="r" t="t"/>
            <a:pathLst>
              <a:path extrusionOk="0" h="5753100" w="4234180">
                <a:moveTo>
                  <a:pt x="1643063" y="5740400"/>
                </a:moveTo>
                <a:lnTo>
                  <a:pt x="1066136" y="5740400"/>
                </a:lnTo>
                <a:lnTo>
                  <a:pt x="1113685" y="5753100"/>
                </a:lnTo>
                <a:lnTo>
                  <a:pt x="1595514" y="5753100"/>
                </a:lnTo>
                <a:lnTo>
                  <a:pt x="1643063" y="5740400"/>
                </a:lnTo>
                <a:close/>
              </a:path>
              <a:path extrusionOk="0" h="5753100" w="4234180">
                <a:moveTo>
                  <a:pt x="1830938" y="5715000"/>
                </a:moveTo>
                <a:lnTo>
                  <a:pt x="878260" y="5715000"/>
                </a:lnTo>
                <a:lnTo>
                  <a:pt x="971721" y="5740400"/>
                </a:lnTo>
                <a:lnTo>
                  <a:pt x="1737478" y="5740400"/>
                </a:lnTo>
                <a:lnTo>
                  <a:pt x="1830938" y="5715000"/>
                </a:lnTo>
                <a:close/>
              </a:path>
              <a:path extrusionOk="0" h="5753100" w="4234180">
                <a:moveTo>
                  <a:pt x="1969230" y="5689600"/>
                </a:moveTo>
                <a:lnTo>
                  <a:pt x="739968" y="5689600"/>
                </a:lnTo>
                <a:lnTo>
                  <a:pt x="831903" y="5715000"/>
                </a:lnTo>
                <a:lnTo>
                  <a:pt x="1877295" y="5715000"/>
                </a:lnTo>
                <a:lnTo>
                  <a:pt x="1969230" y="5689600"/>
                </a:lnTo>
                <a:close/>
              </a:path>
              <a:path extrusionOk="0" h="5753100" w="4234180">
                <a:moveTo>
                  <a:pt x="1923395" y="50800"/>
                </a:moveTo>
                <a:lnTo>
                  <a:pt x="785804" y="50800"/>
                </a:lnTo>
                <a:lnTo>
                  <a:pt x="383530" y="165100"/>
                </a:lnTo>
                <a:lnTo>
                  <a:pt x="340351" y="190500"/>
                </a:lnTo>
                <a:lnTo>
                  <a:pt x="254978" y="215900"/>
                </a:lnTo>
                <a:lnTo>
                  <a:pt x="212798" y="241300"/>
                </a:lnTo>
                <a:lnTo>
                  <a:pt x="170963" y="254000"/>
                </a:lnTo>
                <a:lnTo>
                  <a:pt x="129480" y="279400"/>
                </a:lnTo>
                <a:lnTo>
                  <a:pt x="88355" y="292100"/>
                </a:lnTo>
                <a:lnTo>
                  <a:pt x="47595" y="317500"/>
                </a:lnTo>
                <a:lnTo>
                  <a:pt x="7205" y="330200"/>
                </a:lnTo>
                <a:lnTo>
                  <a:pt x="0" y="342900"/>
                </a:lnTo>
                <a:lnTo>
                  <a:pt x="0" y="5422900"/>
                </a:lnTo>
                <a:lnTo>
                  <a:pt x="7205" y="5422900"/>
                </a:lnTo>
                <a:lnTo>
                  <a:pt x="47595" y="5448300"/>
                </a:lnTo>
                <a:lnTo>
                  <a:pt x="88355" y="5461000"/>
                </a:lnTo>
                <a:lnTo>
                  <a:pt x="170963" y="5511800"/>
                </a:lnTo>
                <a:lnTo>
                  <a:pt x="254978" y="5537200"/>
                </a:lnTo>
                <a:lnTo>
                  <a:pt x="297498" y="5562600"/>
                </a:lnTo>
                <a:lnTo>
                  <a:pt x="427029" y="5600700"/>
                </a:lnTo>
                <a:lnTo>
                  <a:pt x="470843" y="5626100"/>
                </a:lnTo>
                <a:lnTo>
                  <a:pt x="694402" y="5689600"/>
                </a:lnTo>
                <a:lnTo>
                  <a:pt x="2014796" y="5689600"/>
                </a:lnTo>
                <a:lnTo>
                  <a:pt x="2238355" y="5626100"/>
                </a:lnTo>
                <a:lnTo>
                  <a:pt x="2282169" y="5600700"/>
                </a:lnTo>
                <a:lnTo>
                  <a:pt x="2411701" y="5562600"/>
                </a:lnTo>
                <a:lnTo>
                  <a:pt x="2454220" y="5537200"/>
                </a:lnTo>
                <a:lnTo>
                  <a:pt x="2538235" y="5511800"/>
                </a:lnTo>
                <a:lnTo>
                  <a:pt x="2620843" y="5461000"/>
                </a:lnTo>
                <a:lnTo>
                  <a:pt x="2661604" y="5448300"/>
                </a:lnTo>
                <a:lnTo>
                  <a:pt x="2742006" y="5397500"/>
                </a:lnTo>
                <a:lnTo>
                  <a:pt x="2781635" y="5384800"/>
                </a:lnTo>
                <a:lnTo>
                  <a:pt x="2859718" y="5334000"/>
                </a:lnTo>
                <a:lnTo>
                  <a:pt x="2936192" y="5283200"/>
                </a:lnTo>
                <a:lnTo>
                  <a:pt x="3011007" y="5232400"/>
                </a:lnTo>
                <a:lnTo>
                  <a:pt x="3084112" y="5181600"/>
                </a:lnTo>
                <a:lnTo>
                  <a:pt x="3155456" y="5130800"/>
                </a:lnTo>
                <a:lnTo>
                  <a:pt x="3190453" y="5092700"/>
                </a:lnTo>
                <a:lnTo>
                  <a:pt x="3224991" y="5067300"/>
                </a:lnTo>
                <a:lnTo>
                  <a:pt x="3259063" y="5041900"/>
                </a:lnTo>
                <a:lnTo>
                  <a:pt x="3292664" y="5003800"/>
                </a:lnTo>
                <a:lnTo>
                  <a:pt x="3325787" y="4978400"/>
                </a:lnTo>
                <a:lnTo>
                  <a:pt x="3358426" y="4953000"/>
                </a:lnTo>
                <a:lnTo>
                  <a:pt x="3390574" y="4914900"/>
                </a:lnTo>
                <a:lnTo>
                  <a:pt x="3422226" y="4889500"/>
                </a:lnTo>
                <a:lnTo>
                  <a:pt x="3453375" y="4851400"/>
                </a:lnTo>
                <a:lnTo>
                  <a:pt x="3484014" y="4813300"/>
                </a:lnTo>
                <a:lnTo>
                  <a:pt x="3514138" y="4787900"/>
                </a:lnTo>
                <a:lnTo>
                  <a:pt x="3543740" y="4749800"/>
                </a:lnTo>
                <a:lnTo>
                  <a:pt x="3572814" y="4711700"/>
                </a:lnTo>
                <a:lnTo>
                  <a:pt x="3601353" y="4686300"/>
                </a:lnTo>
                <a:lnTo>
                  <a:pt x="3629351" y="4648200"/>
                </a:lnTo>
                <a:lnTo>
                  <a:pt x="3656802" y="4610100"/>
                </a:lnTo>
                <a:lnTo>
                  <a:pt x="3683700" y="4572000"/>
                </a:lnTo>
                <a:lnTo>
                  <a:pt x="3710038" y="4533900"/>
                </a:lnTo>
                <a:lnTo>
                  <a:pt x="3735810" y="4495800"/>
                </a:lnTo>
                <a:lnTo>
                  <a:pt x="3761010" y="4457700"/>
                </a:lnTo>
                <a:lnTo>
                  <a:pt x="3785631" y="4419600"/>
                </a:lnTo>
                <a:lnTo>
                  <a:pt x="3809667" y="4381500"/>
                </a:lnTo>
                <a:lnTo>
                  <a:pt x="3833112" y="4343400"/>
                </a:lnTo>
                <a:lnTo>
                  <a:pt x="3855960" y="4305300"/>
                </a:lnTo>
                <a:lnTo>
                  <a:pt x="3878203" y="4267200"/>
                </a:lnTo>
                <a:lnTo>
                  <a:pt x="3899837" y="4229100"/>
                </a:lnTo>
                <a:lnTo>
                  <a:pt x="3920854" y="4191000"/>
                </a:lnTo>
                <a:lnTo>
                  <a:pt x="3941248" y="4140200"/>
                </a:lnTo>
                <a:lnTo>
                  <a:pt x="3961014" y="4102100"/>
                </a:lnTo>
                <a:lnTo>
                  <a:pt x="3980144" y="4064000"/>
                </a:lnTo>
                <a:lnTo>
                  <a:pt x="3998633" y="4025900"/>
                </a:lnTo>
                <a:lnTo>
                  <a:pt x="4016473" y="3975100"/>
                </a:lnTo>
                <a:lnTo>
                  <a:pt x="4033660" y="3937000"/>
                </a:lnTo>
                <a:lnTo>
                  <a:pt x="4050186" y="3898900"/>
                </a:lnTo>
                <a:lnTo>
                  <a:pt x="4066045" y="3848100"/>
                </a:lnTo>
                <a:lnTo>
                  <a:pt x="4081231" y="3810000"/>
                </a:lnTo>
                <a:lnTo>
                  <a:pt x="4095738" y="3759200"/>
                </a:lnTo>
                <a:lnTo>
                  <a:pt x="4109559" y="3721100"/>
                </a:lnTo>
                <a:lnTo>
                  <a:pt x="4122688" y="3670300"/>
                </a:lnTo>
                <a:lnTo>
                  <a:pt x="4135119" y="3632200"/>
                </a:lnTo>
                <a:lnTo>
                  <a:pt x="4146845" y="3581400"/>
                </a:lnTo>
                <a:lnTo>
                  <a:pt x="4157860" y="3543300"/>
                </a:lnTo>
                <a:lnTo>
                  <a:pt x="4168159" y="3492500"/>
                </a:lnTo>
                <a:lnTo>
                  <a:pt x="4177733" y="3454400"/>
                </a:lnTo>
                <a:lnTo>
                  <a:pt x="4186578" y="3403600"/>
                </a:lnTo>
                <a:lnTo>
                  <a:pt x="4194687" y="3352800"/>
                </a:lnTo>
                <a:lnTo>
                  <a:pt x="4202053" y="3314700"/>
                </a:lnTo>
                <a:lnTo>
                  <a:pt x="4208671" y="3263900"/>
                </a:lnTo>
                <a:lnTo>
                  <a:pt x="4214534" y="3213100"/>
                </a:lnTo>
                <a:lnTo>
                  <a:pt x="4219635" y="3162300"/>
                </a:lnTo>
                <a:lnTo>
                  <a:pt x="4223969" y="3124200"/>
                </a:lnTo>
                <a:lnTo>
                  <a:pt x="4227529" y="3073400"/>
                </a:lnTo>
                <a:lnTo>
                  <a:pt x="4230309" y="3022600"/>
                </a:lnTo>
                <a:lnTo>
                  <a:pt x="4232303" y="2971800"/>
                </a:lnTo>
                <a:lnTo>
                  <a:pt x="4233504" y="2933700"/>
                </a:lnTo>
                <a:lnTo>
                  <a:pt x="4233905" y="2882900"/>
                </a:lnTo>
                <a:lnTo>
                  <a:pt x="4233504" y="2832100"/>
                </a:lnTo>
                <a:lnTo>
                  <a:pt x="4232303" y="2781300"/>
                </a:lnTo>
                <a:lnTo>
                  <a:pt x="4230309" y="2730500"/>
                </a:lnTo>
                <a:lnTo>
                  <a:pt x="4227529" y="2692400"/>
                </a:lnTo>
                <a:lnTo>
                  <a:pt x="4223969" y="2641600"/>
                </a:lnTo>
                <a:lnTo>
                  <a:pt x="4219635" y="2590800"/>
                </a:lnTo>
                <a:lnTo>
                  <a:pt x="4214534" y="2540000"/>
                </a:lnTo>
                <a:lnTo>
                  <a:pt x="4208671" y="2501900"/>
                </a:lnTo>
                <a:lnTo>
                  <a:pt x="4202053" y="2451100"/>
                </a:lnTo>
                <a:lnTo>
                  <a:pt x="4194687" y="2400300"/>
                </a:lnTo>
                <a:lnTo>
                  <a:pt x="4186578" y="2362200"/>
                </a:lnTo>
                <a:lnTo>
                  <a:pt x="4177733" y="2311400"/>
                </a:lnTo>
                <a:lnTo>
                  <a:pt x="4168159" y="2260600"/>
                </a:lnTo>
                <a:lnTo>
                  <a:pt x="4157860" y="2222500"/>
                </a:lnTo>
                <a:lnTo>
                  <a:pt x="4146845" y="2171700"/>
                </a:lnTo>
                <a:lnTo>
                  <a:pt x="4135119" y="2133600"/>
                </a:lnTo>
                <a:lnTo>
                  <a:pt x="4122688" y="2082800"/>
                </a:lnTo>
                <a:lnTo>
                  <a:pt x="4109559" y="2044700"/>
                </a:lnTo>
                <a:lnTo>
                  <a:pt x="4095738" y="1993900"/>
                </a:lnTo>
                <a:lnTo>
                  <a:pt x="4081231" y="1955800"/>
                </a:lnTo>
                <a:lnTo>
                  <a:pt x="4066045" y="1905000"/>
                </a:lnTo>
                <a:lnTo>
                  <a:pt x="4050186" y="1866900"/>
                </a:lnTo>
                <a:lnTo>
                  <a:pt x="4033660" y="1828800"/>
                </a:lnTo>
                <a:lnTo>
                  <a:pt x="4016473" y="1778000"/>
                </a:lnTo>
                <a:lnTo>
                  <a:pt x="3998633" y="1739900"/>
                </a:lnTo>
                <a:lnTo>
                  <a:pt x="3980144" y="1701800"/>
                </a:lnTo>
                <a:lnTo>
                  <a:pt x="3961014" y="1651000"/>
                </a:lnTo>
                <a:lnTo>
                  <a:pt x="3941248" y="1612900"/>
                </a:lnTo>
                <a:lnTo>
                  <a:pt x="3920854" y="1574800"/>
                </a:lnTo>
                <a:lnTo>
                  <a:pt x="3899837" y="1536700"/>
                </a:lnTo>
                <a:lnTo>
                  <a:pt x="3878203" y="1498600"/>
                </a:lnTo>
                <a:lnTo>
                  <a:pt x="3855960" y="1447800"/>
                </a:lnTo>
                <a:lnTo>
                  <a:pt x="3833112" y="1409700"/>
                </a:lnTo>
                <a:lnTo>
                  <a:pt x="3809667" y="1371600"/>
                </a:lnTo>
                <a:lnTo>
                  <a:pt x="3785631" y="1333500"/>
                </a:lnTo>
                <a:lnTo>
                  <a:pt x="3761010" y="1295400"/>
                </a:lnTo>
                <a:lnTo>
                  <a:pt x="3735810" y="1257300"/>
                </a:lnTo>
                <a:lnTo>
                  <a:pt x="3710038" y="1219200"/>
                </a:lnTo>
                <a:lnTo>
                  <a:pt x="3683700" y="1181100"/>
                </a:lnTo>
                <a:lnTo>
                  <a:pt x="3656802" y="1155700"/>
                </a:lnTo>
                <a:lnTo>
                  <a:pt x="3629351" y="1117600"/>
                </a:lnTo>
                <a:lnTo>
                  <a:pt x="3601353" y="1079500"/>
                </a:lnTo>
                <a:lnTo>
                  <a:pt x="3572814" y="1041400"/>
                </a:lnTo>
                <a:lnTo>
                  <a:pt x="3543740" y="1016000"/>
                </a:lnTo>
                <a:lnTo>
                  <a:pt x="3514138" y="977900"/>
                </a:lnTo>
                <a:lnTo>
                  <a:pt x="3484014" y="939800"/>
                </a:lnTo>
                <a:lnTo>
                  <a:pt x="3453375" y="914400"/>
                </a:lnTo>
                <a:lnTo>
                  <a:pt x="3422226" y="876300"/>
                </a:lnTo>
                <a:lnTo>
                  <a:pt x="3390574" y="838200"/>
                </a:lnTo>
                <a:lnTo>
                  <a:pt x="3358426" y="812800"/>
                </a:lnTo>
                <a:lnTo>
                  <a:pt x="3325787" y="787400"/>
                </a:lnTo>
                <a:lnTo>
                  <a:pt x="3292664" y="749300"/>
                </a:lnTo>
                <a:lnTo>
                  <a:pt x="3259063" y="723900"/>
                </a:lnTo>
                <a:lnTo>
                  <a:pt x="3224991" y="685800"/>
                </a:lnTo>
                <a:lnTo>
                  <a:pt x="3155456" y="635000"/>
                </a:lnTo>
                <a:lnTo>
                  <a:pt x="3084112" y="584200"/>
                </a:lnTo>
                <a:lnTo>
                  <a:pt x="3047776" y="546100"/>
                </a:lnTo>
                <a:lnTo>
                  <a:pt x="2973810" y="495300"/>
                </a:lnTo>
                <a:lnTo>
                  <a:pt x="2898159" y="444500"/>
                </a:lnTo>
                <a:lnTo>
                  <a:pt x="2859718" y="419100"/>
                </a:lnTo>
                <a:lnTo>
                  <a:pt x="2820874" y="406400"/>
                </a:lnTo>
                <a:lnTo>
                  <a:pt x="2701993" y="330200"/>
                </a:lnTo>
                <a:lnTo>
                  <a:pt x="2661604" y="317500"/>
                </a:lnTo>
                <a:lnTo>
                  <a:pt x="2620843" y="292100"/>
                </a:lnTo>
                <a:lnTo>
                  <a:pt x="2579718" y="279400"/>
                </a:lnTo>
                <a:lnTo>
                  <a:pt x="2538235" y="254000"/>
                </a:lnTo>
                <a:lnTo>
                  <a:pt x="2496401" y="241300"/>
                </a:lnTo>
                <a:lnTo>
                  <a:pt x="2454220" y="215900"/>
                </a:lnTo>
                <a:lnTo>
                  <a:pt x="2368848" y="190500"/>
                </a:lnTo>
                <a:lnTo>
                  <a:pt x="2325669" y="165100"/>
                </a:lnTo>
                <a:lnTo>
                  <a:pt x="1923395" y="50800"/>
                </a:lnTo>
                <a:close/>
              </a:path>
              <a:path extrusionOk="0" h="5753100" w="4234180">
                <a:moveTo>
                  <a:pt x="1830938" y="38100"/>
                </a:moveTo>
                <a:lnTo>
                  <a:pt x="878260" y="38100"/>
                </a:lnTo>
                <a:lnTo>
                  <a:pt x="831903" y="50800"/>
                </a:lnTo>
                <a:lnTo>
                  <a:pt x="1877295" y="50800"/>
                </a:lnTo>
                <a:lnTo>
                  <a:pt x="1830938" y="38100"/>
                </a:lnTo>
                <a:close/>
              </a:path>
              <a:path extrusionOk="0" h="5753100" w="4234180">
                <a:moveTo>
                  <a:pt x="1737478" y="25400"/>
                </a:moveTo>
                <a:lnTo>
                  <a:pt x="971721" y="25400"/>
                </a:lnTo>
                <a:lnTo>
                  <a:pt x="924868" y="38100"/>
                </a:lnTo>
                <a:lnTo>
                  <a:pt x="1784330" y="38100"/>
                </a:lnTo>
                <a:lnTo>
                  <a:pt x="1737478" y="25400"/>
                </a:lnTo>
                <a:close/>
              </a:path>
              <a:path extrusionOk="0" h="5753100" w="4234180">
                <a:moveTo>
                  <a:pt x="1643063" y="12700"/>
                </a:moveTo>
                <a:lnTo>
                  <a:pt x="1066136" y="12700"/>
                </a:lnTo>
                <a:lnTo>
                  <a:pt x="1018812" y="25400"/>
                </a:lnTo>
                <a:lnTo>
                  <a:pt x="1690386" y="25400"/>
                </a:lnTo>
                <a:lnTo>
                  <a:pt x="1643063" y="12700"/>
                </a:lnTo>
                <a:close/>
              </a:path>
              <a:path extrusionOk="0" h="5753100" w="4234180">
                <a:moveTo>
                  <a:pt x="1499763" y="0"/>
                </a:moveTo>
                <a:lnTo>
                  <a:pt x="1209436" y="0"/>
                </a:lnTo>
                <a:lnTo>
                  <a:pt x="1161454" y="12700"/>
                </a:lnTo>
                <a:lnTo>
                  <a:pt x="1547745" y="12700"/>
                </a:lnTo>
                <a:lnTo>
                  <a:pt x="149976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45" name="Google Shape;445;p32"/>
          <p:cNvSpPr txBox="1"/>
          <p:nvPr/>
        </p:nvSpPr>
        <p:spPr>
          <a:xfrm>
            <a:off x="514275" y="2193967"/>
            <a:ext cx="2304300" cy="13992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Moving the Spheres Together</a:t>
            </a:r>
            <a:endParaRPr sz="3200">
              <a:latin typeface="Nunito ExtraBold"/>
              <a:ea typeface="Nunito ExtraBold"/>
              <a:cs typeface="Nunito ExtraBold"/>
              <a:sym typeface="Nunito ExtraBold"/>
            </a:endParaRPr>
          </a:p>
        </p:txBody>
      </p:sp>
      <p:sp>
        <p:nvSpPr>
          <p:cNvPr id="446" name="Google Shape;446;p32"/>
          <p:cNvSpPr txBox="1"/>
          <p:nvPr/>
        </p:nvSpPr>
        <p:spPr>
          <a:xfrm>
            <a:off x="4934737" y="2125953"/>
            <a:ext cx="866100" cy="366900"/>
          </a:xfrm>
          <a:prstGeom prst="rect">
            <a:avLst/>
          </a:prstGeom>
          <a:noFill/>
          <a:ln>
            <a:noFill/>
          </a:ln>
        </p:spPr>
        <p:txBody>
          <a:bodyPr anchorCtr="0" anchor="t" bIns="0" lIns="0" spcFirstLastPara="1" rIns="0" wrap="square" tIns="9525">
            <a:spAutoFit/>
          </a:bodyPr>
          <a:lstStyle/>
          <a:p>
            <a:pPr indent="152400" lvl="0" marL="12700" marR="0" rtl="0" algn="l">
              <a:lnSpc>
                <a:spcPct val="111100"/>
              </a:lnSpc>
              <a:spcBef>
                <a:spcPts val="0"/>
              </a:spcBef>
              <a:spcAft>
                <a:spcPts val="0"/>
              </a:spcAft>
              <a:buNone/>
            </a:pPr>
            <a:r>
              <a:rPr lang="en" sz="1100">
                <a:solidFill>
                  <a:srgbClr val="59585B"/>
                </a:solidFill>
                <a:latin typeface="Raleway Medium"/>
                <a:ea typeface="Raleway Medium"/>
                <a:cs typeface="Raleway Medium"/>
                <a:sym typeface="Raleway Medium"/>
              </a:rPr>
              <a:t>Political  environment</a:t>
            </a:r>
            <a:endParaRPr sz="1100">
              <a:latin typeface="Raleway Medium"/>
              <a:ea typeface="Raleway Medium"/>
              <a:cs typeface="Raleway Medium"/>
              <a:sym typeface="Raleway Medium"/>
            </a:endParaRPr>
          </a:p>
        </p:txBody>
      </p:sp>
      <p:sp>
        <p:nvSpPr>
          <p:cNvPr id="447" name="Google Shape;447;p32"/>
          <p:cNvSpPr txBox="1"/>
          <p:nvPr/>
        </p:nvSpPr>
        <p:spPr>
          <a:xfrm>
            <a:off x="4315909" y="2775141"/>
            <a:ext cx="2079900" cy="703500"/>
          </a:xfrm>
          <a:prstGeom prst="rect">
            <a:avLst/>
          </a:prstGeom>
          <a:noFill/>
          <a:ln>
            <a:noFill/>
          </a:ln>
        </p:spPr>
        <p:txBody>
          <a:bodyPr anchorCtr="0" anchor="t" bIns="0" lIns="0" spcFirstLastPara="1" rIns="0" wrap="square" tIns="9525">
            <a:spAutoFit/>
          </a:bodyPr>
          <a:lstStyle/>
          <a:p>
            <a:pPr indent="0" lvl="0" marL="546100" marR="520700" rtl="0" algn="ctr">
              <a:lnSpc>
                <a:spcPct val="115399"/>
              </a:lnSpc>
              <a:spcBef>
                <a:spcPts val="0"/>
              </a:spcBef>
              <a:spcAft>
                <a:spcPts val="0"/>
              </a:spcAft>
              <a:buNone/>
            </a:pPr>
            <a:r>
              <a:rPr b="1" lang="en" sz="1000">
                <a:solidFill>
                  <a:srgbClr val="59585B"/>
                </a:solidFill>
                <a:latin typeface="Raleway"/>
                <a:ea typeface="Raleway"/>
                <a:cs typeface="Raleway"/>
                <a:sym typeface="Raleway"/>
              </a:rPr>
              <a:t>WINDOW OF  OPPORTUNITY</a:t>
            </a:r>
            <a:endParaRPr sz="1000">
              <a:latin typeface="Raleway"/>
              <a:ea typeface="Raleway"/>
              <a:cs typeface="Raleway"/>
              <a:sym typeface="Raleway"/>
            </a:endParaRPr>
          </a:p>
          <a:p>
            <a:pPr indent="0" lvl="0" marL="0" marR="0" rtl="0" algn="l">
              <a:lnSpc>
                <a:spcPct val="100000"/>
              </a:lnSpc>
              <a:spcBef>
                <a:spcPts val="0"/>
              </a:spcBef>
              <a:spcAft>
                <a:spcPts val="0"/>
              </a:spcAft>
              <a:buNone/>
            </a:pPr>
            <a:r>
              <a:t/>
            </a:r>
            <a:endParaRPr sz="1100">
              <a:latin typeface="Raleway"/>
              <a:ea typeface="Raleway"/>
              <a:cs typeface="Raleway"/>
              <a:sym typeface="Raleway"/>
            </a:endParaRPr>
          </a:p>
          <a:p>
            <a:pPr indent="0" lvl="0" marL="0" marR="0" rtl="0" algn="ctr">
              <a:lnSpc>
                <a:spcPct val="100000"/>
              </a:lnSpc>
              <a:spcBef>
                <a:spcPts val="0"/>
              </a:spcBef>
              <a:spcAft>
                <a:spcPts val="0"/>
              </a:spcAft>
              <a:buNone/>
            </a:pPr>
            <a:r>
              <a:rPr lang="en" sz="1100">
                <a:solidFill>
                  <a:srgbClr val="59585B"/>
                </a:solidFill>
                <a:latin typeface="Raleway Medium"/>
                <a:ea typeface="Raleway Medium"/>
                <a:cs typeface="Raleway Medium"/>
                <a:sym typeface="Raleway Medium"/>
              </a:rPr>
              <a:t>Problems	Solutions</a:t>
            </a:r>
            <a:endParaRPr sz="1100">
              <a:latin typeface="Raleway Medium"/>
              <a:ea typeface="Raleway Medium"/>
              <a:cs typeface="Raleway Medium"/>
              <a:sym typeface="Raleway Medium"/>
            </a:endParaRPr>
          </a:p>
        </p:txBody>
      </p:sp>
      <p:sp>
        <p:nvSpPr>
          <p:cNvPr id="448" name="Google Shape;448;p32"/>
          <p:cNvSpPr txBox="1"/>
          <p:nvPr>
            <p:ph type="title"/>
          </p:nvPr>
        </p:nvSpPr>
        <p:spPr>
          <a:xfrm>
            <a:off x="4091093" y="641525"/>
            <a:ext cx="2547600" cy="178800"/>
          </a:xfrm>
          <a:prstGeom prst="rect">
            <a:avLst/>
          </a:prstGeom>
          <a:noFill/>
          <a:ln>
            <a:noFill/>
          </a:ln>
        </p:spPr>
        <p:txBody>
          <a:bodyPr anchorCtr="0" anchor="t" bIns="0" lIns="0" spcFirstLastPara="1" rIns="0" wrap="square" tIns="9525">
            <a:spAutoFit/>
          </a:bodyPr>
          <a:lstStyle/>
          <a:p>
            <a:pPr indent="0" lvl="0" marL="0" rtl="0" algn="ctr">
              <a:lnSpc>
                <a:spcPct val="100000"/>
              </a:lnSpc>
              <a:spcBef>
                <a:spcPts val="0"/>
              </a:spcBef>
              <a:spcAft>
                <a:spcPts val="0"/>
              </a:spcAft>
              <a:buNone/>
            </a:pPr>
            <a:r>
              <a:rPr lang="en" sz="1100">
                <a:latin typeface="Nunito ExtraBold"/>
                <a:ea typeface="Nunito ExtraBold"/>
                <a:cs typeface="Nunito ExtraBold"/>
                <a:sym typeface="Nunito ExtraBold"/>
              </a:rPr>
              <a:t>GLOBAL POLITICAL CONTEXT</a:t>
            </a:r>
            <a:endParaRPr sz="1100">
              <a:latin typeface="Nunito ExtraBold"/>
              <a:ea typeface="Nunito ExtraBold"/>
              <a:cs typeface="Nunito ExtraBold"/>
              <a:sym typeface="Nunito ExtraBold"/>
            </a:endParaRPr>
          </a:p>
        </p:txBody>
      </p:sp>
      <p:pic>
        <p:nvPicPr>
          <p:cNvPr id="449" name="Google Shape;449;p32"/>
          <p:cNvPicPr preferRelativeResize="0"/>
          <p:nvPr/>
        </p:nvPicPr>
        <p:blipFill>
          <a:blip r:embed="rId3">
            <a:alphaModFix/>
          </a:blip>
          <a:stretch>
            <a:fillRect/>
          </a:stretch>
        </p:blipFill>
        <p:spPr>
          <a:xfrm>
            <a:off x="563175" y="3637599"/>
            <a:ext cx="2016425" cy="234725"/>
          </a:xfrm>
          <a:prstGeom prst="rect">
            <a:avLst/>
          </a:prstGeom>
          <a:noFill/>
          <a:ln>
            <a:noFill/>
          </a:ln>
        </p:spPr>
      </p:pic>
      <p:pic>
        <p:nvPicPr>
          <p:cNvPr id="450" name="Google Shape;450;p32"/>
          <p:cNvPicPr preferRelativeResize="0"/>
          <p:nvPr/>
        </p:nvPicPr>
        <p:blipFill>
          <a:blip r:embed="rId4">
            <a:alphaModFix/>
          </a:blip>
          <a:stretch>
            <a:fillRect/>
          </a:stretch>
        </p:blipFill>
        <p:spPr>
          <a:xfrm>
            <a:off x="4333776" y="2391098"/>
            <a:ext cx="2113500" cy="1812953"/>
          </a:xfrm>
          <a:prstGeom prst="rect">
            <a:avLst/>
          </a:prstGeom>
          <a:noFill/>
          <a:ln>
            <a:noFill/>
          </a:ln>
        </p:spPr>
      </p:pic>
      <p:sp>
        <p:nvSpPr>
          <p:cNvPr id="451" name="Google Shape;451;p32"/>
          <p:cNvSpPr txBox="1"/>
          <p:nvPr/>
        </p:nvSpPr>
        <p:spPr>
          <a:xfrm>
            <a:off x="3509023" y="1788625"/>
            <a:ext cx="1092300" cy="5739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COMMUNITY  </a:t>
            </a:r>
            <a:r>
              <a:rPr b="1" lang="en" sz="1000">
                <a:solidFill>
                  <a:srgbClr val="FFFFFF"/>
                </a:solidFill>
                <a:latin typeface="Raleway"/>
                <a:ea typeface="Raleway"/>
                <a:cs typeface="Raleway"/>
                <a:sym typeface="Raleway"/>
              </a:rPr>
              <a:t>STRENGTHENING</a:t>
            </a:r>
            <a:endParaRPr sz="1000">
              <a:latin typeface="Raleway"/>
              <a:ea typeface="Raleway"/>
              <a:cs typeface="Raleway"/>
              <a:sym typeface="Raleway"/>
            </a:endParaRPr>
          </a:p>
        </p:txBody>
      </p:sp>
      <p:sp>
        <p:nvSpPr>
          <p:cNvPr id="452" name="Google Shape;452;p32"/>
          <p:cNvSpPr txBox="1"/>
          <p:nvPr/>
        </p:nvSpPr>
        <p:spPr>
          <a:xfrm>
            <a:off x="4978913" y="4237031"/>
            <a:ext cx="823200" cy="3687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ATTENTION  FOCUSING</a:t>
            </a:r>
            <a:endParaRPr sz="1000">
              <a:latin typeface="Raleway"/>
              <a:ea typeface="Raleway"/>
              <a:cs typeface="Raleway"/>
              <a:sym typeface="Raleway"/>
            </a:endParaRPr>
          </a:p>
        </p:txBody>
      </p:sp>
      <p:sp>
        <p:nvSpPr>
          <p:cNvPr id="453" name="Google Shape;453;p32"/>
          <p:cNvSpPr txBox="1"/>
          <p:nvPr/>
        </p:nvSpPr>
        <p:spPr>
          <a:xfrm>
            <a:off x="6309180" y="1993825"/>
            <a:ext cx="741900" cy="368700"/>
          </a:xfrm>
          <a:prstGeom prst="rect">
            <a:avLst/>
          </a:prstGeom>
          <a:noFill/>
          <a:ln>
            <a:noFill/>
          </a:ln>
        </p:spPr>
        <p:txBody>
          <a:bodyPr anchorCtr="0" anchor="t" bIns="0" lIns="0" spcFirstLastPara="1" rIns="0" wrap="square" tIns="9525">
            <a:spAutoFit/>
          </a:bodyPr>
          <a:lstStyle/>
          <a:p>
            <a:pPr indent="0" lvl="0" marL="9144"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LEARNING</a:t>
            </a:r>
            <a:endParaRPr sz="1000">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33"/>
          <p:cNvPicPr preferRelativeResize="0"/>
          <p:nvPr/>
        </p:nvPicPr>
        <p:blipFill rotWithShape="1">
          <a:blip r:embed="rId3">
            <a:alphaModFix/>
          </a:blip>
          <a:srcRect b="4214" l="0" r="0" t="0"/>
          <a:stretch/>
        </p:blipFill>
        <p:spPr>
          <a:xfrm>
            <a:off x="0" y="440600"/>
            <a:ext cx="8015975" cy="5007048"/>
          </a:xfrm>
          <a:prstGeom prst="rect">
            <a:avLst/>
          </a:prstGeom>
          <a:noFill/>
          <a:ln>
            <a:noFill/>
          </a:ln>
        </p:spPr>
      </p:pic>
      <p:sp>
        <p:nvSpPr>
          <p:cNvPr id="459" name="Google Shape;459;p33"/>
          <p:cNvSpPr txBox="1"/>
          <p:nvPr/>
        </p:nvSpPr>
        <p:spPr>
          <a:xfrm>
            <a:off x="3085737" y="2409589"/>
            <a:ext cx="1876200" cy="955800"/>
          </a:xfrm>
          <a:prstGeom prst="rect">
            <a:avLst/>
          </a:prstGeom>
          <a:noFill/>
          <a:ln>
            <a:noFill/>
          </a:ln>
        </p:spPr>
        <p:txBody>
          <a:bodyPr anchorCtr="0" anchor="t" bIns="0" lIns="0" spcFirstLastPara="1" rIns="0" wrap="square" tIns="68550">
            <a:spAutoFit/>
          </a:bodyPr>
          <a:lstStyle/>
          <a:p>
            <a:pPr indent="-76200" lvl="0" marL="88900" marR="0" rtl="0" algn="l">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Attention  Focusing</a:t>
            </a:r>
            <a:endParaRPr sz="3200">
              <a:latin typeface="Nunito ExtraBold"/>
              <a:ea typeface="Nunito ExtraBold"/>
              <a:cs typeface="Nunito ExtraBold"/>
              <a:sym typeface="Nunito ExtraBold"/>
            </a:endParaRPr>
          </a:p>
        </p:txBody>
      </p:sp>
      <p:pic>
        <p:nvPicPr>
          <p:cNvPr id="460" name="Google Shape;460;p33"/>
          <p:cNvPicPr preferRelativeResize="0"/>
          <p:nvPr/>
        </p:nvPicPr>
        <p:blipFill>
          <a:blip r:embed="rId4">
            <a:alphaModFix/>
          </a:blip>
          <a:stretch>
            <a:fillRect/>
          </a:stretch>
        </p:blipFill>
        <p:spPr>
          <a:xfrm>
            <a:off x="638417" y="780925"/>
            <a:ext cx="6339125" cy="4103101"/>
          </a:xfrm>
          <a:prstGeom prst="rect">
            <a:avLst/>
          </a:prstGeom>
          <a:noFill/>
          <a:ln>
            <a:noFill/>
          </a:ln>
        </p:spPr>
      </p:pic>
      <p:sp>
        <p:nvSpPr>
          <p:cNvPr id="461" name="Google Shape;461;p33"/>
          <p:cNvSpPr txBox="1"/>
          <p:nvPr/>
        </p:nvSpPr>
        <p:spPr>
          <a:xfrm>
            <a:off x="5807453" y="1424495"/>
            <a:ext cx="787200" cy="439800"/>
          </a:xfrm>
          <a:prstGeom prst="rect">
            <a:avLst/>
          </a:prstGeom>
          <a:noFill/>
          <a:ln>
            <a:noFill/>
          </a:ln>
        </p:spPr>
        <p:txBody>
          <a:bodyPr anchorCtr="0" anchor="t" bIns="0" lIns="0" spcFirstLastPara="1" rIns="0" wrap="square" tIns="9525">
            <a:spAutoFit/>
          </a:bodyPr>
          <a:lstStyle/>
          <a:p>
            <a:pPr indent="-114300" lvl="0" marL="127000" marR="0" rtl="0" algn="l">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Stimulate  action</a:t>
            </a:r>
            <a:endParaRPr sz="1300">
              <a:latin typeface="Raleway Medium"/>
              <a:ea typeface="Raleway Medium"/>
              <a:cs typeface="Raleway Medium"/>
              <a:sym typeface="Raleway Medium"/>
            </a:endParaRPr>
          </a:p>
        </p:txBody>
      </p:sp>
      <p:sp>
        <p:nvSpPr>
          <p:cNvPr id="462" name="Google Shape;462;p33"/>
          <p:cNvSpPr txBox="1"/>
          <p:nvPr/>
        </p:nvSpPr>
        <p:spPr>
          <a:xfrm>
            <a:off x="440187" y="1490871"/>
            <a:ext cx="1697100" cy="900000"/>
          </a:xfrm>
          <a:prstGeom prst="rect">
            <a:avLst/>
          </a:prstGeom>
          <a:noFill/>
          <a:ln>
            <a:noFill/>
          </a:ln>
        </p:spPr>
        <p:txBody>
          <a:bodyPr anchorCtr="0" anchor="t" bIns="0" lIns="0" spcFirstLastPara="1" rIns="0" wrap="square" tIns="9525">
            <a:spAutoFit/>
          </a:bodyPr>
          <a:lstStyle/>
          <a:p>
            <a:pPr indent="0" lvl="0" marL="12700" marR="0" rtl="0" algn="ctr">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Draw/keep attention  of key audiences  (policymakers, the  media, the public)</a:t>
            </a:r>
            <a:endParaRPr sz="1300">
              <a:latin typeface="Raleway Medium"/>
              <a:ea typeface="Raleway Medium"/>
              <a:cs typeface="Raleway Medium"/>
              <a:sym typeface="Raleway Medium"/>
            </a:endParaRPr>
          </a:p>
        </p:txBody>
      </p:sp>
      <p:sp>
        <p:nvSpPr>
          <p:cNvPr id="463" name="Google Shape;463;p33"/>
          <p:cNvSpPr txBox="1"/>
          <p:nvPr/>
        </p:nvSpPr>
        <p:spPr>
          <a:xfrm>
            <a:off x="1667629" y="4223455"/>
            <a:ext cx="839400" cy="482100"/>
          </a:xfrm>
          <a:prstGeom prst="rect">
            <a:avLst/>
          </a:prstGeom>
          <a:noFill/>
          <a:ln>
            <a:noFill/>
          </a:ln>
        </p:spPr>
        <p:txBody>
          <a:bodyPr anchorCtr="0" anchor="t" bIns="0" lIns="0" spcFirstLastPara="1" rIns="0" wrap="square" tIns="51425">
            <a:spAutoFit/>
          </a:bodyPr>
          <a:lstStyle/>
          <a:p>
            <a:pPr indent="0" lvl="0" marL="0" marR="0" rtl="0" algn="ctr">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Use key</a:t>
            </a:r>
            <a:r>
              <a:rPr lang="en" sz="1300">
                <a:latin typeface="Raleway Medium"/>
                <a:ea typeface="Raleway Medium"/>
                <a:cs typeface="Raleway Medium"/>
                <a:sym typeface="Raleway Medium"/>
              </a:rPr>
              <a:t> </a:t>
            </a:r>
            <a:r>
              <a:rPr lang="en" sz="1300">
                <a:solidFill>
                  <a:srgbClr val="59585B"/>
                </a:solidFill>
                <a:latin typeface="Raleway Medium"/>
                <a:ea typeface="Raleway Medium"/>
                <a:cs typeface="Raleway Medium"/>
                <a:sym typeface="Raleway Medium"/>
              </a:rPr>
              <a:t>indicators</a:t>
            </a:r>
            <a:endParaRPr sz="1300">
              <a:latin typeface="Raleway Medium"/>
              <a:ea typeface="Raleway Medium"/>
              <a:cs typeface="Raleway Medium"/>
              <a:sym typeface="Raleway Medium"/>
            </a:endParaRPr>
          </a:p>
        </p:txBody>
      </p:sp>
      <p:sp>
        <p:nvSpPr>
          <p:cNvPr id="464" name="Google Shape;464;p33"/>
          <p:cNvSpPr txBox="1"/>
          <p:nvPr/>
        </p:nvSpPr>
        <p:spPr>
          <a:xfrm>
            <a:off x="6018325" y="3634508"/>
            <a:ext cx="1159800" cy="1130100"/>
          </a:xfrm>
          <a:prstGeom prst="rect">
            <a:avLst/>
          </a:prstGeom>
          <a:noFill/>
          <a:ln>
            <a:noFill/>
          </a:ln>
        </p:spPr>
        <p:txBody>
          <a:bodyPr anchorCtr="0" anchor="t" bIns="0" lIns="0" spcFirstLastPara="1" rIns="0" wrap="square" tIns="9525">
            <a:spAutoFit/>
          </a:bodyPr>
          <a:lstStyle/>
          <a:p>
            <a:pPr indent="0" lvl="0" marL="0" marR="0" rtl="0" algn="ctr">
              <a:lnSpc>
                <a:spcPct val="115000"/>
              </a:lnSpc>
              <a:spcBef>
                <a:spcPts val="0"/>
              </a:spcBef>
              <a:spcAft>
                <a:spcPts val="0"/>
              </a:spcAft>
              <a:buNone/>
            </a:pPr>
            <a:r>
              <a:rPr lang="en" sz="1300">
                <a:solidFill>
                  <a:srgbClr val="59585B"/>
                </a:solidFill>
                <a:latin typeface="Raleway Medium"/>
                <a:ea typeface="Raleway Medium"/>
                <a:cs typeface="Raleway Medium"/>
                <a:sym typeface="Raleway Medium"/>
              </a:rPr>
              <a:t>Leverage  international commitments  and days of  recognition</a:t>
            </a:r>
            <a:endParaRPr sz="1300">
              <a:solidFill>
                <a:srgbClr val="59585B"/>
              </a:solidFill>
              <a:latin typeface="Raleway Medium"/>
              <a:ea typeface="Raleway Medium"/>
              <a:cs typeface="Raleway Medium"/>
              <a:sym typeface="Raleway Medium"/>
            </a:endParaRPr>
          </a:p>
        </p:txBody>
      </p:sp>
      <p:sp>
        <p:nvSpPr>
          <p:cNvPr id="465" name="Google Shape;465;p33"/>
          <p:cNvSpPr txBox="1"/>
          <p:nvPr/>
        </p:nvSpPr>
        <p:spPr>
          <a:xfrm>
            <a:off x="3944652" y="2041271"/>
            <a:ext cx="156300" cy="2868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2</a:t>
            </a:r>
            <a:endParaRPr sz="1800">
              <a:latin typeface="Nunito ExtraBold"/>
              <a:ea typeface="Nunito ExtraBold"/>
              <a:cs typeface="Nunito ExtraBold"/>
              <a:sym typeface="Nunito ExtraBold"/>
            </a:endParaRPr>
          </a:p>
        </p:txBody>
      </p:sp>
      <p:sp>
        <p:nvSpPr>
          <p:cNvPr id="466" name="Google Shape;466;p33"/>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67" name="Google Shape;467;p33"/>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4"/>
          <p:cNvSpPr/>
          <p:nvPr/>
        </p:nvSpPr>
        <p:spPr>
          <a:xfrm>
            <a:off x="5357942" y="868154"/>
            <a:ext cx="2165220" cy="3244345"/>
          </a:xfrm>
          <a:custGeom>
            <a:rect b="b" l="l" r="r" t="t"/>
            <a:pathLst>
              <a:path extrusionOk="0" h="4327525" w="2887345">
                <a:moveTo>
                  <a:pt x="0" y="0"/>
                </a:moveTo>
                <a:lnTo>
                  <a:pt x="0" y="2885020"/>
                </a:lnTo>
                <a:lnTo>
                  <a:pt x="2499982" y="4327525"/>
                </a:lnTo>
                <a:lnTo>
                  <a:pt x="2526046" y="4281595"/>
                </a:lnTo>
                <a:lnTo>
                  <a:pt x="2551155" y="4235694"/>
                </a:lnTo>
                <a:lnTo>
                  <a:pt x="2575313" y="4189802"/>
                </a:lnTo>
                <a:lnTo>
                  <a:pt x="2598525" y="4143900"/>
                </a:lnTo>
                <a:lnTo>
                  <a:pt x="2620797" y="4097970"/>
                </a:lnTo>
                <a:lnTo>
                  <a:pt x="2642133" y="4051992"/>
                </a:lnTo>
                <a:lnTo>
                  <a:pt x="2662538" y="4005948"/>
                </a:lnTo>
                <a:lnTo>
                  <a:pt x="2682018" y="3959818"/>
                </a:lnTo>
                <a:lnTo>
                  <a:pt x="2700578" y="3913584"/>
                </a:lnTo>
                <a:lnTo>
                  <a:pt x="2718222" y="3867227"/>
                </a:lnTo>
                <a:lnTo>
                  <a:pt x="2734957" y="3820728"/>
                </a:lnTo>
                <a:lnTo>
                  <a:pt x="2750786" y="3774067"/>
                </a:lnTo>
                <a:lnTo>
                  <a:pt x="2765715" y="3727226"/>
                </a:lnTo>
                <a:lnTo>
                  <a:pt x="2779749" y="3680186"/>
                </a:lnTo>
                <a:lnTo>
                  <a:pt x="2792893" y="3632928"/>
                </a:lnTo>
                <a:lnTo>
                  <a:pt x="2805152" y="3585433"/>
                </a:lnTo>
                <a:lnTo>
                  <a:pt x="2816532" y="3537683"/>
                </a:lnTo>
                <a:lnTo>
                  <a:pt x="2827037" y="3489657"/>
                </a:lnTo>
                <a:lnTo>
                  <a:pt x="2836673" y="3441338"/>
                </a:lnTo>
                <a:lnTo>
                  <a:pt x="2845443" y="3392706"/>
                </a:lnTo>
                <a:lnTo>
                  <a:pt x="2853355" y="3343742"/>
                </a:lnTo>
                <a:lnTo>
                  <a:pt x="2860412" y="3294428"/>
                </a:lnTo>
                <a:lnTo>
                  <a:pt x="2866620" y="3244744"/>
                </a:lnTo>
                <a:lnTo>
                  <a:pt x="2871984" y="3194672"/>
                </a:lnTo>
                <a:lnTo>
                  <a:pt x="2876508" y="3144192"/>
                </a:lnTo>
                <a:lnTo>
                  <a:pt x="2880199" y="3093286"/>
                </a:lnTo>
                <a:lnTo>
                  <a:pt x="2883060" y="3041935"/>
                </a:lnTo>
                <a:lnTo>
                  <a:pt x="2885098" y="2990120"/>
                </a:lnTo>
                <a:lnTo>
                  <a:pt x="2886317" y="2937821"/>
                </a:lnTo>
                <a:lnTo>
                  <a:pt x="2886722" y="2885020"/>
                </a:lnTo>
                <a:lnTo>
                  <a:pt x="2886328" y="2836830"/>
                </a:lnTo>
                <a:lnTo>
                  <a:pt x="2885148" y="2788831"/>
                </a:lnTo>
                <a:lnTo>
                  <a:pt x="2883189" y="2741029"/>
                </a:lnTo>
                <a:lnTo>
                  <a:pt x="2880458" y="2693429"/>
                </a:lnTo>
                <a:lnTo>
                  <a:pt x="2876960" y="2646039"/>
                </a:lnTo>
                <a:lnTo>
                  <a:pt x="2872701" y="2598864"/>
                </a:lnTo>
                <a:lnTo>
                  <a:pt x="2867688" y="2551911"/>
                </a:lnTo>
                <a:lnTo>
                  <a:pt x="2861926" y="2505185"/>
                </a:lnTo>
                <a:lnTo>
                  <a:pt x="2855423" y="2458693"/>
                </a:lnTo>
                <a:lnTo>
                  <a:pt x="2848183" y="2412440"/>
                </a:lnTo>
                <a:lnTo>
                  <a:pt x="2840213" y="2366434"/>
                </a:lnTo>
                <a:lnTo>
                  <a:pt x="2831520" y="2320679"/>
                </a:lnTo>
                <a:lnTo>
                  <a:pt x="2822109" y="2275183"/>
                </a:lnTo>
                <a:lnTo>
                  <a:pt x="2811986" y="2229951"/>
                </a:lnTo>
                <a:lnTo>
                  <a:pt x="2801157" y="2184989"/>
                </a:lnTo>
                <a:lnTo>
                  <a:pt x="2789630" y="2140304"/>
                </a:lnTo>
                <a:lnTo>
                  <a:pt x="2777409" y="2095901"/>
                </a:lnTo>
                <a:lnTo>
                  <a:pt x="2764501" y="2051788"/>
                </a:lnTo>
                <a:lnTo>
                  <a:pt x="2750913" y="2007969"/>
                </a:lnTo>
                <a:lnTo>
                  <a:pt x="2736649" y="1964451"/>
                </a:lnTo>
                <a:lnTo>
                  <a:pt x="2721717" y="1921240"/>
                </a:lnTo>
                <a:lnTo>
                  <a:pt x="2706122" y="1878342"/>
                </a:lnTo>
                <a:lnTo>
                  <a:pt x="2689870" y="1835764"/>
                </a:lnTo>
                <a:lnTo>
                  <a:pt x="2672969" y="1793512"/>
                </a:lnTo>
                <a:lnTo>
                  <a:pt x="2655423" y="1751591"/>
                </a:lnTo>
                <a:lnTo>
                  <a:pt x="2637239" y="1710007"/>
                </a:lnTo>
                <a:lnTo>
                  <a:pt x="2618423" y="1668768"/>
                </a:lnTo>
                <a:lnTo>
                  <a:pt x="2598982" y="1627878"/>
                </a:lnTo>
                <a:lnTo>
                  <a:pt x="2578920" y="1587345"/>
                </a:lnTo>
                <a:lnTo>
                  <a:pt x="2558245" y="1547173"/>
                </a:lnTo>
                <a:lnTo>
                  <a:pt x="2536963" y="1507371"/>
                </a:lnTo>
                <a:lnTo>
                  <a:pt x="2515079" y="1467942"/>
                </a:lnTo>
                <a:lnTo>
                  <a:pt x="2492600" y="1428894"/>
                </a:lnTo>
                <a:lnTo>
                  <a:pt x="2469532" y="1390233"/>
                </a:lnTo>
                <a:lnTo>
                  <a:pt x="2445881" y="1351965"/>
                </a:lnTo>
                <a:lnTo>
                  <a:pt x="2421654" y="1314096"/>
                </a:lnTo>
                <a:lnTo>
                  <a:pt x="2396855" y="1276631"/>
                </a:lnTo>
                <a:lnTo>
                  <a:pt x="2371492" y="1239578"/>
                </a:lnTo>
                <a:lnTo>
                  <a:pt x="2345571" y="1202942"/>
                </a:lnTo>
                <a:lnTo>
                  <a:pt x="2319097" y="1166730"/>
                </a:lnTo>
                <a:lnTo>
                  <a:pt x="2292077" y="1130947"/>
                </a:lnTo>
                <a:lnTo>
                  <a:pt x="2264517" y="1095600"/>
                </a:lnTo>
                <a:lnTo>
                  <a:pt x="2236423" y="1060695"/>
                </a:lnTo>
                <a:lnTo>
                  <a:pt x="2207802" y="1026237"/>
                </a:lnTo>
                <a:lnTo>
                  <a:pt x="2178658" y="992234"/>
                </a:lnTo>
                <a:lnTo>
                  <a:pt x="2148999" y="958691"/>
                </a:lnTo>
                <a:lnTo>
                  <a:pt x="2118831" y="925614"/>
                </a:lnTo>
                <a:lnTo>
                  <a:pt x="2088159" y="893010"/>
                </a:lnTo>
                <a:lnTo>
                  <a:pt x="2056990" y="860884"/>
                </a:lnTo>
                <a:lnTo>
                  <a:pt x="2025330" y="829242"/>
                </a:lnTo>
                <a:lnTo>
                  <a:pt x="1993185" y="798092"/>
                </a:lnTo>
                <a:lnTo>
                  <a:pt x="1960562" y="767438"/>
                </a:lnTo>
                <a:lnTo>
                  <a:pt x="1927465" y="737287"/>
                </a:lnTo>
                <a:lnTo>
                  <a:pt x="1893902" y="707646"/>
                </a:lnTo>
                <a:lnTo>
                  <a:pt x="1859879" y="678520"/>
                </a:lnTo>
                <a:lnTo>
                  <a:pt x="1825401" y="649915"/>
                </a:lnTo>
                <a:lnTo>
                  <a:pt x="1790475" y="621837"/>
                </a:lnTo>
                <a:lnTo>
                  <a:pt x="1755107" y="594294"/>
                </a:lnTo>
                <a:lnTo>
                  <a:pt x="1719303" y="567290"/>
                </a:lnTo>
                <a:lnTo>
                  <a:pt x="1683070" y="540832"/>
                </a:lnTo>
                <a:lnTo>
                  <a:pt x="1646412" y="514926"/>
                </a:lnTo>
                <a:lnTo>
                  <a:pt x="1609337" y="489578"/>
                </a:lnTo>
                <a:lnTo>
                  <a:pt x="1571851" y="464794"/>
                </a:lnTo>
                <a:lnTo>
                  <a:pt x="1533959" y="440580"/>
                </a:lnTo>
                <a:lnTo>
                  <a:pt x="1495668" y="416943"/>
                </a:lnTo>
                <a:lnTo>
                  <a:pt x="1456984" y="393889"/>
                </a:lnTo>
                <a:lnTo>
                  <a:pt x="1417914" y="371423"/>
                </a:lnTo>
                <a:lnTo>
                  <a:pt x="1378462" y="349553"/>
                </a:lnTo>
                <a:lnTo>
                  <a:pt x="1338636" y="328283"/>
                </a:lnTo>
                <a:lnTo>
                  <a:pt x="1298441" y="307620"/>
                </a:lnTo>
                <a:lnTo>
                  <a:pt x="1257883" y="287571"/>
                </a:lnTo>
                <a:lnTo>
                  <a:pt x="1216970" y="268140"/>
                </a:lnTo>
                <a:lnTo>
                  <a:pt x="1175706" y="249336"/>
                </a:lnTo>
                <a:lnTo>
                  <a:pt x="1134098" y="231162"/>
                </a:lnTo>
                <a:lnTo>
                  <a:pt x="1092152" y="213627"/>
                </a:lnTo>
                <a:lnTo>
                  <a:pt x="1049874" y="196735"/>
                </a:lnTo>
                <a:lnTo>
                  <a:pt x="1007271" y="180494"/>
                </a:lnTo>
                <a:lnTo>
                  <a:pt x="964348" y="164908"/>
                </a:lnTo>
                <a:lnTo>
                  <a:pt x="921112" y="149984"/>
                </a:lnTo>
                <a:lnTo>
                  <a:pt x="877568" y="135729"/>
                </a:lnTo>
                <a:lnTo>
                  <a:pt x="833724" y="122148"/>
                </a:lnTo>
                <a:lnTo>
                  <a:pt x="789584" y="109248"/>
                </a:lnTo>
                <a:lnTo>
                  <a:pt x="745155" y="97035"/>
                </a:lnTo>
                <a:lnTo>
                  <a:pt x="700444" y="85514"/>
                </a:lnTo>
                <a:lnTo>
                  <a:pt x="655455" y="74692"/>
                </a:lnTo>
                <a:lnTo>
                  <a:pt x="610197" y="64575"/>
                </a:lnTo>
                <a:lnTo>
                  <a:pt x="564673" y="55169"/>
                </a:lnTo>
                <a:lnTo>
                  <a:pt x="518892" y="46481"/>
                </a:lnTo>
                <a:lnTo>
                  <a:pt x="472858" y="38516"/>
                </a:lnTo>
                <a:lnTo>
                  <a:pt x="426579" y="31280"/>
                </a:lnTo>
                <a:lnTo>
                  <a:pt x="380059" y="24781"/>
                </a:lnTo>
                <a:lnTo>
                  <a:pt x="333305" y="19023"/>
                </a:lnTo>
                <a:lnTo>
                  <a:pt x="286324" y="14012"/>
                </a:lnTo>
                <a:lnTo>
                  <a:pt x="239122" y="9756"/>
                </a:lnTo>
                <a:lnTo>
                  <a:pt x="191704" y="6260"/>
                </a:lnTo>
                <a:lnTo>
                  <a:pt x="144076" y="3530"/>
                </a:lnTo>
                <a:lnTo>
                  <a:pt x="96246" y="1573"/>
                </a:lnTo>
                <a:lnTo>
                  <a:pt x="48218" y="394"/>
                </a:lnTo>
                <a:lnTo>
                  <a:pt x="0" y="0"/>
                </a:lnTo>
                <a:close/>
              </a:path>
            </a:pathLst>
          </a:custGeom>
          <a:solidFill>
            <a:srgbClr val="FF6E14">
              <a:alpha val="2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3" name="Google Shape;473;p34"/>
          <p:cNvSpPr/>
          <p:nvPr/>
        </p:nvSpPr>
        <p:spPr>
          <a:xfrm>
            <a:off x="3198967" y="868154"/>
            <a:ext cx="2165220" cy="3244345"/>
          </a:xfrm>
          <a:custGeom>
            <a:rect b="b" l="l" r="r" t="t"/>
            <a:pathLst>
              <a:path extrusionOk="0" h="4327525" w="2887345">
                <a:moveTo>
                  <a:pt x="2887146" y="0"/>
                </a:moveTo>
                <a:lnTo>
                  <a:pt x="2834314" y="404"/>
                </a:lnTo>
                <a:lnTo>
                  <a:pt x="2781984" y="1623"/>
                </a:lnTo>
                <a:lnTo>
                  <a:pt x="2730138" y="3659"/>
                </a:lnTo>
                <a:lnTo>
                  <a:pt x="2678756" y="6519"/>
                </a:lnTo>
                <a:lnTo>
                  <a:pt x="2627820" y="10207"/>
                </a:lnTo>
                <a:lnTo>
                  <a:pt x="2577310" y="14729"/>
                </a:lnTo>
                <a:lnTo>
                  <a:pt x="2527208" y="20089"/>
                </a:lnTo>
                <a:lnTo>
                  <a:pt x="2477495" y="26294"/>
                </a:lnTo>
                <a:lnTo>
                  <a:pt x="2428151" y="33347"/>
                </a:lnTo>
                <a:lnTo>
                  <a:pt x="2379158" y="41253"/>
                </a:lnTo>
                <a:lnTo>
                  <a:pt x="2330497" y="50019"/>
                </a:lnTo>
                <a:lnTo>
                  <a:pt x="2282149" y="59649"/>
                </a:lnTo>
                <a:lnTo>
                  <a:pt x="2234095" y="70148"/>
                </a:lnTo>
                <a:lnTo>
                  <a:pt x="2186316" y="81521"/>
                </a:lnTo>
                <a:lnTo>
                  <a:pt x="2138793" y="93773"/>
                </a:lnTo>
                <a:lnTo>
                  <a:pt x="2091507" y="106910"/>
                </a:lnTo>
                <a:lnTo>
                  <a:pt x="2044439" y="120936"/>
                </a:lnTo>
                <a:lnTo>
                  <a:pt x="1997570" y="135856"/>
                </a:lnTo>
                <a:lnTo>
                  <a:pt x="1950881" y="151677"/>
                </a:lnTo>
                <a:lnTo>
                  <a:pt x="1904354" y="168401"/>
                </a:lnTo>
                <a:lnTo>
                  <a:pt x="1857969" y="186036"/>
                </a:lnTo>
                <a:lnTo>
                  <a:pt x="1811707" y="204585"/>
                </a:lnTo>
                <a:lnTo>
                  <a:pt x="1765550" y="224055"/>
                </a:lnTo>
                <a:lnTo>
                  <a:pt x="1719478" y="244449"/>
                </a:lnTo>
                <a:lnTo>
                  <a:pt x="1673472" y="265773"/>
                </a:lnTo>
                <a:lnTo>
                  <a:pt x="1627514" y="288033"/>
                </a:lnTo>
                <a:lnTo>
                  <a:pt x="1581585" y="311233"/>
                </a:lnTo>
                <a:lnTo>
                  <a:pt x="1535665" y="335378"/>
                </a:lnTo>
                <a:lnTo>
                  <a:pt x="1489736" y="360473"/>
                </a:lnTo>
                <a:lnTo>
                  <a:pt x="1443779" y="386524"/>
                </a:lnTo>
                <a:lnTo>
                  <a:pt x="1402218" y="410960"/>
                </a:lnTo>
                <a:lnTo>
                  <a:pt x="1361215" y="435981"/>
                </a:lnTo>
                <a:lnTo>
                  <a:pt x="1320772" y="461577"/>
                </a:lnTo>
                <a:lnTo>
                  <a:pt x="1280891" y="487741"/>
                </a:lnTo>
                <a:lnTo>
                  <a:pt x="1241575" y="514463"/>
                </a:lnTo>
                <a:lnTo>
                  <a:pt x="1202826" y="541736"/>
                </a:lnTo>
                <a:lnTo>
                  <a:pt x="1164646" y="569552"/>
                </a:lnTo>
                <a:lnTo>
                  <a:pt x="1127037" y="597901"/>
                </a:lnTo>
                <a:lnTo>
                  <a:pt x="1090002" y="626776"/>
                </a:lnTo>
                <a:lnTo>
                  <a:pt x="1053542" y="656169"/>
                </a:lnTo>
                <a:lnTo>
                  <a:pt x="1017661" y="686070"/>
                </a:lnTo>
                <a:lnTo>
                  <a:pt x="982360" y="716471"/>
                </a:lnTo>
                <a:lnTo>
                  <a:pt x="947642" y="747365"/>
                </a:lnTo>
                <a:lnTo>
                  <a:pt x="913508" y="778742"/>
                </a:lnTo>
                <a:lnTo>
                  <a:pt x="879961" y="810595"/>
                </a:lnTo>
                <a:lnTo>
                  <a:pt x="847004" y="842914"/>
                </a:lnTo>
                <a:lnTo>
                  <a:pt x="814638" y="875693"/>
                </a:lnTo>
                <a:lnTo>
                  <a:pt x="782866" y="908922"/>
                </a:lnTo>
                <a:lnTo>
                  <a:pt x="751690" y="942592"/>
                </a:lnTo>
                <a:lnTo>
                  <a:pt x="721112" y="976696"/>
                </a:lnTo>
                <a:lnTo>
                  <a:pt x="691134" y="1011226"/>
                </a:lnTo>
                <a:lnTo>
                  <a:pt x="661759" y="1046172"/>
                </a:lnTo>
                <a:lnTo>
                  <a:pt x="632990" y="1081527"/>
                </a:lnTo>
                <a:lnTo>
                  <a:pt x="604827" y="1117282"/>
                </a:lnTo>
                <a:lnTo>
                  <a:pt x="577274" y="1153428"/>
                </a:lnTo>
                <a:lnTo>
                  <a:pt x="550333" y="1189958"/>
                </a:lnTo>
                <a:lnTo>
                  <a:pt x="524005" y="1226863"/>
                </a:lnTo>
                <a:lnTo>
                  <a:pt x="498294" y="1264135"/>
                </a:lnTo>
                <a:lnTo>
                  <a:pt x="473201" y="1301765"/>
                </a:lnTo>
                <a:lnTo>
                  <a:pt x="448729" y="1339745"/>
                </a:lnTo>
                <a:lnTo>
                  <a:pt x="424879" y="1378066"/>
                </a:lnTo>
                <a:lnTo>
                  <a:pt x="401655" y="1416721"/>
                </a:lnTo>
                <a:lnTo>
                  <a:pt x="379058" y="1455701"/>
                </a:lnTo>
                <a:lnTo>
                  <a:pt x="357091" y="1494997"/>
                </a:lnTo>
                <a:lnTo>
                  <a:pt x="335756" y="1534601"/>
                </a:lnTo>
                <a:lnTo>
                  <a:pt x="315055" y="1574505"/>
                </a:lnTo>
                <a:lnTo>
                  <a:pt x="294990" y="1614701"/>
                </a:lnTo>
                <a:lnTo>
                  <a:pt x="275563" y="1655179"/>
                </a:lnTo>
                <a:lnTo>
                  <a:pt x="256778" y="1695932"/>
                </a:lnTo>
                <a:lnTo>
                  <a:pt x="238636" y="1736952"/>
                </a:lnTo>
                <a:lnTo>
                  <a:pt x="221139" y="1778229"/>
                </a:lnTo>
                <a:lnTo>
                  <a:pt x="204289" y="1819756"/>
                </a:lnTo>
                <a:lnTo>
                  <a:pt x="188089" y="1861524"/>
                </a:lnTo>
                <a:lnTo>
                  <a:pt x="172542" y="1903526"/>
                </a:lnTo>
                <a:lnTo>
                  <a:pt x="157648" y="1945751"/>
                </a:lnTo>
                <a:lnTo>
                  <a:pt x="143412" y="1988193"/>
                </a:lnTo>
                <a:lnTo>
                  <a:pt x="129834" y="2030843"/>
                </a:lnTo>
                <a:lnTo>
                  <a:pt x="116917" y="2073692"/>
                </a:lnTo>
                <a:lnTo>
                  <a:pt x="104663" y="2116732"/>
                </a:lnTo>
                <a:lnTo>
                  <a:pt x="93074" y="2159954"/>
                </a:lnTo>
                <a:lnTo>
                  <a:pt x="82154" y="2203352"/>
                </a:lnTo>
                <a:lnTo>
                  <a:pt x="71903" y="2246915"/>
                </a:lnTo>
                <a:lnTo>
                  <a:pt x="62325" y="2290635"/>
                </a:lnTo>
                <a:lnTo>
                  <a:pt x="53421" y="2334505"/>
                </a:lnTo>
                <a:lnTo>
                  <a:pt x="45194" y="2378516"/>
                </a:lnTo>
                <a:lnTo>
                  <a:pt x="37646" y="2422659"/>
                </a:lnTo>
                <a:lnTo>
                  <a:pt x="30779" y="2466927"/>
                </a:lnTo>
                <a:lnTo>
                  <a:pt x="24595" y="2511310"/>
                </a:lnTo>
                <a:lnTo>
                  <a:pt x="19097" y="2555801"/>
                </a:lnTo>
                <a:lnTo>
                  <a:pt x="14287" y="2600391"/>
                </a:lnTo>
                <a:lnTo>
                  <a:pt x="10168" y="2645071"/>
                </a:lnTo>
                <a:lnTo>
                  <a:pt x="6740" y="2689834"/>
                </a:lnTo>
                <a:lnTo>
                  <a:pt x="4007" y="2734671"/>
                </a:lnTo>
                <a:lnTo>
                  <a:pt x="1972" y="2779573"/>
                </a:lnTo>
                <a:lnTo>
                  <a:pt x="635" y="2824533"/>
                </a:lnTo>
                <a:lnTo>
                  <a:pt x="0" y="2869541"/>
                </a:lnTo>
                <a:lnTo>
                  <a:pt x="68" y="2914591"/>
                </a:lnTo>
                <a:lnTo>
                  <a:pt x="842" y="2959672"/>
                </a:lnTo>
                <a:lnTo>
                  <a:pt x="2324" y="3004777"/>
                </a:lnTo>
                <a:lnTo>
                  <a:pt x="4517" y="3049898"/>
                </a:lnTo>
                <a:lnTo>
                  <a:pt x="7422" y="3095025"/>
                </a:lnTo>
                <a:lnTo>
                  <a:pt x="11042" y="3140152"/>
                </a:lnTo>
                <a:lnTo>
                  <a:pt x="15379" y="3185268"/>
                </a:lnTo>
                <a:lnTo>
                  <a:pt x="20435" y="3230367"/>
                </a:lnTo>
                <a:lnTo>
                  <a:pt x="26213" y="3275439"/>
                </a:lnTo>
                <a:lnTo>
                  <a:pt x="32715" y="3320477"/>
                </a:lnTo>
                <a:lnTo>
                  <a:pt x="39942" y="3365472"/>
                </a:lnTo>
                <a:lnTo>
                  <a:pt x="47898" y="3410415"/>
                </a:lnTo>
                <a:lnTo>
                  <a:pt x="56585" y="3455298"/>
                </a:lnTo>
                <a:lnTo>
                  <a:pt x="66004" y="3500113"/>
                </a:lnTo>
                <a:lnTo>
                  <a:pt x="76158" y="3544852"/>
                </a:lnTo>
                <a:lnTo>
                  <a:pt x="87050" y="3589505"/>
                </a:lnTo>
                <a:lnTo>
                  <a:pt x="98681" y="3634066"/>
                </a:lnTo>
                <a:lnTo>
                  <a:pt x="111054" y="3678525"/>
                </a:lnTo>
                <a:lnTo>
                  <a:pt x="124170" y="3722873"/>
                </a:lnTo>
                <a:lnTo>
                  <a:pt x="138033" y="3767104"/>
                </a:lnTo>
                <a:lnTo>
                  <a:pt x="152645" y="3811208"/>
                </a:lnTo>
                <a:lnTo>
                  <a:pt x="168007" y="3855176"/>
                </a:lnTo>
                <a:lnTo>
                  <a:pt x="184122" y="3899001"/>
                </a:lnTo>
                <a:lnTo>
                  <a:pt x="200992" y="3942675"/>
                </a:lnTo>
                <a:lnTo>
                  <a:pt x="218620" y="3986188"/>
                </a:lnTo>
                <a:lnTo>
                  <a:pt x="237007" y="4029533"/>
                </a:lnTo>
                <a:lnTo>
                  <a:pt x="256156" y="4072701"/>
                </a:lnTo>
                <a:lnTo>
                  <a:pt x="276069" y="4115683"/>
                </a:lnTo>
                <a:lnTo>
                  <a:pt x="296749" y="4158472"/>
                </a:lnTo>
                <a:lnTo>
                  <a:pt x="318197" y="4201059"/>
                </a:lnTo>
                <a:lnTo>
                  <a:pt x="340417" y="4243436"/>
                </a:lnTo>
                <a:lnTo>
                  <a:pt x="363409" y="4285594"/>
                </a:lnTo>
                <a:lnTo>
                  <a:pt x="387177" y="4327525"/>
                </a:lnTo>
                <a:lnTo>
                  <a:pt x="2887146" y="2885020"/>
                </a:lnTo>
                <a:lnTo>
                  <a:pt x="2887146"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4" name="Google Shape;474;p34"/>
          <p:cNvSpPr/>
          <p:nvPr/>
        </p:nvSpPr>
        <p:spPr>
          <a:xfrm>
            <a:off x="3487358" y="3025776"/>
            <a:ext cx="3747588" cy="2165118"/>
          </a:xfrm>
          <a:custGeom>
            <a:rect b="b" l="l" r="r" t="t"/>
            <a:pathLst>
              <a:path extrusionOk="0" h="2887979" w="4997450">
                <a:moveTo>
                  <a:pt x="2498509" y="0"/>
                </a:moveTo>
                <a:lnTo>
                  <a:pt x="0" y="1443672"/>
                </a:lnTo>
                <a:lnTo>
                  <a:pt x="26751" y="1489233"/>
                </a:lnTo>
                <a:lnTo>
                  <a:pt x="53955" y="1533952"/>
                </a:lnTo>
                <a:lnTo>
                  <a:pt x="81626" y="1577843"/>
                </a:lnTo>
                <a:lnTo>
                  <a:pt x="109779" y="1620919"/>
                </a:lnTo>
                <a:lnTo>
                  <a:pt x="138426" y="1663195"/>
                </a:lnTo>
                <a:lnTo>
                  <a:pt x="167582" y="1704684"/>
                </a:lnTo>
                <a:lnTo>
                  <a:pt x="197261" y="1745401"/>
                </a:lnTo>
                <a:lnTo>
                  <a:pt x="227476" y="1785358"/>
                </a:lnTo>
                <a:lnTo>
                  <a:pt x="258242" y="1824571"/>
                </a:lnTo>
                <a:lnTo>
                  <a:pt x="289571" y="1863052"/>
                </a:lnTo>
                <a:lnTo>
                  <a:pt x="321479" y="1900817"/>
                </a:lnTo>
                <a:lnTo>
                  <a:pt x="353979" y="1937878"/>
                </a:lnTo>
                <a:lnTo>
                  <a:pt x="387084" y="1974249"/>
                </a:lnTo>
                <a:lnTo>
                  <a:pt x="420809" y="2009945"/>
                </a:lnTo>
                <a:lnTo>
                  <a:pt x="455168" y="2044979"/>
                </a:lnTo>
                <a:lnTo>
                  <a:pt x="490173" y="2079365"/>
                </a:lnTo>
                <a:lnTo>
                  <a:pt x="525840" y="2113117"/>
                </a:lnTo>
                <a:lnTo>
                  <a:pt x="562183" y="2146249"/>
                </a:lnTo>
                <a:lnTo>
                  <a:pt x="599214" y="2178775"/>
                </a:lnTo>
                <a:lnTo>
                  <a:pt x="636948" y="2210709"/>
                </a:lnTo>
                <a:lnTo>
                  <a:pt x="675398" y="2242064"/>
                </a:lnTo>
                <a:lnTo>
                  <a:pt x="714580" y="2272854"/>
                </a:lnTo>
                <a:lnTo>
                  <a:pt x="754505" y="2303094"/>
                </a:lnTo>
                <a:lnTo>
                  <a:pt x="795189" y="2332796"/>
                </a:lnTo>
                <a:lnTo>
                  <a:pt x="836645" y="2361976"/>
                </a:lnTo>
                <a:lnTo>
                  <a:pt x="878887" y="2390647"/>
                </a:lnTo>
                <a:lnTo>
                  <a:pt x="921929" y="2418822"/>
                </a:lnTo>
                <a:lnTo>
                  <a:pt x="965784" y="2446516"/>
                </a:lnTo>
                <a:lnTo>
                  <a:pt x="1010467" y="2473742"/>
                </a:lnTo>
                <a:lnTo>
                  <a:pt x="1055992" y="2500515"/>
                </a:lnTo>
                <a:lnTo>
                  <a:pt x="1097923" y="2524287"/>
                </a:lnTo>
                <a:lnTo>
                  <a:pt x="1140081" y="2547284"/>
                </a:lnTo>
                <a:lnTo>
                  <a:pt x="1182458" y="2569508"/>
                </a:lnTo>
                <a:lnTo>
                  <a:pt x="1225046" y="2590960"/>
                </a:lnTo>
                <a:lnTo>
                  <a:pt x="1267835" y="2611644"/>
                </a:lnTo>
                <a:lnTo>
                  <a:pt x="1310818" y="2631561"/>
                </a:lnTo>
                <a:lnTo>
                  <a:pt x="1353986" y="2650714"/>
                </a:lnTo>
                <a:lnTo>
                  <a:pt x="1397331" y="2669105"/>
                </a:lnTo>
                <a:lnTo>
                  <a:pt x="1440845" y="2686736"/>
                </a:lnTo>
                <a:lnTo>
                  <a:pt x="1484519" y="2703609"/>
                </a:lnTo>
                <a:lnTo>
                  <a:pt x="1528344" y="2719727"/>
                </a:lnTo>
                <a:lnTo>
                  <a:pt x="1572313" y="2735092"/>
                </a:lnTo>
                <a:lnTo>
                  <a:pt x="1616417" y="2749706"/>
                </a:lnTo>
                <a:lnTo>
                  <a:pt x="1660648" y="2763571"/>
                </a:lnTo>
                <a:lnTo>
                  <a:pt x="1704997" y="2776690"/>
                </a:lnTo>
                <a:lnTo>
                  <a:pt x="1749457" y="2789065"/>
                </a:lnTo>
                <a:lnTo>
                  <a:pt x="1794017" y="2800699"/>
                </a:lnTo>
                <a:lnTo>
                  <a:pt x="1838671" y="2811592"/>
                </a:lnTo>
                <a:lnTo>
                  <a:pt x="1883410" y="2821748"/>
                </a:lnTo>
                <a:lnTo>
                  <a:pt x="1928226" y="2831169"/>
                </a:lnTo>
                <a:lnTo>
                  <a:pt x="1973109" y="2839857"/>
                </a:lnTo>
                <a:lnTo>
                  <a:pt x="2018053" y="2847814"/>
                </a:lnTo>
                <a:lnTo>
                  <a:pt x="2063048" y="2855043"/>
                </a:lnTo>
                <a:lnTo>
                  <a:pt x="2108086" y="2861546"/>
                </a:lnTo>
                <a:lnTo>
                  <a:pt x="2153159" y="2867325"/>
                </a:lnTo>
                <a:lnTo>
                  <a:pt x="2198258" y="2872382"/>
                </a:lnTo>
                <a:lnTo>
                  <a:pt x="2243375" y="2876720"/>
                </a:lnTo>
                <a:lnTo>
                  <a:pt x="2288502" y="2880340"/>
                </a:lnTo>
                <a:lnTo>
                  <a:pt x="2333630" y="2883246"/>
                </a:lnTo>
                <a:lnTo>
                  <a:pt x="2378750" y="2885438"/>
                </a:lnTo>
                <a:lnTo>
                  <a:pt x="2423856" y="2886921"/>
                </a:lnTo>
                <a:lnTo>
                  <a:pt x="2468938" y="2887695"/>
                </a:lnTo>
                <a:lnTo>
                  <a:pt x="2513987" y="2887763"/>
                </a:lnTo>
                <a:lnTo>
                  <a:pt x="2558996" y="2887127"/>
                </a:lnTo>
                <a:lnTo>
                  <a:pt x="2603956" y="2885790"/>
                </a:lnTo>
                <a:lnTo>
                  <a:pt x="2648859" y="2883753"/>
                </a:lnTo>
                <a:lnTo>
                  <a:pt x="2693696" y="2881020"/>
                </a:lnTo>
                <a:lnTo>
                  <a:pt x="2738459" y="2877591"/>
                </a:lnTo>
                <a:lnTo>
                  <a:pt x="2783140" y="2873470"/>
                </a:lnTo>
                <a:lnTo>
                  <a:pt x="2827730" y="2868659"/>
                </a:lnTo>
                <a:lnTo>
                  <a:pt x="2872221" y="2863160"/>
                </a:lnTo>
                <a:lnTo>
                  <a:pt x="2916605" y="2856975"/>
                </a:lnTo>
                <a:lnTo>
                  <a:pt x="2960873" y="2850106"/>
                </a:lnTo>
                <a:lnTo>
                  <a:pt x="3005016" y="2842556"/>
                </a:lnTo>
                <a:lnTo>
                  <a:pt x="3049027" y="2834327"/>
                </a:lnTo>
                <a:lnTo>
                  <a:pt x="3092897" y="2825421"/>
                </a:lnTo>
                <a:lnTo>
                  <a:pt x="3136618" y="2815841"/>
                </a:lnTo>
                <a:lnTo>
                  <a:pt x="3180182" y="2805588"/>
                </a:lnTo>
                <a:lnTo>
                  <a:pt x="3223579" y="2794665"/>
                </a:lnTo>
                <a:lnTo>
                  <a:pt x="3266802" y="2783074"/>
                </a:lnTo>
                <a:lnTo>
                  <a:pt x="3309843" y="2770818"/>
                </a:lnTo>
                <a:lnTo>
                  <a:pt x="3352692" y="2757898"/>
                </a:lnTo>
                <a:lnTo>
                  <a:pt x="3395342" y="2744317"/>
                </a:lnTo>
                <a:lnTo>
                  <a:pt x="3437784" y="2730077"/>
                </a:lnTo>
                <a:lnTo>
                  <a:pt x="3480010" y="2715180"/>
                </a:lnTo>
                <a:lnTo>
                  <a:pt x="3522011" y="2699629"/>
                </a:lnTo>
                <a:lnTo>
                  <a:pt x="3563780" y="2683426"/>
                </a:lnTo>
                <a:lnTo>
                  <a:pt x="3605307" y="2666573"/>
                </a:lnTo>
                <a:lnTo>
                  <a:pt x="3646585" y="2649072"/>
                </a:lnTo>
                <a:lnTo>
                  <a:pt x="3687604" y="2630925"/>
                </a:lnTo>
                <a:lnTo>
                  <a:pt x="3728358" y="2612136"/>
                </a:lnTo>
                <a:lnTo>
                  <a:pt x="3768836" y="2592705"/>
                </a:lnTo>
                <a:lnTo>
                  <a:pt x="3809032" y="2572636"/>
                </a:lnTo>
                <a:lnTo>
                  <a:pt x="3848936" y="2551931"/>
                </a:lnTo>
                <a:lnTo>
                  <a:pt x="3888541" y="2530591"/>
                </a:lnTo>
                <a:lnTo>
                  <a:pt x="3927837" y="2508619"/>
                </a:lnTo>
                <a:lnTo>
                  <a:pt x="3966817" y="2486017"/>
                </a:lnTo>
                <a:lnTo>
                  <a:pt x="4005472" y="2462788"/>
                </a:lnTo>
                <a:lnTo>
                  <a:pt x="4043794" y="2438933"/>
                </a:lnTo>
                <a:lnTo>
                  <a:pt x="4081774" y="2414456"/>
                </a:lnTo>
                <a:lnTo>
                  <a:pt x="4119404" y="2389358"/>
                </a:lnTo>
                <a:lnTo>
                  <a:pt x="4156676" y="2363641"/>
                </a:lnTo>
                <a:lnTo>
                  <a:pt x="4193581" y="2337308"/>
                </a:lnTo>
                <a:lnTo>
                  <a:pt x="4230111" y="2310361"/>
                </a:lnTo>
                <a:lnTo>
                  <a:pt x="4266258" y="2282802"/>
                </a:lnTo>
                <a:lnTo>
                  <a:pt x="4302013" y="2254633"/>
                </a:lnTo>
                <a:lnTo>
                  <a:pt x="4337368" y="2225857"/>
                </a:lnTo>
                <a:lnTo>
                  <a:pt x="4372314" y="2196476"/>
                </a:lnTo>
                <a:lnTo>
                  <a:pt x="4406844" y="2166492"/>
                </a:lnTo>
                <a:lnTo>
                  <a:pt x="4440948" y="2135908"/>
                </a:lnTo>
                <a:lnTo>
                  <a:pt x="4474619" y="2104725"/>
                </a:lnTo>
                <a:lnTo>
                  <a:pt x="4507848" y="2072946"/>
                </a:lnTo>
                <a:lnTo>
                  <a:pt x="4540626" y="2040573"/>
                </a:lnTo>
                <a:lnTo>
                  <a:pt x="4572946" y="2007609"/>
                </a:lnTo>
                <a:lnTo>
                  <a:pt x="4604799" y="1974055"/>
                </a:lnTo>
                <a:lnTo>
                  <a:pt x="4636176" y="1939914"/>
                </a:lnTo>
                <a:lnTo>
                  <a:pt x="4667070" y="1905188"/>
                </a:lnTo>
                <a:lnTo>
                  <a:pt x="4697472" y="1869880"/>
                </a:lnTo>
                <a:lnTo>
                  <a:pt x="4727373" y="1833991"/>
                </a:lnTo>
                <a:lnTo>
                  <a:pt x="4756765" y="1797524"/>
                </a:lnTo>
                <a:lnTo>
                  <a:pt x="4785640" y="1760481"/>
                </a:lnTo>
                <a:lnTo>
                  <a:pt x="4813990" y="1722864"/>
                </a:lnTo>
                <a:lnTo>
                  <a:pt x="4841805" y="1684676"/>
                </a:lnTo>
                <a:lnTo>
                  <a:pt x="4869078" y="1645919"/>
                </a:lnTo>
                <a:lnTo>
                  <a:pt x="4895801" y="1606594"/>
                </a:lnTo>
                <a:lnTo>
                  <a:pt x="4921965" y="1566705"/>
                </a:lnTo>
                <a:lnTo>
                  <a:pt x="4947561" y="1526254"/>
                </a:lnTo>
                <a:lnTo>
                  <a:pt x="4972581" y="1485242"/>
                </a:lnTo>
                <a:lnTo>
                  <a:pt x="4997018" y="1443672"/>
                </a:lnTo>
                <a:lnTo>
                  <a:pt x="2498509" y="0"/>
                </a:lnTo>
                <a:close/>
              </a:path>
            </a:pathLst>
          </a:custGeom>
          <a:solidFill>
            <a:srgbClr val="FF6E14">
              <a:alpha val="2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5" name="Google Shape;475;p34"/>
          <p:cNvSpPr/>
          <p:nvPr/>
        </p:nvSpPr>
        <p:spPr>
          <a:xfrm>
            <a:off x="5283240" y="868154"/>
            <a:ext cx="142856" cy="2118465"/>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6" name="Google Shape;476;p34"/>
          <p:cNvSpPr/>
          <p:nvPr/>
        </p:nvSpPr>
        <p:spPr>
          <a:xfrm>
            <a:off x="3489926" y="3041282"/>
            <a:ext cx="1849031" cy="1067325"/>
          </a:xfrm>
          <a:custGeom>
            <a:rect b="b" l="l" r="r" t="t"/>
            <a:pathLst>
              <a:path extrusionOk="0" h="1423670" w="2465704">
                <a:moveTo>
                  <a:pt x="2465387" y="0"/>
                </a:moveTo>
                <a:lnTo>
                  <a:pt x="0"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7" name="Google Shape;477;p34"/>
          <p:cNvSpPr/>
          <p:nvPr/>
        </p:nvSpPr>
        <p:spPr>
          <a:xfrm>
            <a:off x="5375615" y="3041282"/>
            <a:ext cx="1849031" cy="1067325"/>
          </a:xfrm>
          <a:custGeom>
            <a:rect b="b" l="l" r="r" t="t"/>
            <a:pathLst>
              <a:path extrusionOk="0" h="1423670" w="2465704">
                <a:moveTo>
                  <a:pt x="0" y="0"/>
                </a:moveTo>
                <a:lnTo>
                  <a:pt x="2465387"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8" name="Google Shape;478;p34"/>
          <p:cNvSpPr/>
          <p:nvPr/>
        </p:nvSpPr>
        <p:spPr>
          <a:xfrm>
            <a:off x="4279662" y="1877411"/>
            <a:ext cx="2184743" cy="207419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79" name="Google Shape;479;p34"/>
          <p:cNvSpPr/>
          <p:nvPr/>
        </p:nvSpPr>
        <p:spPr>
          <a:xfrm>
            <a:off x="4279662" y="1885504"/>
            <a:ext cx="2184743" cy="2066098"/>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80" name="Google Shape;480;p34"/>
          <p:cNvSpPr/>
          <p:nvPr/>
        </p:nvSpPr>
        <p:spPr>
          <a:xfrm>
            <a:off x="5123388" y="2749400"/>
            <a:ext cx="496662" cy="47606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81" name="Google Shape;481;p34"/>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82" name="Google Shape;482;p3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483" name="Google Shape;483;p34"/>
          <p:cNvSpPr/>
          <p:nvPr/>
        </p:nvSpPr>
        <p:spPr>
          <a:xfrm>
            <a:off x="0" y="817368"/>
            <a:ext cx="3175635" cy="4314825"/>
          </a:xfrm>
          <a:custGeom>
            <a:rect b="b" l="l" r="r" t="t"/>
            <a:pathLst>
              <a:path extrusionOk="0" h="5753100" w="4234180">
                <a:moveTo>
                  <a:pt x="1643063" y="5740400"/>
                </a:moveTo>
                <a:lnTo>
                  <a:pt x="1066136" y="5740400"/>
                </a:lnTo>
                <a:lnTo>
                  <a:pt x="1113685" y="5753100"/>
                </a:lnTo>
                <a:lnTo>
                  <a:pt x="1595514" y="5753100"/>
                </a:lnTo>
                <a:lnTo>
                  <a:pt x="1643063" y="5740400"/>
                </a:lnTo>
                <a:close/>
              </a:path>
              <a:path extrusionOk="0" h="5753100" w="4234180">
                <a:moveTo>
                  <a:pt x="1830938" y="5715000"/>
                </a:moveTo>
                <a:lnTo>
                  <a:pt x="878260" y="5715000"/>
                </a:lnTo>
                <a:lnTo>
                  <a:pt x="971721" y="5740400"/>
                </a:lnTo>
                <a:lnTo>
                  <a:pt x="1737478" y="5740400"/>
                </a:lnTo>
                <a:lnTo>
                  <a:pt x="1830938" y="5715000"/>
                </a:lnTo>
                <a:close/>
              </a:path>
              <a:path extrusionOk="0" h="5753100" w="4234180">
                <a:moveTo>
                  <a:pt x="1969230" y="5689600"/>
                </a:moveTo>
                <a:lnTo>
                  <a:pt x="739968" y="5689600"/>
                </a:lnTo>
                <a:lnTo>
                  <a:pt x="831903" y="5715000"/>
                </a:lnTo>
                <a:lnTo>
                  <a:pt x="1877295" y="5715000"/>
                </a:lnTo>
                <a:lnTo>
                  <a:pt x="1969230" y="5689600"/>
                </a:lnTo>
                <a:close/>
              </a:path>
              <a:path extrusionOk="0" h="5753100" w="4234180">
                <a:moveTo>
                  <a:pt x="1923395" y="50800"/>
                </a:moveTo>
                <a:lnTo>
                  <a:pt x="785804" y="50800"/>
                </a:lnTo>
                <a:lnTo>
                  <a:pt x="383530" y="165100"/>
                </a:lnTo>
                <a:lnTo>
                  <a:pt x="340351" y="190500"/>
                </a:lnTo>
                <a:lnTo>
                  <a:pt x="254978" y="215900"/>
                </a:lnTo>
                <a:lnTo>
                  <a:pt x="212798" y="241300"/>
                </a:lnTo>
                <a:lnTo>
                  <a:pt x="170963" y="254000"/>
                </a:lnTo>
                <a:lnTo>
                  <a:pt x="129480" y="279400"/>
                </a:lnTo>
                <a:lnTo>
                  <a:pt x="88355" y="292100"/>
                </a:lnTo>
                <a:lnTo>
                  <a:pt x="47595" y="317500"/>
                </a:lnTo>
                <a:lnTo>
                  <a:pt x="7205" y="330200"/>
                </a:lnTo>
                <a:lnTo>
                  <a:pt x="0" y="342900"/>
                </a:lnTo>
                <a:lnTo>
                  <a:pt x="0" y="5422900"/>
                </a:lnTo>
                <a:lnTo>
                  <a:pt x="7205" y="5422900"/>
                </a:lnTo>
                <a:lnTo>
                  <a:pt x="47595" y="5448300"/>
                </a:lnTo>
                <a:lnTo>
                  <a:pt x="88355" y="5461000"/>
                </a:lnTo>
                <a:lnTo>
                  <a:pt x="170963" y="5511800"/>
                </a:lnTo>
                <a:lnTo>
                  <a:pt x="254978" y="5537200"/>
                </a:lnTo>
                <a:lnTo>
                  <a:pt x="297498" y="5562600"/>
                </a:lnTo>
                <a:lnTo>
                  <a:pt x="427029" y="5600700"/>
                </a:lnTo>
                <a:lnTo>
                  <a:pt x="470843" y="5626100"/>
                </a:lnTo>
                <a:lnTo>
                  <a:pt x="694402" y="5689600"/>
                </a:lnTo>
                <a:lnTo>
                  <a:pt x="2014796" y="5689600"/>
                </a:lnTo>
                <a:lnTo>
                  <a:pt x="2238355" y="5626100"/>
                </a:lnTo>
                <a:lnTo>
                  <a:pt x="2282169" y="5600700"/>
                </a:lnTo>
                <a:lnTo>
                  <a:pt x="2411701" y="5562600"/>
                </a:lnTo>
                <a:lnTo>
                  <a:pt x="2454220" y="5537200"/>
                </a:lnTo>
                <a:lnTo>
                  <a:pt x="2538235" y="5511800"/>
                </a:lnTo>
                <a:lnTo>
                  <a:pt x="2620843" y="5461000"/>
                </a:lnTo>
                <a:lnTo>
                  <a:pt x="2661604" y="5448300"/>
                </a:lnTo>
                <a:lnTo>
                  <a:pt x="2742006" y="5397500"/>
                </a:lnTo>
                <a:lnTo>
                  <a:pt x="2781635" y="5384800"/>
                </a:lnTo>
                <a:lnTo>
                  <a:pt x="2859718" y="5334000"/>
                </a:lnTo>
                <a:lnTo>
                  <a:pt x="2936192" y="5283200"/>
                </a:lnTo>
                <a:lnTo>
                  <a:pt x="3011007" y="5232400"/>
                </a:lnTo>
                <a:lnTo>
                  <a:pt x="3084112" y="5181600"/>
                </a:lnTo>
                <a:lnTo>
                  <a:pt x="3155456" y="5130800"/>
                </a:lnTo>
                <a:lnTo>
                  <a:pt x="3190453" y="5092700"/>
                </a:lnTo>
                <a:lnTo>
                  <a:pt x="3224991" y="5067300"/>
                </a:lnTo>
                <a:lnTo>
                  <a:pt x="3259063" y="5041900"/>
                </a:lnTo>
                <a:lnTo>
                  <a:pt x="3292664" y="5003800"/>
                </a:lnTo>
                <a:lnTo>
                  <a:pt x="3325787" y="4978400"/>
                </a:lnTo>
                <a:lnTo>
                  <a:pt x="3358426" y="4953000"/>
                </a:lnTo>
                <a:lnTo>
                  <a:pt x="3390574" y="4914900"/>
                </a:lnTo>
                <a:lnTo>
                  <a:pt x="3422226" y="4889500"/>
                </a:lnTo>
                <a:lnTo>
                  <a:pt x="3453375" y="4851400"/>
                </a:lnTo>
                <a:lnTo>
                  <a:pt x="3484014" y="4813300"/>
                </a:lnTo>
                <a:lnTo>
                  <a:pt x="3514138" y="4787900"/>
                </a:lnTo>
                <a:lnTo>
                  <a:pt x="3543740" y="4749800"/>
                </a:lnTo>
                <a:lnTo>
                  <a:pt x="3572814" y="4711700"/>
                </a:lnTo>
                <a:lnTo>
                  <a:pt x="3601353" y="4686300"/>
                </a:lnTo>
                <a:lnTo>
                  <a:pt x="3629351" y="4648200"/>
                </a:lnTo>
                <a:lnTo>
                  <a:pt x="3656802" y="4610100"/>
                </a:lnTo>
                <a:lnTo>
                  <a:pt x="3683700" y="4572000"/>
                </a:lnTo>
                <a:lnTo>
                  <a:pt x="3710038" y="4533900"/>
                </a:lnTo>
                <a:lnTo>
                  <a:pt x="3735810" y="4495800"/>
                </a:lnTo>
                <a:lnTo>
                  <a:pt x="3761010" y="4457700"/>
                </a:lnTo>
                <a:lnTo>
                  <a:pt x="3785631" y="4419600"/>
                </a:lnTo>
                <a:lnTo>
                  <a:pt x="3809667" y="4381500"/>
                </a:lnTo>
                <a:lnTo>
                  <a:pt x="3833112" y="4343400"/>
                </a:lnTo>
                <a:lnTo>
                  <a:pt x="3855960" y="4305300"/>
                </a:lnTo>
                <a:lnTo>
                  <a:pt x="3878203" y="4267200"/>
                </a:lnTo>
                <a:lnTo>
                  <a:pt x="3899837" y="4229100"/>
                </a:lnTo>
                <a:lnTo>
                  <a:pt x="3920854" y="4191000"/>
                </a:lnTo>
                <a:lnTo>
                  <a:pt x="3941248" y="4140200"/>
                </a:lnTo>
                <a:lnTo>
                  <a:pt x="3961014" y="4102100"/>
                </a:lnTo>
                <a:lnTo>
                  <a:pt x="3980144" y="4064000"/>
                </a:lnTo>
                <a:lnTo>
                  <a:pt x="3998633" y="4025900"/>
                </a:lnTo>
                <a:lnTo>
                  <a:pt x="4016473" y="3975100"/>
                </a:lnTo>
                <a:lnTo>
                  <a:pt x="4033660" y="3937000"/>
                </a:lnTo>
                <a:lnTo>
                  <a:pt x="4050186" y="3898900"/>
                </a:lnTo>
                <a:lnTo>
                  <a:pt x="4066045" y="3848100"/>
                </a:lnTo>
                <a:lnTo>
                  <a:pt x="4081231" y="3810000"/>
                </a:lnTo>
                <a:lnTo>
                  <a:pt x="4095738" y="3759200"/>
                </a:lnTo>
                <a:lnTo>
                  <a:pt x="4109559" y="3721100"/>
                </a:lnTo>
                <a:lnTo>
                  <a:pt x="4122688" y="3670300"/>
                </a:lnTo>
                <a:lnTo>
                  <a:pt x="4135119" y="3632200"/>
                </a:lnTo>
                <a:lnTo>
                  <a:pt x="4146845" y="3581400"/>
                </a:lnTo>
                <a:lnTo>
                  <a:pt x="4157860" y="3543300"/>
                </a:lnTo>
                <a:lnTo>
                  <a:pt x="4168159" y="3492500"/>
                </a:lnTo>
                <a:lnTo>
                  <a:pt x="4177733" y="3454400"/>
                </a:lnTo>
                <a:lnTo>
                  <a:pt x="4186578" y="3403600"/>
                </a:lnTo>
                <a:lnTo>
                  <a:pt x="4194687" y="3352800"/>
                </a:lnTo>
                <a:lnTo>
                  <a:pt x="4202053" y="3314700"/>
                </a:lnTo>
                <a:lnTo>
                  <a:pt x="4208671" y="3263900"/>
                </a:lnTo>
                <a:lnTo>
                  <a:pt x="4214534" y="3213100"/>
                </a:lnTo>
                <a:lnTo>
                  <a:pt x="4219635" y="3162300"/>
                </a:lnTo>
                <a:lnTo>
                  <a:pt x="4223969" y="3124200"/>
                </a:lnTo>
                <a:lnTo>
                  <a:pt x="4227529" y="3073400"/>
                </a:lnTo>
                <a:lnTo>
                  <a:pt x="4230309" y="3022600"/>
                </a:lnTo>
                <a:lnTo>
                  <a:pt x="4232303" y="2971800"/>
                </a:lnTo>
                <a:lnTo>
                  <a:pt x="4233504" y="2933700"/>
                </a:lnTo>
                <a:lnTo>
                  <a:pt x="4233905" y="2882900"/>
                </a:lnTo>
                <a:lnTo>
                  <a:pt x="4233504" y="2832100"/>
                </a:lnTo>
                <a:lnTo>
                  <a:pt x="4232303" y="2781300"/>
                </a:lnTo>
                <a:lnTo>
                  <a:pt x="4230309" y="2730500"/>
                </a:lnTo>
                <a:lnTo>
                  <a:pt x="4227529" y="2692400"/>
                </a:lnTo>
                <a:lnTo>
                  <a:pt x="4223969" y="2641600"/>
                </a:lnTo>
                <a:lnTo>
                  <a:pt x="4219635" y="2590800"/>
                </a:lnTo>
                <a:lnTo>
                  <a:pt x="4214534" y="2540000"/>
                </a:lnTo>
                <a:lnTo>
                  <a:pt x="4208671" y="2501900"/>
                </a:lnTo>
                <a:lnTo>
                  <a:pt x="4202053" y="2451100"/>
                </a:lnTo>
                <a:lnTo>
                  <a:pt x="4194687" y="2400300"/>
                </a:lnTo>
                <a:lnTo>
                  <a:pt x="4186578" y="2362200"/>
                </a:lnTo>
                <a:lnTo>
                  <a:pt x="4177733" y="2311400"/>
                </a:lnTo>
                <a:lnTo>
                  <a:pt x="4168159" y="2260600"/>
                </a:lnTo>
                <a:lnTo>
                  <a:pt x="4157860" y="2222500"/>
                </a:lnTo>
                <a:lnTo>
                  <a:pt x="4146845" y="2171700"/>
                </a:lnTo>
                <a:lnTo>
                  <a:pt x="4135119" y="2133600"/>
                </a:lnTo>
                <a:lnTo>
                  <a:pt x="4122688" y="2082800"/>
                </a:lnTo>
                <a:lnTo>
                  <a:pt x="4109559" y="2044700"/>
                </a:lnTo>
                <a:lnTo>
                  <a:pt x="4095738" y="1993900"/>
                </a:lnTo>
                <a:lnTo>
                  <a:pt x="4081231" y="1955800"/>
                </a:lnTo>
                <a:lnTo>
                  <a:pt x="4066045" y="1905000"/>
                </a:lnTo>
                <a:lnTo>
                  <a:pt x="4050186" y="1866900"/>
                </a:lnTo>
                <a:lnTo>
                  <a:pt x="4033660" y="1828800"/>
                </a:lnTo>
                <a:lnTo>
                  <a:pt x="4016473" y="1778000"/>
                </a:lnTo>
                <a:lnTo>
                  <a:pt x="3998633" y="1739900"/>
                </a:lnTo>
                <a:lnTo>
                  <a:pt x="3980144" y="1701800"/>
                </a:lnTo>
                <a:lnTo>
                  <a:pt x="3961014" y="1651000"/>
                </a:lnTo>
                <a:lnTo>
                  <a:pt x="3941248" y="1612900"/>
                </a:lnTo>
                <a:lnTo>
                  <a:pt x="3920854" y="1574800"/>
                </a:lnTo>
                <a:lnTo>
                  <a:pt x="3899837" y="1536700"/>
                </a:lnTo>
                <a:lnTo>
                  <a:pt x="3878203" y="1498600"/>
                </a:lnTo>
                <a:lnTo>
                  <a:pt x="3855960" y="1447800"/>
                </a:lnTo>
                <a:lnTo>
                  <a:pt x="3833112" y="1409700"/>
                </a:lnTo>
                <a:lnTo>
                  <a:pt x="3809667" y="1371600"/>
                </a:lnTo>
                <a:lnTo>
                  <a:pt x="3785631" y="1333500"/>
                </a:lnTo>
                <a:lnTo>
                  <a:pt x="3761010" y="1295400"/>
                </a:lnTo>
                <a:lnTo>
                  <a:pt x="3735810" y="1257300"/>
                </a:lnTo>
                <a:lnTo>
                  <a:pt x="3710038" y="1219200"/>
                </a:lnTo>
                <a:lnTo>
                  <a:pt x="3683700" y="1181100"/>
                </a:lnTo>
                <a:lnTo>
                  <a:pt x="3656802" y="1155700"/>
                </a:lnTo>
                <a:lnTo>
                  <a:pt x="3629351" y="1117600"/>
                </a:lnTo>
                <a:lnTo>
                  <a:pt x="3601353" y="1079500"/>
                </a:lnTo>
                <a:lnTo>
                  <a:pt x="3572814" y="1041400"/>
                </a:lnTo>
                <a:lnTo>
                  <a:pt x="3543740" y="1016000"/>
                </a:lnTo>
                <a:lnTo>
                  <a:pt x="3514138" y="977900"/>
                </a:lnTo>
                <a:lnTo>
                  <a:pt x="3484014" y="939800"/>
                </a:lnTo>
                <a:lnTo>
                  <a:pt x="3453375" y="914400"/>
                </a:lnTo>
                <a:lnTo>
                  <a:pt x="3422226" y="876300"/>
                </a:lnTo>
                <a:lnTo>
                  <a:pt x="3390574" y="838200"/>
                </a:lnTo>
                <a:lnTo>
                  <a:pt x="3358426" y="812800"/>
                </a:lnTo>
                <a:lnTo>
                  <a:pt x="3325787" y="787400"/>
                </a:lnTo>
                <a:lnTo>
                  <a:pt x="3292664" y="749300"/>
                </a:lnTo>
                <a:lnTo>
                  <a:pt x="3259063" y="723900"/>
                </a:lnTo>
                <a:lnTo>
                  <a:pt x="3224991" y="685800"/>
                </a:lnTo>
                <a:lnTo>
                  <a:pt x="3155456" y="635000"/>
                </a:lnTo>
                <a:lnTo>
                  <a:pt x="3084112" y="584200"/>
                </a:lnTo>
                <a:lnTo>
                  <a:pt x="3047776" y="546100"/>
                </a:lnTo>
                <a:lnTo>
                  <a:pt x="2973810" y="495300"/>
                </a:lnTo>
                <a:lnTo>
                  <a:pt x="2898159" y="444500"/>
                </a:lnTo>
                <a:lnTo>
                  <a:pt x="2859718" y="419100"/>
                </a:lnTo>
                <a:lnTo>
                  <a:pt x="2820874" y="406400"/>
                </a:lnTo>
                <a:lnTo>
                  <a:pt x="2701993" y="330200"/>
                </a:lnTo>
                <a:lnTo>
                  <a:pt x="2661604" y="317500"/>
                </a:lnTo>
                <a:lnTo>
                  <a:pt x="2620843" y="292100"/>
                </a:lnTo>
                <a:lnTo>
                  <a:pt x="2579718" y="279400"/>
                </a:lnTo>
                <a:lnTo>
                  <a:pt x="2538235" y="254000"/>
                </a:lnTo>
                <a:lnTo>
                  <a:pt x="2496401" y="241300"/>
                </a:lnTo>
                <a:lnTo>
                  <a:pt x="2454220" y="215900"/>
                </a:lnTo>
                <a:lnTo>
                  <a:pt x="2368848" y="190500"/>
                </a:lnTo>
                <a:lnTo>
                  <a:pt x="2325669" y="165100"/>
                </a:lnTo>
                <a:lnTo>
                  <a:pt x="1923395" y="50800"/>
                </a:lnTo>
                <a:close/>
              </a:path>
              <a:path extrusionOk="0" h="5753100" w="4234180">
                <a:moveTo>
                  <a:pt x="1830938" y="38100"/>
                </a:moveTo>
                <a:lnTo>
                  <a:pt x="878260" y="38100"/>
                </a:lnTo>
                <a:lnTo>
                  <a:pt x="831903" y="50800"/>
                </a:lnTo>
                <a:lnTo>
                  <a:pt x="1877295" y="50800"/>
                </a:lnTo>
                <a:lnTo>
                  <a:pt x="1830938" y="38100"/>
                </a:lnTo>
                <a:close/>
              </a:path>
              <a:path extrusionOk="0" h="5753100" w="4234180">
                <a:moveTo>
                  <a:pt x="1737478" y="25400"/>
                </a:moveTo>
                <a:lnTo>
                  <a:pt x="971721" y="25400"/>
                </a:lnTo>
                <a:lnTo>
                  <a:pt x="924868" y="38100"/>
                </a:lnTo>
                <a:lnTo>
                  <a:pt x="1784330" y="38100"/>
                </a:lnTo>
                <a:lnTo>
                  <a:pt x="1737478" y="25400"/>
                </a:lnTo>
                <a:close/>
              </a:path>
              <a:path extrusionOk="0" h="5753100" w="4234180">
                <a:moveTo>
                  <a:pt x="1643063" y="12700"/>
                </a:moveTo>
                <a:lnTo>
                  <a:pt x="1066136" y="12700"/>
                </a:lnTo>
                <a:lnTo>
                  <a:pt x="1018812" y="25400"/>
                </a:lnTo>
                <a:lnTo>
                  <a:pt x="1690386" y="25400"/>
                </a:lnTo>
                <a:lnTo>
                  <a:pt x="1643063" y="12700"/>
                </a:lnTo>
                <a:close/>
              </a:path>
              <a:path extrusionOk="0" h="5753100" w="4234180">
                <a:moveTo>
                  <a:pt x="1499763" y="0"/>
                </a:moveTo>
                <a:lnTo>
                  <a:pt x="1209436" y="0"/>
                </a:lnTo>
                <a:lnTo>
                  <a:pt x="1161454" y="12700"/>
                </a:lnTo>
                <a:lnTo>
                  <a:pt x="1547745" y="12700"/>
                </a:lnTo>
                <a:lnTo>
                  <a:pt x="149976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484" name="Google Shape;484;p34"/>
          <p:cNvSpPr txBox="1"/>
          <p:nvPr/>
        </p:nvSpPr>
        <p:spPr>
          <a:xfrm>
            <a:off x="514275" y="2193967"/>
            <a:ext cx="2304300" cy="13992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Moving the Spheres Together</a:t>
            </a:r>
            <a:endParaRPr sz="3200">
              <a:latin typeface="Nunito ExtraBold"/>
              <a:ea typeface="Nunito ExtraBold"/>
              <a:cs typeface="Nunito ExtraBold"/>
              <a:sym typeface="Nunito ExtraBold"/>
            </a:endParaRPr>
          </a:p>
        </p:txBody>
      </p:sp>
      <p:sp>
        <p:nvSpPr>
          <p:cNvPr id="485" name="Google Shape;485;p34"/>
          <p:cNvSpPr txBox="1"/>
          <p:nvPr/>
        </p:nvSpPr>
        <p:spPr>
          <a:xfrm>
            <a:off x="3509023" y="1788625"/>
            <a:ext cx="1092300" cy="5739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COMMUNITY  </a:t>
            </a:r>
            <a:r>
              <a:rPr b="1" lang="en" sz="1000">
                <a:solidFill>
                  <a:srgbClr val="FFFFFF"/>
                </a:solidFill>
                <a:latin typeface="Raleway"/>
                <a:ea typeface="Raleway"/>
                <a:cs typeface="Raleway"/>
                <a:sym typeface="Raleway"/>
              </a:rPr>
              <a:t>STRENGTHENING</a:t>
            </a:r>
            <a:endParaRPr sz="1000">
              <a:latin typeface="Raleway"/>
              <a:ea typeface="Raleway"/>
              <a:cs typeface="Raleway"/>
              <a:sym typeface="Raleway"/>
            </a:endParaRPr>
          </a:p>
        </p:txBody>
      </p:sp>
      <p:sp>
        <p:nvSpPr>
          <p:cNvPr id="486" name="Google Shape;486;p34"/>
          <p:cNvSpPr txBox="1"/>
          <p:nvPr/>
        </p:nvSpPr>
        <p:spPr>
          <a:xfrm>
            <a:off x="4934737" y="2125953"/>
            <a:ext cx="866100" cy="366900"/>
          </a:xfrm>
          <a:prstGeom prst="rect">
            <a:avLst/>
          </a:prstGeom>
          <a:noFill/>
          <a:ln>
            <a:noFill/>
          </a:ln>
        </p:spPr>
        <p:txBody>
          <a:bodyPr anchorCtr="0" anchor="t" bIns="0" lIns="0" spcFirstLastPara="1" rIns="0" wrap="square" tIns="9525">
            <a:spAutoFit/>
          </a:bodyPr>
          <a:lstStyle/>
          <a:p>
            <a:pPr indent="152400" lvl="0" marL="12700" marR="0" rtl="0" algn="l">
              <a:lnSpc>
                <a:spcPct val="111100"/>
              </a:lnSpc>
              <a:spcBef>
                <a:spcPts val="0"/>
              </a:spcBef>
              <a:spcAft>
                <a:spcPts val="0"/>
              </a:spcAft>
              <a:buNone/>
            </a:pPr>
            <a:r>
              <a:rPr lang="en" sz="1100">
                <a:solidFill>
                  <a:srgbClr val="59585B"/>
                </a:solidFill>
                <a:latin typeface="Raleway Medium"/>
                <a:ea typeface="Raleway Medium"/>
                <a:cs typeface="Raleway Medium"/>
                <a:sym typeface="Raleway Medium"/>
              </a:rPr>
              <a:t>Political  environment</a:t>
            </a:r>
            <a:endParaRPr sz="1100">
              <a:latin typeface="Raleway Medium"/>
              <a:ea typeface="Raleway Medium"/>
              <a:cs typeface="Raleway Medium"/>
              <a:sym typeface="Raleway Medium"/>
            </a:endParaRPr>
          </a:p>
        </p:txBody>
      </p:sp>
      <p:sp>
        <p:nvSpPr>
          <p:cNvPr id="487" name="Google Shape;487;p34"/>
          <p:cNvSpPr txBox="1"/>
          <p:nvPr/>
        </p:nvSpPr>
        <p:spPr>
          <a:xfrm>
            <a:off x="4315909" y="2775141"/>
            <a:ext cx="2079900" cy="703500"/>
          </a:xfrm>
          <a:prstGeom prst="rect">
            <a:avLst/>
          </a:prstGeom>
          <a:noFill/>
          <a:ln>
            <a:noFill/>
          </a:ln>
        </p:spPr>
        <p:txBody>
          <a:bodyPr anchorCtr="0" anchor="t" bIns="0" lIns="0" spcFirstLastPara="1" rIns="0" wrap="square" tIns="9525">
            <a:spAutoFit/>
          </a:bodyPr>
          <a:lstStyle/>
          <a:p>
            <a:pPr indent="0" lvl="0" marL="546100" marR="520700" rtl="0" algn="ctr">
              <a:lnSpc>
                <a:spcPct val="115399"/>
              </a:lnSpc>
              <a:spcBef>
                <a:spcPts val="0"/>
              </a:spcBef>
              <a:spcAft>
                <a:spcPts val="0"/>
              </a:spcAft>
              <a:buNone/>
            </a:pPr>
            <a:r>
              <a:rPr b="1" lang="en" sz="1000">
                <a:solidFill>
                  <a:srgbClr val="59585B"/>
                </a:solidFill>
                <a:latin typeface="Raleway"/>
                <a:ea typeface="Raleway"/>
                <a:cs typeface="Raleway"/>
                <a:sym typeface="Raleway"/>
              </a:rPr>
              <a:t>WINDOW OF  OPPORTUNITY</a:t>
            </a:r>
            <a:endParaRPr sz="1000">
              <a:latin typeface="Raleway"/>
              <a:ea typeface="Raleway"/>
              <a:cs typeface="Raleway"/>
              <a:sym typeface="Raleway"/>
            </a:endParaRPr>
          </a:p>
          <a:p>
            <a:pPr indent="0" lvl="0" marL="0" marR="0" rtl="0" algn="l">
              <a:lnSpc>
                <a:spcPct val="100000"/>
              </a:lnSpc>
              <a:spcBef>
                <a:spcPts val="0"/>
              </a:spcBef>
              <a:spcAft>
                <a:spcPts val="0"/>
              </a:spcAft>
              <a:buNone/>
            </a:pPr>
            <a:r>
              <a:t/>
            </a:r>
            <a:endParaRPr sz="1100">
              <a:latin typeface="Raleway"/>
              <a:ea typeface="Raleway"/>
              <a:cs typeface="Raleway"/>
              <a:sym typeface="Raleway"/>
            </a:endParaRPr>
          </a:p>
          <a:p>
            <a:pPr indent="0" lvl="0" marL="0" marR="0" rtl="0" algn="ctr">
              <a:lnSpc>
                <a:spcPct val="100000"/>
              </a:lnSpc>
              <a:spcBef>
                <a:spcPts val="0"/>
              </a:spcBef>
              <a:spcAft>
                <a:spcPts val="0"/>
              </a:spcAft>
              <a:buNone/>
            </a:pPr>
            <a:r>
              <a:rPr lang="en" sz="1100">
                <a:solidFill>
                  <a:srgbClr val="59585B"/>
                </a:solidFill>
                <a:latin typeface="Raleway Medium"/>
                <a:ea typeface="Raleway Medium"/>
                <a:cs typeface="Raleway Medium"/>
                <a:sym typeface="Raleway Medium"/>
              </a:rPr>
              <a:t>Problems	Solutions</a:t>
            </a:r>
            <a:endParaRPr sz="1100">
              <a:latin typeface="Raleway Medium"/>
              <a:ea typeface="Raleway Medium"/>
              <a:cs typeface="Raleway Medium"/>
              <a:sym typeface="Raleway Medium"/>
            </a:endParaRPr>
          </a:p>
        </p:txBody>
      </p:sp>
      <p:sp>
        <p:nvSpPr>
          <p:cNvPr id="488" name="Google Shape;488;p34"/>
          <p:cNvSpPr txBox="1"/>
          <p:nvPr/>
        </p:nvSpPr>
        <p:spPr>
          <a:xfrm>
            <a:off x="4978913" y="4237031"/>
            <a:ext cx="823200" cy="3687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ATTENTION  FOCUSING</a:t>
            </a:r>
            <a:endParaRPr sz="1000">
              <a:latin typeface="Raleway"/>
              <a:ea typeface="Raleway"/>
              <a:cs typeface="Raleway"/>
              <a:sym typeface="Raleway"/>
            </a:endParaRPr>
          </a:p>
        </p:txBody>
      </p:sp>
      <p:sp>
        <p:nvSpPr>
          <p:cNvPr id="489" name="Google Shape;489;p34"/>
          <p:cNvSpPr txBox="1"/>
          <p:nvPr>
            <p:ph type="title"/>
          </p:nvPr>
        </p:nvSpPr>
        <p:spPr>
          <a:xfrm>
            <a:off x="4091093" y="641525"/>
            <a:ext cx="2547600" cy="178800"/>
          </a:xfrm>
          <a:prstGeom prst="rect">
            <a:avLst/>
          </a:prstGeom>
          <a:noFill/>
          <a:ln>
            <a:noFill/>
          </a:ln>
        </p:spPr>
        <p:txBody>
          <a:bodyPr anchorCtr="0" anchor="t" bIns="0" lIns="0" spcFirstLastPara="1" rIns="0" wrap="square" tIns="9525">
            <a:spAutoFit/>
          </a:bodyPr>
          <a:lstStyle/>
          <a:p>
            <a:pPr indent="0" lvl="0" marL="0" rtl="0" algn="ctr">
              <a:lnSpc>
                <a:spcPct val="100000"/>
              </a:lnSpc>
              <a:spcBef>
                <a:spcPts val="0"/>
              </a:spcBef>
              <a:spcAft>
                <a:spcPts val="0"/>
              </a:spcAft>
              <a:buNone/>
            </a:pPr>
            <a:r>
              <a:rPr lang="en" sz="1100">
                <a:latin typeface="Nunito ExtraBold"/>
                <a:ea typeface="Nunito ExtraBold"/>
                <a:cs typeface="Nunito ExtraBold"/>
                <a:sym typeface="Nunito ExtraBold"/>
              </a:rPr>
              <a:t>GLOBAL POLITICAL CONTEXT</a:t>
            </a:r>
            <a:endParaRPr sz="1100">
              <a:latin typeface="Nunito ExtraBold"/>
              <a:ea typeface="Nunito ExtraBold"/>
              <a:cs typeface="Nunito ExtraBold"/>
              <a:sym typeface="Nunito ExtraBold"/>
            </a:endParaRPr>
          </a:p>
        </p:txBody>
      </p:sp>
      <p:sp>
        <p:nvSpPr>
          <p:cNvPr id="490" name="Google Shape;490;p34"/>
          <p:cNvSpPr txBox="1"/>
          <p:nvPr/>
        </p:nvSpPr>
        <p:spPr>
          <a:xfrm>
            <a:off x="6309180" y="1993825"/>
            <a:ext cx="741900" cy="368700"/>
          </a:xfrm>
          <a:prstGeom prst="rect">
            <a:avLst/>
          </a:prstGeom>
          <a:noFill/>
          <a:ln>
            <a:noFill/>
          </a:ln>
        </p:spPr>
        <p:txBody>
          <a:bodyPr anchorCtr="0" anchor="t" bIns="0" lIns="0" spcFirstLastPara="1" rIns="0" wrap="square" tIns="9525">
            <a:spAutoFit/>
          </a:bodyPr>
          <a:lstStyle/>
          <a:p>
            <a:pPr indent="0" lvl="0" marL="9144"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LEARNING</a:t>
            </a:r>
            <a:endParaRPr sz="1000">
              <a:latin typeface="Raleway"/>
              <a:ea typeface="Raleway"/>
              <a:cs typeface="Raleway"/>
              <a:sym typeface="Raleway"/>
            </a:endParaRPr>
          </a:p>
        </p:txBody>
      </p:sp>
      <p:pic>
        <p:nvPicPr>
          <p:cNvPr id="491" name="Google Shape;491;p34"/>
          <p:cNvPicPr preferRelativeResize="0"/>
          <p:nvPr/>
        </p:nvPicPr>
        <p:blipFill>
          <a:blip r:embed="rId3">
            <a:alphaModFix/>
          </a:blip>
          <a:stretch>
            <a:fillRect/>
          </a:stretch>
        </p:blipFill>
        <p:spPr>
          <a:xfrm>
            <a:off x="563175" y="3637599"/>
            <a:ext cx="2016425" cy="234725"/>
          </a:xfrm>
          <a:prstGeom prst="rect">
            <a:avLst/>
          </a:prstGeom>
          <a:noFill/>
          <a:ln>
            <a:noFill/>
          </a:ln>
        </p:spPr>
      </p:pic>
      <p:pic>
        <p:nvPicPr>
          <p:cNvPr id="492" name="Google Shape;492;p34"/>
          <p:cNvPicPr preferRelativeResize="0"/>
          <p:nvPr/>
        </p:nvPicPr>
        <p:blipFill>
          <a:blip r:embed="rId4">
            <a:alphaModFix/>
          </a:blip>
          <a:stretch>
            <a:fillRect/>
          </a:stretch>
        </p:blipFill>
        <p:spPr>
          <a:xfrm>
            <a:off x="4333776" y="2391098"/>
            <a:ext cx="2113500" cy="18129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498" name="Google Shape;498;p3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grpSp>
        <p:nvGrpSpPr>
          <p:cNvPr id="499" name="Google Shape;499;p35"/>
          <p:cNvGrpSpPr/>
          <p:nvPr/>
        </p:nvGrpSpPr>
        <p:grpSpPr>
          <a:xfrm>
            <a:off x="1071648" y="428441"/>
            <a:ext cx="5868999" cy="4015810"/>
            <a:chOff x="1429054" y="571483"/>
            <a:chExt cx="7826375" cy="5356556"/>
          </a:xfrm>
        </p:grpSpPr>
        <p:sp>
          <p:nvSpPr>
            <p:cNvPr id="500" name="Google Shape;500;p35"/>
            <p:cNvSpPr/>
            <p:nvPr/>
          </p:nvSpPr>
          <p:spPr>
            <a:xfrm>
              <a:off x="2018596" y="571483"/>
              <a:ext cx="6654800" cy="4213225"/>
            </a:xfrm>
            <a:custGeom>
              <a:rect b="b" l="l" r="r" t="t"/>
              <a:pathLst>
                <a:path extrusionOk="0" h="4213225" w="6654800">
                  <a:moveTo>
                    <a:pt x="6535432" y="0"/>
                  </a:moveTo>
                  <a:lnTo>
                    <a:pt x="119380" y="0"/>
                  </a:lnTo>
                  <a:lnTo>
                    <a:pt x="106768" y="47137"/>
                  </a:lnTo>
                  <a:lnTo>
                    <a:pt x="94828" y="94546"/>
                  </a:lnTo>
                  <a:lnTo>
                    <a:pt x="83567" y="142220"/>
                  </a:lnTo>
                  <a:lnTo>
                    <a:pt x="72989" y="190154"/>
                  </a:lnTo>
                  <a:lnTo>
                    <a:pt x="63100" y="238344"/>
                  </a:lnTo>
                  <a:lnTo>
                    <a:pt x="53908" y="286782"/>
                  </a:lnTo>
                  <a:lnTo>
                    <a:pt x="45416" y="335466"/>
                  </a:lnTo>
                  <a:lnTo>
                    <a:pt x="37633" y="384388"/>
                  </a:lnTo>
                  <a:lnTo>
                    <a:pt x="30562" y="433544"/>
                  </a:lnTo>
                  <a:lnTo>
                    <a:pt x="24211" y="482929"/>
                  </a:lnTo>
                  <a:lnTo>
                    <a:pt x="18584" y="532537"/>
                  </a:lnTo>
                  <a:lnTo>
                    <a:pt x="13689" y="582362"/>
                  </a:lnTo>
                  <a:lnTo>
                    <a:pt x="9531" y="632401"/>
                  </a:lnTo>
                  <a:lnTo>
                    <a:pt x="6115" y="682646"/>
                  </a:lnTo>
                  <a:lnTo>
                    <a:pt x="3448" y="733094"/>
                  </a:lnTo>
                  <a:lnTo>
                    <a:pt x="1536" y="783738"/>
                  </a:lnTo>
                  <a:lnTo>
                    <a:pt x="385" y="834574"/>
                  </a:lnTo>
                  <a:lnTo>
                    <a:pt x="0" y="885596"/>
                  </a:lnTo>
                  <a:lnTo>
                    <a:pt x="343" y="933875"/>
                  </a:lnTo>
                  <a:lnTo>
                    <a:pt x="1369" y="981989"/>
                  </a:lnTo>
                  <a:lnTo>
                    <a:pt x="3074" y="1029933"/>
                  </a:lnTo>
                  <a:lnTo>
                    <a:pt x="5452" y="1077702"/>
                  </a:lnTo>
                  <a:lnTo>
                    <a:pt x="8500" y="1125293"/>
                  </a:lnTo>
                  <a:lnTo>
                    <a:pt x="12213" y="1172699"/>
                  </a:lnTo>
                  <a:lnTo>
                    <a:pt x="16586" y="1219917"/>
                  </a:lnTo>
                  <a:lnTo>
                    <a:pt x="21614" y="1266942"/>
                  </a:lnTo>
                  <a:lnTo>
                    <a:pt x="27293" y="1313770"/>
                  </a:lnTo>
                  <a:lnTo>
                    <a:pt x="33618" y="1360395"/>
                  </a:lnTo>
                  <a:lnTo>
                    <a:pt x="40585" y="1406813"/>
                  </a:lnTo>
                  <a:lnTo>
                    <a:pt x="48188" y="1453020"/>
                  </a:lnTo>
                  <a:lnTo>
                    <a:pt x="56424" y="1499011"/>
                  </a:lnTo>
                  <a:lnTo>
                    <a:pt x="65287" y="1544781"/>
                  </a:lnTo>
                  <a:lnTo>
                    <a:pt x="74774" y="1590325"/>
                  </a:lnTo>
                  <a:lnTo>
                    <a:pt x="84879" y="1635640"/>
                  </a:lnTo>
                  <a:lnTo>
                    <a:pt x="95598" y="1680720"/>
                  </a:lnTo>
                  <a:lnTo>
                    <a:pt x="106926" y="1725560"/>
                  </a:lnTo>
                  <a:lnTo>
                    <a:pt x="118858" y="1770157"/>
                  </a:lnTo>
                  <a:lnTo>
                    <a:pt x="131390" y="1814505"/>
                  </a:lnTo>
                  <a:lnTo>
                    <a:pt x="144518" y="1858600"/>
                  </a:lnTo>
                  <a:lnTo>
                    <a:pt x="158236" y="1902437"/>
                  </a:lnTo>
                  <a:lnTo>
                    <a:pt x="172541" y="1946012"/>
                  </a:lnTo>
                  <a:lnTo>
                    <a:pt x="187427" y="1989320"/>
                  </a:lnTo>
                  <a:lnTo>
                    <a:pt x="202889" y="2032356"/>
                  </a:lnTo>
                  <a:lnTo>
                    <a:pt x="218924" y="2075116"/>
                  </a:lnTo>
                  <a:lnTo>
                    <a:pt x="235527" y="2117596"/>
                  </a:lnTo>
                  <a:lnTo>
                    <a:pt x="252692" y="2159789"/>
                  </a:lnTo>
                  <a:lnTo>
                    <a:pt x="270415" y="2201693"/>
                  </a:lnTo>
                  <a:lnTo>
                    <a:pt x="288693" y="2243302"/>
                  </a:lnTo>
                  <a:lnTo>
                    <a:pt x="307519" y="2284611"/>
                  </a:lnTo>
                  <a:lnTo>
                    <a:pt x="326890" y="2325616"/>
                  </a:lnTo>
                  <a:lnTo>
                    <a:pt x="346801" y="2366313"/>
                  </a:lnTo>
                  <a:lnTo>
                    <a:pt x="367246" y="2406697"/>
                  </a:lnTo>
                  <a:lnTo>
                    <a:pt x="388223" y="2446763"/>
                  </a:lnTo>
                  <a:lnTo>
                    <a:pt x="409725" y="2486506"/>
                  </a:lnTo>
                  <a:lnTo>
                    <a:pt x="431749" y="2525922"/>
                  </a:lnTo>
                  <a:lnTo>
                    <a:pt x="454289" y="2565006"/>
                  </a:lnTo>
                  <a:lnTo>
                    <a:pt x="477341" y="2603754"/>
                  </a:lnTo>
                  <a:lnTo>
                    <a:pt x="500901" y="2642161"/>
                  </a:lnTo>
                  <a:lnTo>
                    <a:pt x="524964" y="2680223"/>
                  </a:lnTo>
                  <a:lnTo>
                    <a:pt x="549524" y="2717934"/>
                  </a:lnTo>
                  <a:lnTo>
                    <a:pt x="574579" y="2755290"/>
                  </a:lnTo>
                  <a:lnTo>
                    <a:pt x="600122" y="2792287"/>
                  </a:lnTo>
                  <a:lnTo>
                    <a:pt x="626150" y="2828920"/>
                  </a:lnTo>
                  <a:lnTo>
                    <a:pt x="652657" y="2865184"/>
                  </a:lnTo>
                  <a:lnTo>
                    <a:pt x="679640" y="2901075"/>
                  </a:lnTo>
                  <a:lnTo>
                    <a:pt x="707092" y="2936587"/>
                  </a:lnTo>
                  <a:lnTo>
                    <a:pt x="735011" y="2971717"/>
                  </a:lnTo>
                  <a:lnTo>
                    <a:pt x="763391" y="3006460"/>
                  </a:lnTo>
                  <a:lnTo>
                    <a:pt x="792227" y="3040811"/>
                  </a:lnTo>
                  <a:lnTo>
                    <a:pt x="821516" y="3074766"/>
                  </a:lnTo>
                  <a:lnTo>
                    <a:pt x="851252" y="3108319"/>
                  </a:lnTo>
                  <a:lnTo>
                    <a:pt x="881430" y="3141467"/>
                  </a:lnTo>
                  <a:lnTo>
                    <a:pt x="912046" y="3174204"/>
                  </a:lnTo>
                  <a:lnTo>
                    <a:pt x="943096" y="3206527"/>
                  </a:lnTo>
                  <a:lnTo>
                    <a:pt x="974575" y="3238430"/>
                  </a:lnTo>
                  <a:lnTo>
                    <a:pt x="1006478" y="3269908"/>
                  </a:lnTo>
                  <a:lnTo>
                    <a:pt x="1038801" y="3300958"/>
                  </a:lnTo>
                  <a:lnTo>
                    <a:pt x="1071538" y="3331574"/>
                  </a:lnTo>
                  <a:lnTo>
                    <a:pt x="1104686" y="3361753"/>
                  </a:lnTo>
                  <a:lnTo>
                    <a:pt x="1138240" y="3391488"/>
                  </a:lnTo>
                  <a:lnTo>
                    <a:pt x="1172195" y="3420776"/>
                  </a:lnTo>
                  <a:lnTo>
                    <a:pt x="1206546" y="3449613"/>
                  </a:lnTo>
                  <a:lnTo>
                    <a:pt x="1241289" y="3477992"/>
                  </a:lnTo>
                  <a:lnTo>
                    <a:pt x="1276419" y="3505911"/>
                  </a:lnTo>
                  <a:lnTo>
                    <a:pt x="1311932" y="3533364"/>
                  </a:lnTo>
                  <a:lnTo>
                    <a:pt x="1347822" y="3560346"/>
                  </a:lnTo>
                  <a:lnTo>
                    <a:pt x="1384087" y="3586853"/>
                  </a:lnTo>
                  <a:lnTo>
                    <a:pt x="1420719" y="3612880"/>
                  </a:lnTo>
                  <a:lnTo>
                    <a:pt x="1457716" y="3638423"/>
                  </a:lnTo>
                  <a:lnTo>
                    <a:pt x="1495073" y="3663478"/>
                  </a:lnTo>
                  <a:lnTo>
                    <a:pt x="1532784" y="3688038"/>
                  </a:lnTo>
                  <a:lnTo>
                    <a:pt x="1570845" y="3712100"/>
                  </a:lnTo>
                  <a:lnTo>
                    <a:pt x="1609252" y="3735660"/>
                  </a:lnTo>
                  <a:lnTo>
                    <a:pt x="1648000" y="3758712"/>
                  </a:lnTo>
                  <a:lnTo>
                    <a:pt x="1687085" y="3781252"/>
                  </a:lnTo>
                  <a:lnTo>
                    <a:pt x="1726501" y="3803276"/>
                  </a:lnTo>
                  <a:lnTo>
                    <a:pt x="1766244" y="3824778"/>
                  </a:lnTo>
                  <a:lnTo>
                    <a:pt x="1806310" y="3845754"/>
                  </a:lnTo>
                  <a:lnTo>
                    <a:pt x="1846693" y="3866199"/>
                  </a:lnTo>
                  <a:lnTo>
                    <a:pt x="1887390" y="3886110"/>
                  </a:lnTo>
                  <a:lnTo>
                    <a:pt x="1928395" y="3905480"/>
                  </a:lnTo>
                  <a:lnTo>
                    <a:pt x="1969705" y="3924307"/>
                  </a:lnTo>
                  <a:lnTo>
                    <a:pt x="2011313" y="3942584"/>
                  </a:lnTo>
                  <a:lnTo>
                    <a:pt x="2053217" y="3960307"/>
                  </a:lnTo>
                  <a:lnTo>
                    <a:pt x="2095410" y="3977472"/>
                  </a:lnTo>
                  <a:lnTo>
                    <a:pt x="2137889" y="3994074"/>
                  </a:lnTo>
                  <a:lnTo>
                    <a:pt x="2180649" y="4010109"/>
                  </a:lnTo>
                  <a:lnTo>
                    <a:pt x="2223685" y="4025571"/>
                  </a:lnTo>
                  <a:lnTo>
                    <a:pt x="2266993" y="4040457"/>
                  </a:lnTo>
                  <a:lnTo>
                    <a:pt x="2310568" y="4054761"/>
                  </a:lnTo>
                  <a:lnTo>
                    <a:pt x="2354405" y="4068479"/>
                  </a:lnTo>
                  <a:lnTo>
                    <a:pt x="2398500" y="4081607"/>
                  </a:lnTo>
                  <a:lnTo>
                    <a:pt x="2442847" y="4094139"/>
                  </a:lnTo>
                  <a:lnTo>
                    <a:pt x="2487444" y="4106071"/>
                  </a:lnTo>
                  <a:lnTo>
                    <a:pt x="2532284" y="4117399"/>
                  </a:lnTo>
                  <a:lnTo>
                    <a:pt x="2577364" y="4128118"/>
                  </a:lnTo>
                  <a:lnTo>
                    <a:pt x="2622678" y="4138223"/>
                  </a:lnTo>
                  <a:lnTo>
                    <a:pt x="2668222" y="4147709"/>
                  </a:lnTo>
                  <a:lnTo>
                    <a:pt x="2713991" y="4156572"/>
                  </a:lnTo>
                  <a:lnTo>
                    <a:pt x="2759982" y="4164808"/>
                  </a:lnTo>
                  <a:lnTo>
                    <a:pt x="2806188" y="4172412"/>
                  </a:lnTo>
                  <a:lnTo>
                    <a:pt x="2852606" y="4179378"/>
                  </a:lnTo>
                  <a:lnTo>
                    <a:pt x="2899231" y="4185703"/>
                  </a:lnTo>
                  <a:lnTo>
                    <a:pt x="2946058" y="4191382"/>
                  </a:lnTo>
                  <a:lnTo>
                    <a:pt x="2993082" y="4196410"/>
                  </a:lnTo>
                  <a:lnTo>
                    <a:pt x="3040300" y="4200782"/>
                  </a:lnTo>
                  <a:lnTo>
                    <a:pt x="3087706" y="4204495"/>
                  </a:lnTo>
                  <a:lnTo>
                    <a:pt x="3135296" y="4207543"/>
                  </a:lnTo>
                  <a:lnTo>
                    <a:pt x="3183064" y="4209922"/>
                  </a:lnTo>
                  <a:lnTo>
                    <a:pt x="3231008" y="4211627"/>
                  </a:lnTo>
                  <a:lnTo>
                    <a:pt x="3279121" y="4212653"/>
                  </a:lnTo>
                  <a:lnTo>
                    <a:pt x="3327400" y="4212996"/>
                  </a:lnTo>
                  <a:lnTo>
                    <a:pt x="3375678" y="4212653"/>
                  </a:lnTo>
                  <a:lnTo>
                    <a:pt x="3423792" y="4211627"/>
                  </a:lnTo>
                  <a:lnTo>
                    <a:pt x="3471736" y="4209922"/>
                  </a:lnTo>
                  <a:lnTo>
                    <a:pt x="3519505" y="4207543"/>
                  </a:lnTo>
                  <a:lnTo>
                    <a:pt x="3567095" y="4204495"/>
                  </a:lnTo>
                  <a:lnTo>
                    <a:pt x="3614501" y="4200782"/>
                  </a:lnTo>
                  <a:lnTo>
                    <a:pt x="3661719" y="4196410"/>
                  </a:lnTo>
                  <a:lnTo>
                    <a:pt x="3708744" y="4191382"/>
                  </a:lnTo>
                  <a:lnTo>
                    <a:pt x="3755571" y="4185703"/>
                  </a:lnTo>
                  <a:lnTo>
                    <a:pt x="3802196" y="4179378"/>
                  </a:lnTo>
                  <a:lnTo>
                    <a:pt x="3848614" y="4172412"/>
                  </a:lnTo>
                  <a:lnTo>
                    <a:pt x="3894821" y="4164808"/>
                  </a:lnTo>
                  <a:lnTo>
                    <a:pt x="3940811" y="4156572"/>
                  </a:lnTo>
                  <a:lnTo>
                    <a:pt x="3986581" y="4147709"/>
                  </a:lnTo>
                  <a:lnTo>
                    <a:pt x="4032125" y="4138223"/>
                  </a:lnTo>
                  <a:lnTo>
                    <a:pt x="4077439" y="4128118"/>
                  </a:lnTo>
                  <a:lnTo>
                    <a:pt x="4122519" y="4117399"/>
                  </a:lnTo>
                  <a:lnTo>
                    <a:pt x="4167359" y="4106071"/>
                  </a:lnTo>
                  <a:lnTo>
                    <a:pt x="4211956" y="4094139"/>
                  </a:lnTo>
                  <a:lnTo>
                    <a:pt x="4256304" y="4081607"/>
                  </a:lnTo>
                  <a:lnTo>
                    <a:pt x="4300399" y="4068479"/>
                  </a:lnTo>
                  <a:lnTo>
                    <a:pt x="4344236" y="4054761"/>
                  </a:lnTo>
                  <a:lnTo>
                    <a:pt x="4387811" y="4040457"/>
                  </a:lnTo>
                  <a:lnTo>
                    <a:pt x="4431119" y="4025571"/>
                  </a:lnTo>
                  <a:lnTo>
                    <a:pt x="4474155" y="4010109"/>
                  </a:lnTo>
                  <a:lnTo>
                    <a:pt x="4516915" y="3994074"/>
                  </a:lnTo>
                  <a:lnTo>
                    <a:pt x="4559394" y="3977472"/>
                  </a:lnTo>
                  <a:lnTo>
                    <a:pt x="4601588" y="3960307"/>
                  </a:lnTo>
                  <a:lnTo>
                    <a:pt x="4643491" y="3942584"/>
                  </a:lnTo>
                  <a:lnTo>
                    <a:pt x="4685100" y="3924307"/>
                  </a:lnTo>
                  <a:lnTo>
                    <a:pt x="4726409" y="3905480"/>
                  </a:lnTo>
                  <a:lnTo>
                    <a:pt x="4767415" y="3886110"/>
                  </a:lnTo>
                  <a:lnTo>
                    <a:pt x="4808111" y="3866199"/>
                  </a:lnTo>
                  <a:lnTo>
                    <a:pt x="4848495" y="3845754"/>
                  </a:lnTo>
                  <a:lnTo>
                    <a:pt x="4888561" y="3824778"/>
                  </a:lnTo>
                  <a:lnTo>
                    <a:pt x="4928304" y="3803276"/>
                  </a:lnTo>
                  <a:lnTo>
                    <a:pt x="4967720" y="3781252"/>
                  </a:lnTo>
                  <a:lnTo>
                    <a:pt x="5006804" y="3758712"/>
                  </a:lnTo>
                  <a:lnTo>
                    <a:pt x="5045552" y="3735660"/>
                  </a:lnTo>
                  <a:lnTo>
                    <a:pt x="5083959" y="3712100"/>
                  </a:lnTo>
                  <a:lnTo>
                    <a:pt x="5122021" y="3688038"/>
                  </a:lnTo>
                  <a:lnTo>
                    <a:pt x="5159732" y="3663478"/>
                  </a:lnTo>
                  <a:lnTo>
                    <a:pt x="5197088" y="3638423"/>
                  </a:lnTo>
                  <a:lnTo>
                    <a:pt x="5234085" y="3612880"/>
                  </a:lnTo>
                  <a:lnTo>
                    <a:pt x="5270718" y="3586853"/>
                  </a:lnTo>
                  <a:lnTo>
                    <a:pt x="5306982" y="3560346"/>
                  </a:lnTo>
                  <a:lnTo>
                    <a:pt x="5342873" y="3533364"/>
                  </a:lnTo>
                  <a:lnTo>
                    <a:pt x="5378385" y="3505911"/>
                  </a:lnTo>
                  <a:lnTo>
                    <a:pt x="5413516" y="3477992"/>
                  </a:lnTo>
                  <a:lnTo>
                    <a:pt x="5448259" y="3449613"/>
                  </a:lnTo>
                  <a:lnTo>
                    <a:pt x="5482610" y="3420776"/>
                  </a:lnTo>
                  <a:lnTo>
                    <a:pt x="5516564" y="3391488"/>
                  </a:lnTo>
                  <a:lnTo>
                    <a:pt x="5550118" y="3361753"/>
                  </a:lnTo>
                  <a:lnTo>
                    <a:pt x="5583266" y="3331574"/>
                  </a:lnTo>
                  <a:lnTo>
                    <a:pt x="5616003" y="3300958"/>
                  </a:lnTo>
                  <a:lnTo>
                    <a:pt x="5648326" y="3269908"/>
                  </a:lnTo>
                  <a:lnTo>
                    <a:pt x="5680228" y="3238430"/>
                  </a:lnTo>
                  <a:lnTo>
                    <a:pt x="5711707" y="3206527"/>
                  </a:lnTo>
                  <a:lnTo>
                    <a:pt x="5742757" y="3174204"/>
                  </a:lnTo>
                  <a:lnTo>
                    <a:pt x="5773374" y="3141467"/>
                  </a:lnTo>
                  <a:lnTo>
                    <a:pt x="5803552" y="3108319"/>
                  </a:lnTo>
                  <a:lnTo>
                    <a:pt x="5833288" y="3074766"/>
                  </a:lnTo>
                  <a:lnTo>
                    <a:pt x="5862576" y="3040811"/>
                  </a:lnTo>
                  <a:lnTo>
                    <a:pt x="5891412" y="3006460"/>
                  </a:lnTo>
                  <a:lnTo>
                    <a:pt x="5919792" y="2971717"/>
                  </a:lnTo>
                  <a:lnTo>
                    <a:pt x="5947711" y="2936587"/>
                  </a:lnTo>
                  <a:lnTo>
                    <a:pt x="5975163" y="2901075"/>
                  </a:lnTo>
                  <a:lnTo>
                    <a:pt x="6002146" y="2865184"/>
                  </a:lnTo>
                  <a:lnTo>
                    <a:pt x="6028653" y="2828920"/>
                  </a:lnTo>
                  <a:lnTo>
                    <a:pt x="6054680" y="2792287"/>
                  </a:lnTo>
                  <a:lnTo>
                    <a:pt x="6080224" y="2755290"/>
                  </a:lnTo>
                  <a:lnTo>
                    <a:pt x="6105278" y="2717934"/>
                  </a:lnTo>
                  <a:lnTo>
                    <a:pt x="6129839" y="2680223"/>
                  </a:lnTo>
                  <a:lnTo>
                    <a:pt x="6153901" y="2642161"/>
                  </a:lnTo>
                  <a:lnTo>
                    <a:pt x="6177461" y="2603754"/>
                  </a:lnTo>
                  <a:lnTo>
                    <a:pt x="6200513" y="2565006"/>
                  </a:lnTo>
                  <a:lnTo>
                    <a:pt x="6223053" y="2525922"/>
                  </a:lnTo>
                  <a:lnTo>
                    <a:pt x="6245077" y="2486506"/>
                  </a:lnTo>
                  <a:lnTo>
                    <a:pt x="6266579" y="2446763"/>
                  </a:lnTo>
                  <a:lnTo>
                    <a:pt x="6287555" y="2406697"/>
                  </a:lnTo>
                  <a:lnTo>
                    <a:pt x="6308001" y="2366313"/>
                  </a:lnTo>
                  <a:lnTo>
                    <a:pt x="6327911" y="2325616"/>
                  </a:lnTo>
                  <a:lnTo>
                    <a:pt x="6347282" y="2284611"/>
                  </a:lnTo>
                  <a:lnTo>
                    <a:pt x="6366108" y="2243302"/>
                  </a:lnTo>
                  <a:lnTo>
                    <a:pt x="6384385" y="2201693"/>
                  </a:lnTo>
                  <a:lnTo>
                    <a:pt x="6402109" y="2159789"/>
                  </a:lnTo>
                  <a:lnTo>
                    <a:pt x="6419274" y="2117596"/>
                  </a:lnTo>
                  <a:lnTo>
                    <a:pt x="6435876" y="2075116"/>
                  </a:lnTo>
                  <a:lnTo>
                    <a:pt x="6451911" y="2032356"/>
                  </a:lnTo>
                  <a:lnTo>
                    <a:pt x="6467374" y="1989320"/>
                  </a:lnTo>
                  <a:lnTo>
                    <a:pt x="6482259" y="1946012"/>
                  </a:lnTo>
                  <a:lnTo>
                    <a:pt x="6496564" y="1902437"/>
                  </a:lnTo>
                  <a:lnTo>
                    <a:pt x="6510282" y="1858600"/>
                  </a:lnTo>
                  <a:lnTo>
                    <a:pt x="6523410" y="1814505"/>
                  </a:lnTo>
                  <a:lnTo>
                    <a:pt x="6535942" y="1770157"/>
                  </a:lnTo>
                  <a:lnTo>
                    <a:pt x="6547874" y="1725560"/>
                  </a:lnTo>
                  <a:lnTo>
                    <a:pt x="6559202" y="1680720"/>
                  </a:lnTo>
                  <a:lnTo>
                    <a:pt x="6569921" y="1635640"/>
                  </a:lnTo>
                  <a:lnTo>
                    <a:pt x="6580026" y="1590325"/>
                  </a:lnTo>
                  <a:lnTo>
                    <a:pt x="6589512" y="1544781"/>
                  </a:lnTo>
                  <a:lnTo>
                    <a:pt x="6598376" y="1499011"/>
                  </a:lnTo>
                  <a:lnTo>
                    <a:pt x="6606611" y="1453020"/>
                  </a:lnTo>
                  <a:lnTo>
                    <a:pt x="6614215" y="1406813"/>
                  </a:lnTo>
                  <a:lnTo>
                    <a:pt x="6621181" y="1360395"/>
                  </a:lnTo>
                  <a:lnTo>
                    <a:pt x="6627506" y="1313770"/>
                  </a:lnTo>
                  <a:lnTo>
                    <a:pt x="6633185" y="1266942"/>
                  </a:lnTo>
                  <a:lnTo>
                    <a:pt x="6638213" y="1219917"/>
                  </a:lnTo>
                  <a:lnTo>
                    <a:pt x="6642586" y="1172699"/>
                  </a:lnTo>
                  <a:lnTo>
                    <a:pt x="6646299" y="1125293"/>
                  </a:lnTo>
                  <a:lnTo>
                    <a:pt x="6649347" y="1077702"/>
                  </a:lnTo>
                  <a:lnTo>
                    <a:pt x="6651725" y="1029933"/>
                  </a:lnTo>
                  <a:lnTo>
                    <a:pt x="6653430" y="981989"/>
                  </a:lnTo>
                  <a:lnTo>
                    <a:pt x="6654456" y="933875"/>
                  </a:lnTo>
                  <a:lnTo>
                    <a:pt x="6654800" y="885596"/>
                  </a:lnTo>
                  <a:lnTo>
                    <a:pt x="6654414" y="834574"/>
                  </a:lnTo>
                  <a:lnTo>
                    <a:pt x="6653263" y="783738"/>
                  </a:lnTo>
                  <a:lnTo>
                    <a:pt x="6651351" y="733094"/>
                  </a:lnTo>
                  <a:lnTo>
                    <a:pt x="6648685" y="682646"/>
                  </a:lnTo>
                  <a:lnTo>
                    <a:pt x="6645271" y="632401"/>
                  </a:lnTo>
                  <a:lnTo>
                    <a:pt x="6641113" y="582362"/>
                  </a:lnTo>
                  <a:lnTo>
                    <a:pt x="6636219" y="532537"/>
                  </a:lnTo>
                  <a:lnTo>
                    <a:pt x="6630594" y="482929"/>
                  </a:lnTo>
                  <a:lnTo>
                    <a:pt x="6624243" y="433544"/>
                  </a:lnTo>
                  <a:lnTo>
                    <a:pt x="6617174" y="384388"/>
                  </a:lnTo>
                  <a:lnTo>
                    <a:pt x="6609391" y="335466"/>
                  </a:lnTo>
                  <a:lnTo>
                    <a:pt x="6600901" y="286782"/>
                  </a:lnTo>
                  <a:lnTo>
                    <a:pt x="6591709" y="238344"/>
                  </a:lnTo>
                  <a:lnTo>
                    <a:pt x="6581821" y="190154"/>
                  </a:lnTo>
                  <a:lnTo>
                    <a:pt x="6571244" y="142220"/>
                  </a:lnTo>
                  <a:lnTo>
                    <a:pt x="6559983" y="94546"/>
                  </a:lnTo>
                  <a:lnTo>
                    <a:pt x="6548044" y="47137"/>
                  </a:lnTo>
                  <a:lnTo>
                    <a:pt x="653543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01" name="Google Shape;501;p35"/>
            <p:cNvSpPr/>
            <p:nvPr/>
          </p:nvSpPr>
          <p:spPr>
            <a:xfrm>
              <a:off x="1429054" y="3626799"/>
              <a:ext cx="7826375" cy="2301240"/>
            </a:xfrm>
            <a:custGeom>
              <a:rect b="b" l="l" r="r" t="t"/>
              <a:pathLst>
                <a:path extrusionOk="0" h="2301240" w="7826375">
                  <a:moveTo>
                    <a:pt x="0" y="0"/>
                  </a:moveTo>
                  <a:lnTo>
                    <a:pt x="23678" y="41877"/>
                  </a:lnTo>
                  <a:lnTo>
                    <a:pt x="47792" y="83473"/>
                  </a:lnTo>
                  <a:lnTo>
                    <a:pt x="72337" y="124786"/>
                  </a:lnTo>
                  <a:lnTo>
                    <a:pt x="97310" y="165812"/>
                  </a:lnTo>
                  <a:lnTo>
                    <a:pt x="122709" y="206547"/>
                  </a:lnTo>
                  <a:lnTo>
                    <a:pt x="148530" y="246990"/>
                  </a:lnTo>
                  <a:lnTo>
                    <a:pt x="174770" y="287137"/>
                  </a:lnTo>
                  <a:lnTo>
                    <a:pt x="201426" y="326984"/>
                  </a:lnTo>
                  <a:lnTo>
                    <a:pt x="228495" y="366529"/>
                  </a:lnTo>
                  <a:lnTo>
                    <a:pt x="255974" y="405769"/>
                  </a:lnTo>
                  <a:lnTo>
                    <a:pt x="283860" y="444700"/>
                  </a:lnTo>
                  <a:lnTo>
                    <a:pt x="312149" y="483320"/>
                  </a:lnTo>
                  <a:lnTo>
                    <a:pt x="340840" y="521625"/>
                  </a:lnTo>
                  <a:lnTo>
                    <a:pt x="369927" y="559612"/>
                  </a:lnTo>
                  <a:lnTo>
                    <a:pt x="399409" y="597279"/>
                  </a:lnTo>
                  <a:lnTo>
                    <a:pt x="429283" y="634622"/>
                  </a:lnTo>
                  <a:lnTo>
                    <a:pt x="459545" y="671637"/>
                  </a:lnTo>
                  <a:lnTo>
                    <a:pt x="490192" y="708323"/>
                  </a:lnTo>
                  <a:lnTo>
                    <a:pt x="521221" y="744675"/>
                  </a:lnTo>
                  <a:lnTo>
                    <a:pt x="552629" y="780692"/>
                  </a:lnTo>
                  <a:lnTo>
                    <a:pt x="584413" y="816369"/>
                  </a:lnTo>
                  <a:lnTo>
                    <a:pt x="616571" y="851703"/>
                  </a:lnTo>
                  <a:lnTo>
                    <a:pt x="649097" y="886692"/>
                  </a:lnTo>
                  <a:lnTo>
                    <a:pt x="681991" y="921333"/>
                  </a:lnTo>
                  <a:lnTo>
                    <a:pt x="715248" y="955621"/>
                  </a:lnTo>
                  <a:lnTo>
                    <a:pt x="748866" y="989556"/>
                  </a:lnTo>
                  <a:lnTo>
                    <a:pt x="782841" y="1023132"/>
                  </a:lnTo>
                  <a:lnTo>
                    <a:pt x="817171" y="1056347"/>
                  </a:lnTo>
                  <a:lnTo>
                    <a:pt x="851852" y="1089199"/>
                  </a:lnTo>
                  <a:lnTo>
                    <a:pt x="886881" y="1121683"/>
                  </a:lnTo>
                  <a:lnTo>
                    <a:pt x="922255" y="1153797"/>
                  </a:lnTo>
                  <a:lnTo>
                    <a:pt x="957971" y="1185538"/>
                  </a:lnTo>
                  <a:lnTo>
                    <a:pt x="994026" y="1216903"/>
                  </a:lnTo>
                  <a:lnTo>
                    <a:pt x="1030418" y="1247888"/>
                  </a:lnTo>
                  <a:lnTo>
                    <a:pt x="1067141" y="1278491"/>
                  </a:lnTo>
                  <a:lnTo>
                    <a:pt x="1104195" y="1308708"/>
                  </a:lnTo>
                  <a:lnTo>
                    <a:pt x="1141575" y="1338537"/>
                  </a:lnTo>
                  <a:lnTo>
                    <a:pt x="1179279" y="1367974"/>
                  </a:lnTo>
                  <a:lnTo>
                    <a:pt x="1217303" y="1397016"/>
                  </a:lnTo>
                  <a:lnTo>
                    <a:pt x="1255645" y="1425660"/>
                  </a:lnTo>
                  <a:lnTo>
                    <a:pt x="1294301" y="1453903"/>
                  </a:lnTo>
                  <a:lnTo>
                    <a:pt x="1333268" y="1481742"/>
                  </a:lnTo>
                  <a:lnTo>
                    <a:pt x="1372543" y="1509174"/>
                  </a:lnTo>
                  <a:lnTo>
                    <a:pt x="1412123" y="1536196"/>
                  </a:lnTo>
                  <a:lnTo>
                    <a:pt x="1452005" y="1562804"/>
                  </a:lnTo>
                  <a:lnTo>
                    <a:pt x="1492186" y="1588996"/>
                  </a:lnTo>
                  <a:lnTo>
                    <a:pt x="1532663" y="1614768"/>
                  </a:lnTo>
                  <a:lnTo>
                    <a:pt x="1573433" y="1640118"/>
                  </a:lnTo>
                  <a:lnTo>
                    <a:pt x="1614492" y="1665043"/>
                  </a:lnTo>
                  <a:lnTo>
                    <a:pt x="1655837" y="1689538"/>
                  </a:lnTo>
                  <a:lnTo>
                    <a:pt x="1697467" y="1713602"/>
                  </a:lnTo>
                  <a:lnTo>
                    <a:pt x="1739376" y="1737230"/>
                  </a:lnTo>
                  <a:lnTo>
                    <a:pt x="1781563" y="1760421"/>
                  </a:lnTo>
                  <a:lnTo>
                    <a:pt x="1824024" y="1783171"/>
                  </a:lnTo>
                  <a:lnTo>
                    <a:pt x="1866756" y="1805476"/>
                  </a:lnTo>
                  <a:lnTo>
                    <a:pt x="1909756" y="1827335"/>
                  </a:lnTo>
                  <a:lnTo>
                    <a:pt x="1953021" y="1848743"/>
                  </a:lnTo>
                  <a:lnTo>
                    <a:pt x="1996548" y="1869697"/>
                  </a:lnTo>
                  <a:lnTo>
                    <a:pt x="2040334" y="1890195"/>
                  </a:lnTo>
                  <a:lnTo>
                    <a:pt x="2084375" y="1910234"/>
                  </a:lnTo>
                  <a:lnTo>
                    <a:pt x="2128669" y="1929810"/>
                  </a:lnTo>
                  <a:lnTo>
                    <a:pt x="2173212" y="1948920"/>
                  </a:lnTo>
                  <a:lnTo>
                    <a:pt x="2218002" y="1967561"/>
                  </a:lnTo>
                  <a:lnTo>
                    <a:pt x="2263036" y="1985730"/>
                  </a:lnTo>
                  <a:lnTo>
                    <a:pt x="2308309" y="2003425"/>
                  </a:lnTo>
                  <a:lnTo>
                    <a:pt x="2353820" y="2020641"/>
                  </a:lnTo>
                  <a:lnTo>
                    <a:pt x="2399565" y="2037376"/>
                  </a:lnTo>
                  <a:lnTo>
                    <a:pt x="2445541" y="2053627"/>
                  </a:lnTo>
                  <a:lnTo>
                    <a:pt x="2491745" y="2069390"/>
                  </a:lnTo>
                  <a:lnTo>
                    <a:pt x="2538173" y="2084663"/>
                  </a:lnTo>
                  <a:lnTo>
                    <a:pt x="2584824" y="2099443"/>
                  </a:lnTo>
                  <a:lnTo>
                    <a:pt x="2631693" y="2113726"/>
                  </a:lnTo>
                  <a:lnTo>
                    <a:pt x="2678778" y="2127509"/>
                  </a:lnTo>
                  <a:lnTo>
                    <a:pt x="2726075" y="2140790"/>
                  </a:lnTo>
                  <a:lnTo>
                    <a:pt x="2773581" y="2153565"/>
                  </a:lnTo>
                  <a:lnTo>
                    <a:pt x="2821294" y="2165831"/>
                  </a:lnTo>
                  <a:lnTo>
                    <a:pt x="2869211" y="2177584"/>
                  </a:lnTo>
                  <a:lnTo>
                    <a:pt x="2917327" y="2188823"/>
                  </a:lnTo>
                  <a:lnTo>
                    <a:pt x="2965641" y="2199544"/>
                  </a:lnTo>
                  <a:lnTo>
                    <a:pt x="3014148" y="2209743"/>
                  </a:lnTo>
                  <a:lnTo>
                    <a:pt x="3062847" y="2219418"/>
                  </a:lnTo>
                  <a:lnTo>
                    <a:pt x="3111733" y="2228566"/>
                  </a:lnTo>
                  <a:lnTo>
                    <a:pt x="3160805" y="2237183"/>
                  </a:lnTo>
                  <a:lnTo>
                    <a:pt x="3210057" y="2245266"/>
                  </a:lnTo>
                  <a:lnTo>
                    <a:pt x="3259489" y="2252813"/>
                  </a:lnTo>
                  <a:lnTo>
                    <a:pt x="3309096" y="2259820"/>
                  </a:lnTo>
                  <a:lnTo>
                    <a:pt x="3358875" y="2266284"/>
                  </a:lnTo>
                  <a:lnTo>
                    <a:pt x="3408824" y="2272202"/>
                  </a:lnTo>
                  <a:lnTo>
                    <a:pt x="3458939" y="2277572"/>
                  </a:lnTo>
                  <a:lnTo>
                    <a:pt x="3509217" y="2282389"/>
                  </a:lnTo>
                  <a:lnTo>
                    <a:pt x="3559655" y="2286651"/>
                  </a:lnTo>
                  <a:lnTo>
                    <a:pt x="3610250" y="2290354"/>
                  </a:lnTo>
                  <a:lnTo>
                    <a:pt x="3660999" y="2293497"/>
                  </a:lnTo>
                  <a:lnTo>
                    <a:pt x="3711899" y="2296075"/>
                  </a:lnTo>
                  <a:lnTo>
                    <a:pt x="3762947" y="2298085"/>
                  </a:lnTo>
                  <a:lnTo>
                    <a:pt x="3814140" y="2299525"/>
                  </a:lnTo>
                  <a:lnTo>
                    <a:pt x="3865474" y="2300391"/>
                  </a:lnTo>
                  <a:lnTo>
                    <a:pt x="3916946" y="2300681"/>
                  </a:lnTo>
                  <a:lnTo>
                    <a:pt x="3968242" y="2300393"/>
                  </a:lnTo>
                  <a:lnTo>
                    <a:pt x="4019400" y="2299533"/>
                  </a:lnTo>
                  <a:lnTo>
                    <a:pt x="4070418" y="2298103"/>
                  </a:lnTo>
                  <a:lnTo>
                    <a:pt x="4121292" y="2296106"/>
                  </a:lnTo>
                  <a:lnTo>
                    <a:pt x="4172019" y="2293546"/>
                  </a:lnTo>
                  <a:lnTo>
                    <a:pt x="4222596" y="2290425"/>
                  </a:lnTo>
                  <a:lnTo>
                    <a:pt x="4273021" y="2286747"/>
                  </a:lnTo>
                  <a:lnTo>
                    <a:pt x="4323290" y="2282514"/>
                  </a:lnTo>
                  <a:lnTo>
                    <a:pt x="4373400" y="2277729"/>
                  </a:lnTo>
                  <a:lnTo>
                    <a:pt x="4423348" y="2272396"/>
                  </a:lnTo>
                  <a:lnTo>
                    <a:pt x="4473130" y="2266518"/>
                  </a:lnTo>
                  <a:lnTo>
                    <a:pt x="4522745" y="2260098"/>
                  </a:lnTo>
                  <a:lnTo>
                    <a:pt x="4572189" y="2253138"/>
                  </a:lnTo>
                  <a:lnTo>
                    <a:pt x="4621459" y="2245642"/>
                  </a:lnTo>
                  <a:lnTo>
                    <a:pt x="4670551" y="2237613"/>
                  </a:lnTo>
                  <a:lnTo>
                    <a:pt x="4719463" y="2229054"/>
                  </a:lnTo>
                  <a:lnTo>
                    <a:pt x="4768192" y="2219968"/>
                  </a:lnTo>
                  <a:lnTo>
                    <a:pt x="4816734" y="2210357"/>
                  </a:lnTo>
                  <a:lnTo>
                    <a:pt x="4865087" y="2200226"/>
                  </a:lnTo>
                  <a:lnTo>
                    <a:pt x="4913247" y="2189577"/>
                  </a:lnTo>
                  <a:lnTo>
                    <a:pt x="4961212" y="2178414"/>
                  </a:lnTo>
                  <a:lnTo>
                    <a:pt x="5008979" y="2166738"/>
                  </a:lnTo>
                  <a:lnTo>
                    <a:pt x="5056543" y="2154554"/>
                  </a:lnTo>
                  <a:lnTo>
                    <a:pt x="5103903" y="2141864"/>
                  </a:lnTo>
                  <a:lnTo>
                    <a:pt x="5151056" y="2128672"/>
                  </a:lnTo>
                  <a:lnTo>
                    <a:pt x="5197997" y="2114980"/>
                  </a:lnTo>
                  <a:lnTo>
                    <a:pt x="5244725" y="2100791"/>
                  </a:lnTo>
                  <a:lnTo>
                    <a:pt x="5291235" y="2086109"/>
                  </a:lnTo>
                  <a:lnTo>
                    <a:pt x="5337526" y="2070936"/>
                  </a:lnTo>
                  <a:lnTo>
                    <a:pt x="5383594" y="2055277"/>
                  </a:lnTo>
                  <a:lnTo>
                    <a:pt x="5429436" y="2039133"/>
                  </a:lnTo>
                  <a:lnTo>
                    <a:pt x="5475048" y="2022507"/>
                  </a:lnTo>
                  <a:lnTo>
                    <a:pt x="5520428" y="2005404"/>
                  </a:lnTo>
                  <a:lnTo>
                    <a:pt x="5565574" y="1987825"/>
                  </a:lnTo>
                  <a:lnTo>
                    <a:pt x="5610481" y="1969774"/>
                  </a:lnTo>
                  <a:lnTo>
                    <a:pt x="5655146" y="1951255"/>
                  </a:lnTo>
                  <a:lnTo>
                    <a:pt x="5699567" y="1932269"/>
                  </a:lnTo>
                  <a:lnTo>
                    <a:pt x="5743741" y="1912820"/>
                  </a:lnTo>
                  <a:lnTo>
                    <a:pt x="5787665" y="1892911"/>
                  </a:lnTo>
                  <a:lnTo>
                    <a:pt x="5831334" y="1872546"/>
                  </a:lnTo>
                  <a:lnTo>
                    <a:pt x="5874748" y="1851727"/>
                  </a:lnTo>
                  <a:lnTo>
                    <a:pt x="5917901" y="1830457"/>
                  </a:lnTo>
                  <a:lnTo>
                    <a:pt x="5960792" y="1808739"/>
                  </a:lnTo>
                  <a:lnTo>
                    <a:pt x="6003417" y="1786577"/>
                  </a:lnTo>
                  <a:lnTo>
                    <a:pt x="6045774" y="1763973"/>
                  </a:lnTo>
                  <a:lnTo>
                    <a:pt x="6087858" y="1740931"/>
                  </a:lnTo>
                  <a:lnTo>
                    <a:pt x="6129668" y="1717453"/>
                  </a:lnTo>
                  <a:lnTo>
                    <a:pt x="6171200" y="1693543"/>
                  </a:lnTo>
                  <a:lnTo>
                    <a:pt x="6212451" y="1669203"/>
                  </a:lnTo>
                  <a:lnTo>
                    <a:pt x="6253417" y="1644438"/>
                  </a:lnTo>
                  <a:lnTo>
                    <a:pt x="6294097" y="1619248"/>
                  </a:lnTo>
                  <a:lnTo>
                    <a:pt x="6334486" y="1593639"/>
                  </a:lnTo>
                  <a:lnTo>
                    <a:pt x="6374582" y="1567613"/>
                  </a:lnTo>
                  <a:lnTo>
                    <a:pt x="6414382" y="1541172"/>
                  </a:lnTo>
                  <a:lnTo>
                    <a:pt x="6453883" y="1514320"/>
                  </a:lnTo>
                  <a:lnTo>
                    <a:pt x="6493081" y="1487061"/>
                  </a:lnTo>
                  <a:lnTo>
                    <a:pt x="6531974" y="1459396"/>
                  </a:lnTo>
                  <a:lnTo>
                    <a:pt x="6570559" y="1431330"/>
                  </a:lnTo>
                  <a:lnTo>
                    <a:pt x="6608832" y="1402864"/>
                  </a:lnTo>
                  <a:lnTo>
                    <a:pt x="6646790" y="1374003"/>
                  </a:lnTo>
                  <a:lnTo>
                    <a:pt x="6684431" y="1344750"/>
                  </a:lnTo>
                  <a:lnTo>
                    <a:pt x="6721751" y="1315106"/>
                  </a:lnTo>
                  <a:lnTo>
                    <a:pt x="6758747" y="1285076"/>
                  </a:lnTo>
                  <a:lnTo>
                    <a:pt x="6795417" y="1254662"/>
                  </a:lnTo>
                  <a:lnTo>
                    <a:pt x="6831756" y="1223868"/>
                  </a:lnTo>
                  <a:lnTo>
                    <a:pt x="6867763" y="1192696"/>
                  </a:lnTo>
                  <a:lnTo>
                    <a:pt x="6903434" y="1161150"/>
                  </a:lnTo>
                  <a:lnTo>
                    <a:pt x="6938766" y="1129233"/>
                  </a:lnTo>
                  <a:lnTo>
                    <a:pt x="6973756" y="1096947"/>
                  </a:lnTo>
                  <a:lnTo>
                    <a:pt x="7008401" y="1064296"/>
                  </a:lnTo>
                  <a:lnTo>
                    <a:pt x="7042697" y="1031283"/>
                  </a:lnTo>
                  <a:lnTo>
                    <a:pt x="7076643" y="997910"/>
                  </a:lnTo>
                  <a:lnTo>
                    <a:pt x="7110234" y="964182"/>
                  </a:lnTo>
                  <a:lnTo>
                    <a:pt x="7143468" y="930100"/>
                  </a:lnTo>
                  <a:lnTo>
                    <a:pt x="7176341" y="895668"/>
                  </a:lnTo>
                  <a:lnTo>
                    <a:pt x="7208851" y="860890"/>
                  </a:lnTo>
                  <a:lnTo>
                    <a:pt x="7240995" y="825767"/>
                  </a:lnTo>
                  <a:lnTo>
                    <a:pt x="7272769" y="790304"/>
                  </a:lnTo>
                  <a:lnTo>
                    <a:pt x="7304171" y="754503"/>
                  </a:lnTo>
                  <a:lnTo>
                    <a:pt x="7335197" y="718367"/>
                  </a:lnTo>
                  <a:lnTo>
                    <a:pt x="7365844" y="681900"/>
                  </a:lnTo>
                  <a:lnTo>
                    <a:pt x="7396110" y="645103"/>
                  </a:lnTo>
                  <a:lnTo>
                    <a:pt x="7425991" y="607982"/>
                  </a:lnTo>
                  <a:lnTo>
                    <a:pt x="7455484" y="570537"/>
                  </a:lnTo>
                  <a:lnTo>
                    <a:pt x="7484586" y="532773"/>
                  </a:lnTo>
                  <a:lnTo>
                    <a:pt x="7513294" y="494693"/>
                  </a:lnTo>
                  <a:lnTo>
                    <a:pt x="7541605" y="456300"/>
                  </a:lnTo>
                  <a:lnTo>
                    <a:pt x="7569516" y="417596"/>
                  </a:lnTo>
                  <a:lnTo>
                    <a:pt x="7597025" y="378585"/>
                  </a:lnTo>
                  <a:lnTo>
                    <a:pt x="7624127" y="339269"/>
                  </a:lnTo>
                  <a:lnTo>
                    <a:pt x="7650819" y="299653"/>
                  </a:lnTo>
                  <a:lnTo>
                    <a:pt x="7677100" y="259738"/>
                  </a:lnTo>
                  <a:lnTo>
                    <a:pt x="7702965" y="219528"/>
                  </a:lnTo>
                  <a:lnTo>
                    <a:pt x="7728412" y="179026"/>
                  </a:lnTo>
                  <a:lnTo>
                    <a:pt x="7753438" y="138235"/>
                  </a:lnTo>
                  <a:lnTo>
                    <a:pt x="7778039" y="97159"/>
                  </a:lnTo>
                  <a:lnTo>
                    <a:pt x="7802212" y="55799"/>
                  </a:lnTo>
                  <a:lnTo>
                    <a:pt x="7825955" y="14160"/>
                  </a:lnTo>
                </a:path>
              </a:pathLst>
            </a:custGeom>
            <a:noFill/>
            <a:ln cap="flat" cmpd="sng" w="2413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502" name="Google Shape;502;p35"/>
          <p:cNvSpPr txBox="1"/>
          <p:nvPr>
            <p:ph idx="1" type="body"/>
          </p:nvPr>
        </p:nvSpPr>
        <p:spPr>
          <a:xfrm>
            <a:off x="2181675" y="1069550"/>
            <a:ext cx="3700800" cy="2041500"/>
          </a:xfrm>
          <a:prstGeom prst="rect">
            <a:avLst/>
          </a:prstGeom>
          <a:noFill/>
          <a:ln>
            <a:noFill/>
          </a:ln>
        </p:spPr>
        <p:txBody>
          <a:bodyPr anchorCtr="0" anchor="t" bIns="0" lIns="0" spcFirstLastPara="1" rIns="0" wrap="square" tIns="68550">
            <a:spAutoFit/>
          </a:bodyPr>
          <a:lstStyle/>
          <a:p>
            <a:pPr indent="0" lvl="0" marL="12700" marR="0" rtl="0" algn="ctr">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Policy Community Strengthening</a:t>
            </a:r>
            <a:endParaRPr sz="3200">
              <a:solidFill>
                <a:srgbClr val="FF6E14"/>
              </a:solidFill>
              <a:latin typeface="Nunito ExtraBold"/>
              <a:ea typeface="Nunito ExtraBold"/>
              <a:cs typeface="Nunito ExtraBold"/>
              <a:sym typeface="Nunito ExtraBold"/>
            </a:endParaRPr>
          </a:p>
          <a:p>
            <a:pPr indent="0" lvl="0" marL="101600" marR="101600" rtl="0" algn="ctr">
              <a:lnSpc>
                <a:spcPct val="103200"/>
              </a:lnSpc>
              <a:spcBef>
                <a:spcPts val="600"/>
              </a:spcBef>
              <a:spcAft>
                <a:spcPts val="0"/>
              </a:spcAft>
              <a:buNone/>
            </a:pPr>
            <a:r>
              <a:rPr lang="en" sz="1600">
                <a:solidFill>
                  <a:srgbClr val="F2A6F2"/>
                </a:solidFill>
                <a:latin typeface="Nunito ExtraBold"/>
                <a:ea typeface="Nunito ExtraBold"/>
                <a:cs typeface="Nunito ExtraBold"/>
                <a:sym typeface="Nunito ExtraBold"/>
              </a:rPr>
              <a:t>A network of actors from different  types of organizations that are  committed to a common cause–  also known as a coalition</a:t>
            </a:r>
            <a:endParaRPr sz="1600">
              <a:latin typeface="Nunito ExtraBold"/>
              <a:ea typeface="Nunito ExtraBold"/>
              <a:cs typeface="Nunito ExtraBold"/>
              <a:sym typeface="Nunito ExtraBold"/>
            </a:endParaRPr>
          </a:p>
        </p:txBody>
      </p:sp>
      <p:sp>
        <p:nvSpPr>
          <p:cNvPr id="503" name="Google Shape;503;p35"/>
          <p:cNvSpPr txBox="1"/>
          <p:nvPr/>
        </p:nvSpPr>
        <p:spPr>
          <a:xfrm>
            <a:off x="587628" y="3487239"/>
            <a:ext cx="1015200" cy="490500"/>
          </a:xfrm>
          <a:prstGeom prst="rect">
            <a:avLst/>
          </a:prstGeom>
          <a:noFill/>
          <a:ln>
            <a:noFill/>
          </a:ln>
        </p:spPr>
        <p:txBody>
          <a:bodyPr anchorCtr="0" anchor="t" bIns="0" lIns="0" spcFirstLastPara="1" rIns="0" wrap="square" tIns="51425">
            <a:spAutoFit/>
          </a:bodyPr>
          <a:lstStyle/>
          <a:p>
            <a:pPr indent="0" lvl="0" marL="0" marR="0" rtl="0" algn="ctr">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Government</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agencies</a:t>
            </a:r>
            <a:endParaRPr sz="1300">
              <a:latin typeface="Raleway Medium"/>
              <a:ea typeface="Raleway Medium"/>
              <a:cs typeface="Raleway Medium"/>
              <a:sym typeface="Raleway Medium"/>
            </a:endParaRPr>
          </a:p>
        </p:txBody>
      </p:sp>
      <p:sp>
        <p:nvSpPr>
          <p:cNvPr id="504" name="Google Shape;504;p35"/>
          <p:cNvSpPr txBox="1"/>
          <p:nvPr/>
        </p:nvSpPr>
        <p:spPr>
          <a:xfrm>
            <a:off x="1862410" y="4519360"/>
            <a:ext cx="10032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Legislatures</a:t>
            </a:r>
            <a:endParaRPr sz="1300">
              <a:latin typeface="Raleway Medium"/>
              <a:ea typeface="Raleway Medium"/>
              <a:cs typeface="Raleway Medium"/>
              <a:sym typeface="Raleway Medium"/>
            </a:endParaRPr>
          </a:p>
        </p:txBody>
      </p:sp>
      <p:sp>
        <p:nvSpPr>
          <p:cNvPr id="505" name="Google Shape;505;p35"/>
          <p:cNvSpPr txBox="1"/>
          <p:nvPr/>
        </p:nvSpPr>
        <p:spPr>
          <a:xfrm>
            <a:off x="5420290" y="4519360"/>
            <a:ext cx="4866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NGOs</a:t>
            </a:r>
            <a:endParaRPr sz="1300">
              <a:latin typeface="Raleway Medium"/>
              <a:ea typeface="Raleway Medium"/>
              <a:cs typeface="Raleway Medium"/>
              <a:sym typeface="Raleway Medium"/>
            </a:endParaRPr>
          </a:p>
        </p:txBody>
      </p:sp>
      <p:sp>
        <p:nvSpPr>
          <p:cNvPr id="506" name="Google Shape;506;p35"/>
          <p:cNvSpPr txBox="1"/>
          <p:nvPr/>
        </p:nvSpPr>
        <p:spPr>
          <a:xfrm>
            <a:off x="6438605" y="3538130"/>
            <a:ext cx="9504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Universities</a:t>
            </a:r>
            <a:endParaRPr sz="1300">
              <a:latin typeface="Raleway Medium"/>
              <a:ea typeface="Raleway Medium"/>
              <a:cs typeface="Raleway Medium"/>
              <a:sym typeface="Raleway Medium"/>
            </a:endParaRPr>
          </a:p>
        </p:txBody>
      </p:sp>
      <p:sp>
        <p:nvSpPr>
          <p:cNvPr id="507" name="Google Shape;507;p35"/>
          <p:cNvSpPr txBox="1"/>
          <p:nvPr/>
        </p:nvSpPr>
        <p:spPr>
          <a:xfrm>
            <a:off x="2996958" y="4963283"/>
            <a:ext cx="2024400" cy="2097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Professional associations</a:t>
            </a:r>
            <a:endParaRPr sz="1300">
              <a:latin typeface="Raleway Medium"/>
              <a:ea typeface="Raleway Medium"/>
              <a:cs typeface="Raleway Medium"/>
              <a:sym typeface="Raleway Medium"/>
            </a:endParaRPr>
          </a:p>
        </p:txBody>
      </p:sp>
      <p:grpSp>
        <p:nvGrpSpPr>
          <p:cNvPr id="508" name="Google Shape;508;p35"/>
          <p:cNvGrpSpPr/>
          <p:nvPr/>
        </p:nvGrpSpPr>
        <p:grpSpPr>
          <a:xfrm>
            <a:off x="642723" y="751783"/>
            <a:ext cx="6732636" cy="4176204"/>
            <a:chOff x="857078" y="1002778"/>
            <a:chExt cx="8978045" cy="5570500"/>
          </a:xfrm>
        </p:grpSpPr>
        <p:sp>
          <p:nvSpPr>
            <p:cNvPr id="509" name="Google Shape;509;p35"/>
            <p:cNvSpPr/>
            <p:nvPr/>
          </p:nvSpPr>
          <p:spPr>
            <a:xfrm>
              <a:off x="6887635" y="4670183"/>
              <a:ext cx="1268095" cy="1268095"/>
            </a:xfrm>
            <a:custGeom>
              <a:rect b="b" l="l" r="r" t="t"/>
              <a:pathLst>
                <a:path extrusionOk="0" h="1268095" w="1268095">
                  <a:moveTo>
                    <a:pt x="633945" y="0"/>
                  </a:moveTo>
                  <a:lnTo>
                    <a:pt x="586632" y="1738"/>
                  </a:lnTo>
                  <a:lnTo>
                    <a:pt x="540264" y="6874"/>
                  </a:lnTo>
                  <a:lnTo>
                    <a:pt x="494962" y="15282"/>
                  </a:lnTo>
                  <a:lnTo>
                    <a:pt x="450851" y="26842"/>
                  </a:lnTo>
                  <a:lnTo>
                    <a:pt x="408051" y="41430"/>
                  </a:lnTo>
                  <a:lnTo>
                    <a:pt x="366686" y="58923"/>
                  </a:lnTo>
                  <a:lnTo>
                    <a:pt x="326879" y="79200"/>
                  </a:lnTo>
                  <a:lnTo>
                    <a:pt x="288752" y="102137"/>
                  </a:lnTo>
                  <a:lnTo>
                    <a:pt x="252427" y="127612"/>
                  </a:lnTo>
                  <a:lnTo>
                    <a:pt x="218027" y="155503"/>
                  </a:lnTo>
                  <a:lnTo>
                    <a:pt x="185675" y="185686"/>
                  </a:lnTo>
                  <a:lnTo>
                    <a:pt x="155493" y="218040"/>
                  </a:lnTo>
                  <a:lnTo>
                    <a:pt x="127604" y="252441"/>
                  </a:lnTo>
                  <a:lnTo>
                    <a:pt x="102130" y="288766"/>
                  </a:lnTo>
                  <a:lnTo>
                    <a:pt x="79194" y="326894"/>
                  </a:lnTo>
                  <a:lnTo>
                    <a:pt x="58919" y="366702"/>
                  </a:lnTo>
                  <a:lnTo>
                    <a:pt x="41426" y="408067"/>
                  </a:lnTo>
                  <a:lnTo>
                    <a:pt x="26840" y="450867"/>
                  </a:lnTo>
                  <a:lnTo>
                    <a:pt x="15281" y="494978"/>
                  </a:lnTo>
                  <a:lnTo>
                    <a:pt x="6873" y="540279"/>
                  </a:lnTo>
                  <a:lnTo>
                    <a:pt x="1738" y="586647"/>
                  </a:lnTo>
                  <a:lnTo>
                    <a:pt x="0" y="633958"/>
                  </a:lnTo>
                  <a:lnTo>
                    <a:pt x="1738" y="681270"/>
                  </a:lnTo>
                  <a:lnTo>
                    <a:pt x="6873" y="727637"/>
                  </a:lnTo>
                  <a:lnTo>
                    <a:pt x="15281" y="772938"/>
                  </a:lnTo>
                  <a:lnTo>
                    <a:pt x="26840" y="817049"/>
                  </a:lnTo>
                  <a:lnTo>
                    <a:pt x="41426" y="859849"/>
                  </a:lnTo>
                  <a:lnTo>
                    <a:pt x="58919" y="901214"/>
                  </a:lnTo>
                  <a:lnTo>
                    <a:pt x="79194" y="941022"/>
                  </a:lnTo>
                  <a:lnTo>
                    <a:pt x="102130" y="979150"/>
                  </a:lnTo>
                  <a:lnTo>
                    <a:pt x="127604" y="1015476"/>
                  </a:lnTo>
                  <a:lnTo>
                    <a:pt x="155493" y="1049877"/>
                  </a:lnTo>
                  <a:lnTo>
                    <a:pt x="185675" y="1082230"/>
                  </a:lnTo>
                  <a:lnTo>
                    <a:pt x="218027" y="1112413"/>
                  </a:lnTo>
                  <a:lnTo>
                    <a:pt x="252427" y="1140304"/>
                  </a:lnTo>
                  <a:lnTo>
                    <a:pt x="288752" y="1165779"/>
                  </a:lnTo>
                  <a:lnTo>
                    <a:pt x="326879" y="1188716"/>
                  </a:lnTo>
                  <a:lnTo>
                    <a:pt x="366686" y="1208993"/>
                  </a:lnTo>
                  <a:lnTo>
                    <a:pt x="408051" y="1226487"/>
                  </a:lnTo>
                  <a:lnTo>
                    <a:pt x="450851" y="1241075"/>
                  </a:lnTo>
                  <a:lnTo>
                    <a:pt x="494962" y="1252634"/>
                  </a:lnTo>
                  <a:lnTo>
                    <a:pt x="540264" y="1261043"/>
                  </a:lnTo>
                  <a:lnTo>
                    <a:pt x="586632" y="1266178"/>
                  </a:lnTo>
                  <a:lnTo>
                    <a:pt x="633945" y="1267917"/>
                  </a:lnTo>
                  <a:lnTo>
                    <a:pt x="681258" y="1266178"/>
                  </a:lnTo>
                  <a:lnTo>
                    <a:pt x="727627" y="1261043"/>
                  </a:lnTo>
                  <a:lnTo>
                    <a:pt x="772928" y="1252634"/>
                  </a:lnTo>
                  <a:lnTo>
                    <a:pt x="817040" y="1241075"/>
                  </a:lnTo>
                  <a:lnTo>
                    <a:pt x="859840" y="1226487"/>
                  </a:lnTo>
                  <a:lnTo>
                    <a:pt x="901204" y="1208993"/>
                  </a:lnTo>
                  <a:lnTo>
                    <a:pt x="941012" y="1188716"/>
                  </a:lnTo>
                  <a:lnTo>
                    <a:pt x="979139" y="1165779"/>
                  </a:lnTo>
                  <a:lnTo>
                    <a:pt x="1015464" y="1140304"/>
                  </a:lnTo>
                  <a:lnTo>
                    <a:pt x="1049864" y="1112413"/>
                  </a:lnTo>
                  <a:lnTo>
                    <a:pt x="1082216" y="1082230"/>
                  </a:lnTo>
                  <a:lnTo>
                    <a:pt x="1112398" y="1049877"/>
                  </a:lnTo>
                  <a:lnTo>
                    <a:pt x="1140287" y="1015476"/>
                  </a:lnTo>
                  <a:lnTo>
                    <a:pt x="1165761" y="979150"/>
                  </a:lnTo>
                  <a:lnTo>
                    <a:pt x="1188697" y="941022"/>
                  </a:lnTo>
                  <a:lnTo>
                    <a:pt x="1208972" y="901214"/>
                  </a:lnTo>
                  <a:lnTo>
                    <a:pt x="1226464" y="859849"/>
                  </a:lnTo>
                  <a:lnTo>
                    <a:pt x="1241051" y="817049"/>
                  </a:lnTo>
                  <a:lnTo>
                    <a:pt x="1252610" y="772938"/>
                  </a:lnTo>
                  <a:lnTo>
                    <a:pt x="1261018" y="727637"/>
                  </a:lnTo>
                  <a:lnTo>
                    <a:pt x="1266153" y="681270"/>
                  </a:lnTo>
                  <a:lnTo>
                    <a:pt x="1267891" y="633958"/>
                  </a:lnTo>
                  <a:lnTo>
                    <a:pt x="1266153" y="586647"/>
                  </a:lnTo>
                  <a:lnTo>
                    <a:pt x="1261018" y="540279"/>
                  </a:lnTo>
                  <a:lnTo>
                    <a:pt x="1252610" y="494978"/>
                  </a:lnTo>
                  <a:lnTo>
                    <a:pt x="1241051" y="450867"/>
                  </a:lnTo>
                  <a:lnTo>
                    <a:pt x="1226464" y="408067"/>
                  </a:lnTo>
                  <a:lnTo>
                    <a:pt x="1208972" y="366702"/>
                  </a:lnTo>
                  <a:lnTo>
                    <a:pt x="1188697" y="326894"/>
                  </a:lnTo>
                  <a:lnTo>
                    <a:pt x="1165761" y="288766"/>
                  </a:lnTo>
                  <a:lnTo>
                    <a:pt x="1140287" y="252441"/>
                  </a:lnTo>
                  <a:lnTo>
                    <a:pt x="1112398" y="218040"/>
                  </a:lnTo>
                  <a:lnTo>
                    <a:pt x="1082216" y="185686"/>
                  </a:lnTo>
                  <a:lnTo>
                    <a:pt x="1049864" y="155503"/>
                  </a:lnTo>
                  <a:lnTo>
                    <a:pt x="1015464" y="127612"/>
                  </a:lnTo>
                  <a:lnTo>
                    <a:pt x="979139" y="102137"/>
                  </a:lnTo>
                  <a:lnTo>
                    <a:pt x="941012" y="79200"/>
                  </a:lnTo>
                  <a:lnTo>
                    <a:pt x="901204" y="58923"/>
                  </a:lnTo>
                  <a:lnTo>
                    <a:pt x="859840" y="41430"/>
                  </a:lnTo>
                  <a:lnTo>
                    <a:pt x="817040" y="26842"/>
                  </a:lnTo>
                  <a:lnTo>
                    <a:pt x="772928" y="15282"/>
                  </a:lnTo>
                  <a:lnTo>
                    <a:pt x="727627" y="6874"/>
                  </a:lnTo>
                  <a:lnTo>
                    <a:pt x="681258" y="1738"/>
                  </a:lnTo>
                  <a:lnTo>
                    <a:pt x="633945"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0" name="Google Shape;510;p35"/>
            <p:cNvSpPr/>
            <p:nvPr/>
          </p:nvSpPr>
          <p:spPr>
            <a:xfrm>
              <a:off x="7198434" y="4986075"/>
              <a:ext cx="651509" cy="651510"/>
            </a:xfrm>
            <a:custGeom>
              <a:rect b="b" l="l" r="r" t="t"/>
              <a:pathLst>
                <a:path extrusionOk="0" h="651510" w="651509">
                  <a:moveTo>
                    <a:pt x="325615" y="651268"/>
                  </a:moveTo>
                  <a:lnTo>
                    <a:pt x="373732" y="647737"/>
                  </a:lnTo>
                  <a:lnTo>
                    <a:pt x="419657" y="637481"/>
                  </a:lnTo>
                  <a:lnTo>
                    <a:pt x="462886" y="621002"/>
                  </a:lnTo>
                  <a:lnTo>
                    <a:pt x="502916" y="598805"/>
                  </a:lnTo>
                  <a:lnTo>
                    <a:pt x="539242" y="571393"/>
                  </a:lnTo>
                  <a:lnTo>
                    <a:pt x="571362" y="539271"/>
                  </a:lnTo>
                  <a:lnTo>
                    <a:pt x="598771" y="502942"/>
                  </a:lnTo>
                  <a:lnTo>
                    <a:pt x="620967" y="462909"/>
                  </a:lnTo>
                  <a:lnTo>
                    <a:pt x="637444" y="419676"/>
                  </a:lnTo>
                  <a:lnTo>
                    <a:pt x="647700" y="373748"/>
                  </a:lnTo>
                  <a:lnTo>
                    <a:pt x="651230" y="325628"/>
                  </a:lnTo>
                  <a:lnTo>
                    <a:pt x="647700" y="277510"/>
                  </a:lnTo>
                  <a:lnTo>
                    <a:pt x="637444" y="231585"/>
                  </a:lnTo>
                  <a:lnTo>
                    <a:pt x="620967" y="188354"/>
                  </a:lnTo>
                  <a:lnTo>
                    <a:pt x="598771" y="148323"/>
                  </a:lnTo>
                  <a:lnTo>
                    <a:pt x="571362" y="111995"/>
                  </a:lnTo>
                  <a:lnTo>
                    <a:pt x="539242" y="79873"/>
                  </a:lnTo>
                  <a:lnTo>
                    <a:pt x="502916" y="52462"/>
                  </a:lnTo>
                  <a:lnTo>
                    <a:pt x="462886" y="30265"/>
                  </a:lnTo>
                  <a:lnTo>
                    <a:pt x="419657" y="13787"/>
                  </a:lnTo>
                  <a:lnTo>
                    <a:pt x="373732" y="3530"/>
                  </a:lnTo>
                  <a:lnTo>
                    <a:pt x="325615" y="0"/>
                  </a:lnTo>
                  <a:lnTo>
                    <a:pt x="277498" y="3530"/>
                  </a:lnTo>
                  <a:lnTo>
                    <a:pt x="231573" y="13787"/>
                  </a:lnTo>
                  <a:lnTo>
                    <a:pt x="188344" y="30265"/>
                  </a:lnTo>
                  <a:lnTo>
                    <a:pt x="148314" y="52462"/>
                  </a:lnTo>
                  <a:lnTo>
                    <a:pt x="111987" y="79873"/>
                  </a:lnTo>
                  <a:lnTo>
                    <a:pt x="79868" y="111995"/>
                  </a:lnTo>
                  <a:lnTo>
                    <a:pt x="52458" y="148323"/>
                  </a:lnTo>
                  <a:lnTo>
                    <a:pt x="30263" y="188354"/>
                  </a:lnTo>
                  <a:lnTo>
                    <a:pt x="13786" y="231585"/>
                  </a:lnTo>
                  <a:lnTo>
                    <a:pt x="3530" y="277510"/>
                  </a:lnTo>
                  <a:lnTo>
                    <a:pt x="0" y="325628"/>
                  </a:lnTo>
                  <a:lnTo>
                    <a:pt x="3530" y="373748"/>
                  </a:lnTo>
                  <a:lnTo>
                    <a:pt x="13786" y="419676"/>
                  </a:lnTo>
                  <a:lnTo>
                    <a:pt x="30263" y="462909"/>
                  </a:lnTo>
                  <a:lnTo>
                    <a:pt x="52458" y="502942"/>
                  </a:lnTo>
                  <a:lnTo>
                    <a:pt x="79868" y="539271"/>
                  </a:lnTo>
                  <a:lnTo>
                    <a:pt x="111987" y="571393"/>
                  </a:lnTo>
                  <a:lnTo>
                    <a:pt x="148314" y="598805"/>
                  </a:lnTo>
                  <a:lnTo>
                    <a:pt x="188344" y="621002"/>
                  </a:lnTo>
                  <a:lnTo>
                    <a:pt x="231573" y="637481"/>
                  </a:lnTo>
                  <a:lnTo>
                    <a:pt x="277498" y="647737"/>
                  </a:lnTo>
                  <a:lnTo>
                    <a:pt x="325615" y="651268"/>
                  </a:lnTo>
                  <a:close/>
                </a:path>
                <a:path extrusionOk="0" h="651510" w="651509">
                  <a:moveTo>
                    <a:pt x="325615" y="651268"/>
                  </a:moveTo>
                  <a:lnTo>
                    <a:pt x="389703" y="630895"/>
                  </a:lnTo>
                  <a:lnTo>
                    <a:pt x="443954" y="574681"/>
                  </a:lnTo>
                  <a:lnTo>
                    <a:pt x="466093" y="535433"/>
                  </a:lnTo>
                  <a:lnTo>
                    <a:pt x="484215" y="489984"/>
                  </a:lnTo>
                  <a:lnTo>
                    <a:pt x="497802" y="439253"/>
                  </a:lnTo>
                  <a:lnTo>
                    <a:pt x="506335" y="384161"/>
                  </a:lnTo>
                  <a:lnTo>
                    <a:pt x="509295" y="325628"/>
                  </a:lnTo>
                  <a:lnTo>
                    <a:pt x="506335" y="267097"/>
                  </a:lnTo>
                  <a:lnTo>
                    <a:pt x="497802" y="212008"/>
                  </a:lnTo>
                  <a:lnTo>
                    <a:pt x="484215" y="161280"/>
                  </a:lnTo>
                  <a:lnTo>
                    <a:pt x="466093" y="115833"/>
                  </a:lnTo>
                  <a:lnTo>
                    <a:pt x="443954" y="76586"/>
                  </a:lnTo>
                  <a:lnTo>
                    <a:pt x="418318" y="44459"/>
                  </a:lnTo>
                  <a:lnTo>
                    <a:pt x="358629" y="5246"/>
                  </a:lnTo>
                  <a:lnTo>
                    <a:pt x="325615" y="0"/>
                  </a:lnTo>
                  <a:lnTo>
                    <a:pt x="292600" y="5246"/>
                  </a:lnTo>
                  <a:lnTo>
                    <a:pt x="232912" y="44459"/>
                  </a:lnTo>
                  <a:lnTo>
                    <a:pt x="207276" y="76586"/>
                  </a:lnTo>
                  <a:lnTo>
                    <a:pt x="185137" y="115833"/>
                  </a:lnTo>
                  <a:lnTo>
                    <a:pt x="167014" y="161280"/>
                  </a:lnTo>
                  <a:lnTo>
                    <a:pt x="153427" y="212008"/>
                  </a:lnTo>
                  <a:lnTo>
                    <a:pt x="144894" y="267097"/>
                  </a:lnTo>
                  <a:lnTo>
                    <a:pt x="141935" y="325628"/>
                  </a:lnTo>
                  <a:lnTo>
                    <a:pt x="144894" y="384161"/>
                  </a:lnTo>
                  <a:lnTo>
                    <a:pt x="153427" y="439253"/>
                  </a:lnTo>
                  <a:lnTo>
                    <a:pt x="167014" y="489984"/>
                  </a:lnTo>
                  <a:lnTo>
                    <a:pt x="185137" y="535433"/>
                  </a:lnTo>
                  <a:lnTo>
                    <a:pt x="207276" y="574681"/>
                  </a:lnTo>
                  <a:lnTo>
                    <a:pt x="232912" y="606808"/>
                  </a:lnTo>
                  <a:lnTo>
                    <a:pt x="292600" y="646022"/>
                  </a:lnTo>
                  <a:lnTo>
                    <a:pt x="325615" y="651268"/>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1" name="Google Shape;511;p35"/>
            <p:cNvSpPr/>
            <p:nvPr/>
          </p:nvSpPr>
          <p:spPr>
            <a:xfrm>
              <a:off x="7187500" y="5312055"/>
              <a:ext cx="673100" cy="0"/>
            </a:xfrm>
            <a:custGeom>
              <a:rect b="b" l="l" r="r" t="t"/>
              <a:pathLst>
                <a:path extrusionOk="0" h="120000" w="673100">
                  <a:moveTo>
                    <a:pt x="0" y="0"/>
                  </a:moveTo>
                  <a:lnTo>
                    <a:pt x="673100"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2" name="Google Shape;512;p35"/>
            <p:cNvSpPr/>
            <p:nvPr/>
          </p:nvSpPr>
          <p:spPr>
            <a:xfrm>
              <a:off x="7524055" y="4975504"/>
              <a:ext cx="0" cy="673100"/>
            </a:xfrm>
            <a:custGeom>
              <a:rect b="b" l="l" r="r" t="t"/>
              <a:pathLst>
                <a:path extrusionOk="0" h="673100" w="120000">
                  <a:moveTo>
                    <a:pt x="0" y="673100"/>
                  </a:moveTo>
                  <a:lnTo>
                    <a:pt x="0"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3" name="Google Shape;513;p35"/>
            <p:cNvSpPr/>
            <p:nvPr/>
          </p:nvSpPr>
          <p:spPr>
            <a:xfrm>
              <a:off x="7237868" y="5149436"/>
              <a:ext cx="568325" cy="0"/>
            </a:xfrm>
            <a:custGeom>
              <a:rect b="b" l="l" r="r" t="t"/>
              <a:pathLst>
                <a:path extrusionOk="0" h="120000" w="568325">
                  <a:moveTo>
                    <a:pt x="0" y="0"/>
                  </a:moveTo>
                  <a:lnTo>
                    <a:pt x="567778"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4" name="Google Shape;514;p35"/>
            <p:cNvSpPr/>
            <p:nvPr/>
          </p:nvSpPr>
          <p:spPr>
            <a:xfrm>
              <a:off x="7237868" y="5474626"/>
              <a:ext cx="568325" cy="0"/>
            </a:xfrm>
            <a:custGeom>
              <a:rect b="b" l="l" r="r" t="t"/>
              <a:pathLst>
                <a:path extrusionOk="0" h="120000" w="568325">
                  <a:moveTo>
                    <a:pt x="0" y="0"/>
                  </a:moveTo>
                  <a:lnTo>
                    <a:pt x="567778"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5" name="Google Shape;515;p35"/>
            <p:cNvSpPr/>
            <p:nvPr/>
          </p:nvSpPr>
          <p:spPr>
            <a:xfrm>
              <a:off x="8567028" y="3374783"/>
              <a:ext cx="1268095" cy="1268095"/>
            </a:xfrm>
            <a:custGeom>
              <a:rect b="b" l="l" r="r" t="t"/>
              <a:pathLst>
                <a:path extrusionOk="0" h="1268095" w="1268095">
                  <a:moveTo>
                    <a:pt x="633945" y="0"/>
                  </a:moveTo>
                  <a:lnTo>
                    <a:pt x="586632" y="1738"/>
                  </a:lnTo>
                  <a:lnTo>
                    <a:pt x="540264" y="6874"/>
                  </a:lnTo>
                  <a:lnTo>
                    <a:pt x="494962" y="15282"/>
                  </a:lnTo>
                  <a:lnTo>
                    <a:pt x="450851" y="26842"/>
                  </a:lnTo>
                  <a:lnTo>
                    <a:pt x="408051" y="41430"/>
                  </a:lnTo>
                  <a:lnTo>
                    <a:pt x="366686" y="58923"/>
                  </a:lnTo>
                  <a:lnTo>
                    <a:pt x="326879" y="79200"/>
                  </a:lnTo>
                  <a:lnTo>
                    <a:pt x="288752" y="102137"/>
                  </a:lnTo>
                  <a:lnTo>
                    <a:pt x="252427" y="127612"/>
                  </a:lnTo>
                  <a:lnTo>
                    <a:pt x="218027" y="155503"/>
                  </a:lnTo>
                  <a:lnTo>
                    <a:pt x="185675" y="185686"/>
                  </a:lnTo>
                  <a:lnTo>
                    <a:pt x="155493" y="218040"/>
                  </a:lnTo>
                  <a:lnTo>
                    <a:pt x="127604" y="252441"/>
                  </a:lnTo>
                  <a:lnTo>
                    <a:pt x="102130" y="288766"/>
                  </a:lnTo>
                  <a:lnTo>
                    <a:pt x="79194" y="326894"/>
                  </a:lnTo>
                  <a:lnTo>
                    <a:pt x="58919" y="366702"/>
                  </a:lnTo>
                  <a:lnTo>
                    <a:pt x="41426" y="408067"/>
                  </a:lnTo>
                  <a:lnTo>
                    <a:pt x="26840" y="450867"/>
                  </a:lnTo>
                  <a:lnTo>
                    <a:pt x="15281" y="494978"/>
                  </a:lnTo>
                  <a:lnTo>
                    <a:pt x="6873" y="540279"/>
                  </a:lnTo>
                  <a:lnTo>
                    <a:pt x="1738" y="586647"/>
                  </a:lnTo>
                  <a:lnTo>
                    <a:pt x="0" y="633958"/>
                  </a:lnTo>
                  <a:lnTo>
                    <a:pt x="1738" y="681270"/>
                  </a:lnTo>
                  <a:lnTo>
                    <a:pt x="6873" y="727637"/>
                  </a:lnTo>
                  <a:lnTo>
                    <a:pt x="15281" y="772938"/>
                  </a:lnTo>
                  <a:lnTo>
                    <a:pt x="26840" y="817049"/>
                  </a:lnTo>
                  <a:lnTo>
                    <a:pt x="41426" y="859849"/>
                  </a:lnTo>
                  <a:lnTo>
                    <a:pt x="58919" y="901214"/>
                  </a:lnTo>
                  <a:lnTo>
                    <a:pt x="79194" y="941022"/>
                  </a:lnTo>
                  <a:lnTo>
                    <a:pt x="102130" y="979150"/>
                  </a:lnTo>
                  <a:lnTo>
                    <a:pt x="127604" y="1015476"/>
                  </a:lnTo>
                  <a:lnTo>
                    <a:pt x="155493" y="1049877"/>
                  </a:lnTo>
                  <a:lnTo>
                    <a:pt x="185675" y="1082230"/>
                  </a:lnTo>
                  <a:lnTo>
                    <a:pt x="218027" y="1112413"/>
                  </a:lnTo>
                  <a:lnTo>
                    <a:pt x="252427" y="1140304"/>
                  </a:lnTo>
                  <a:lnTo>
                    <a:pt x="288752" y="1165779"/>
                  </a:lnTo>
                  <a:lnTo>
                    <a:pt x="326879" y="1188716"/>
                  </a:lnTo>
                  <a:lnTo>
                    <a:pt x="366686" y="1208993"/>
                  </a:lnTo>
                  <a:lnTo>
                    <a:pt x="408051" y="1226487"/>
                  </a:lnTo>
                  <a:lnTo>
                    <a:pt x="450851" y="1241075"/>
                  </a:lnTo>
                  <a:lnTo>
                    <a:pt x="494962" y="1252634"/>
                  </a:lnTo>
                  <a:lnTo>
                    <a:pt x="540264" y="1261043"/>
                  </a:lnTo>
                  <a:lnTo>
                    <a:pt x="586632" y="1266178"/>
                  </a:lnTo>
                  <a:lnTo>
                    <a:pt x="633945" y="1267917"/>
                  </a:lnTo>
                  <a:lnTo>
                    <a:pt x="681258" y="1266178"/>
                  </a:lnTo>
                  <a:lnTo>
                    <a:pt x="727627" y="1261043"/>
                  </a:lnTo>
                  <a:lnTo>
                    <a:pt x="772928" y="1252634"/>
                  </a:lnTo>
                  <a:lnTo>
                    <a:pt x="817040" y="1241075"/>
                  </a:lnTo>
                  <a:lnTo>
                    <a:pt x="859840" y="1226487"/>
                  </a:lnTo>
                  <a:lnTo>
                    <a:pt x="901204" y="1208993"/>
                  </a:lnTo>
                  <a:lnTo>
                    <a:pt x="941012" y="1188716"/>
                  </a:lnTo>
                  <a:lnTo>
                    <a:pt x="979139" y="1165779"/>
                  </a:lnTo>
                  <a:lnTo>
                    <a:pt x="1015464" y="1140304"/>
                  </a:lnTo>
                  <a:lnTo>
                    <a:pt x="1049864" y="1112413"/>
                  </a:lnTo>
                  <a:lnTo>
                    <a:pt x="1082216" y="1082230"/>
                  </a:lnTo>
                  <a:lnTo>
                    <a:pt x="1112398" y="1049877"/>
                  </a:lnTo>
                  <a:lnTo>
                    <a:pt x="1140287" y="1015476"/>
                  </a:lnTo>
                  <a:lnTo>
                    <a:pt x="1165761" y="979150"/>
                  </a:lnTo>
                  <a:lnTo>
                    <a:pt x="1188697" y="941022"/>
                  </a:lnTo>
                  <a:lnTo>
                    <a:pt x="1208972" y="901214"/>
                  </a:lnTo>
                  <a:lnTo>
                    <a:pt x="1226464" y="859849"/>
                  </a:lnTo>
                  <a:lnTo>
                    <a:pt x="1241051" y="817049"/>
                  </a:lnTo>
                  <a:lnTo>
                    <a:pt x="1252610" y="772938"/>
                  </a:lnTo>
                  <a:lnTo>
                    <a:pt x="1261018" y="727637"/>
                  </a:lnTo>
                  <a:lnTo>
                    <a:pt x="1266153" y="681270"/>
                  </a:lnTo>
                  <a:lnTo>
                    <a:pt x="1267891" y="633958"/>
                  </a:lnTo>
                  <a:lnTo>
                    <a:pt x="1266153" y="586647"/>
                  </a:lnTo>
                  <a:lnTo>
                    <a:pt x="1261018" y="540279"/>
                  </a:lnTo>
                  <a:lnTo>
                    <a:pt x="1252610" y="494978"/>
                  </a:lnTo>
                  <a:lnTo>
                    <a:pt x="1241051" y="450867"/>
                  </a:lnTo>
                  <a:lnTo>
                    <a:pt x="1226464" y="408067"/>
                  </a:lnTo>
                  <a:lnTo>
                    <a:pt x="1208972" y="366702"/>
                  </a:lnTo>
                  <a:lnTo>
                    <a:pt x="1188697" y="326894"/>
                  </a:lnTo>
                  <a:lnTo>
                    <a:pt x="1165761" y="288766"/>
                  </a:lnTo>
                  <a:lnTo>
                    <a:pt x="1140287" y="252441"/>
                  </a:lnTo>
                  <a:lnTo>
                    <a:pt x="1112398" y="218040"/>
                  </a:lnTo>
                  <a:lnTo>
                    <a:pt x="1082216" y="185686"/>
                  </a:lnTo>
                  <a:lnTo>
                    <a:pt x="1049864" y="155503"/>
                  </a:lnTo>
                  <a:lnTo>
                    <a:pt x="1015464" y="127612"/>
                  </a:lnTo>
                  <a:lnTo>
                    <a:pt x="979139" y="102137"/>
                  </a:lnTo>
                  <a:lnTo>
                    <a:pt x="941012" y="79200"/>
                  </a:lnTo>
                  <a:lnTo>
                    <a:pt x="901204" y="58923"/>
                  </a:lnTo>
                  <a:lnTo>
                    <a:pt x="859840" y="41430"/>
                  </a:lnTo>
                  <a:lnTo>
                    <a:pt x="817040" y="26842"/>
                  </a:lnTo>
                  <a:lnTo>
                    <a:pt x="772928" y="15282"/>
                  </a:lnTo>
                  <a:lnTo>
                    <a:pt x="727627" y="6874"/>
                  </a:lnTo>
                  <a:lnTo>
                    <a:pt x="681258" y="1738"/>
                  </a:lnTo>
                  <a:lnTo>
                    <a:pt x="633945"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6" name="Google Shape;516;p35"/>
            <p:cNvSpPr/>
            <p:nvPr/>
          </p:nvSpPr>
          <p:spPr>
            <a:xfrm>
              <a:off x="8889299" y="3770756"/>
              <a:ext cx="645159" cy="572770"/>
            </a:xfrm>
            <a:custGeom>
              <a:rect b="b" l="l" r="r" t="t"/>
              <a:pathLst>
                <a:path extrusionOk="0" h="572770" w="645159">
                  <a:moveTo>
                    <a:pt x="0" y="572160"/>
                  </a:moveTo>
                  <a:lnTo>
                    <a:pt x="645109" y="572160"/>
                  </a:lnTo>
                </a:path>
                <a:path extrusionOk="0" h="572770" w="645159">
                  <a:moveTo>
                    <a:pt x="117944" y="228866"/>
                  </a:moveTo>
                  <a:lnTo>
                    <a:pt x="322618" y="126187"/>
                  </a:lnTo>
                  <a:lnTo>
                    <a:pt x="527177" y="228866"/>
                  </a:lnTo>
                </a:path>
                <a:path extrusionOk="0" h="572770" w="645159">
                  <a:moveTo>
                    <a:pt x="142468" y="221411"/>
                  </a:moveTo>
                  <a:lnTo>
                    <a:pt x="142468" y="572160"/>
                  </a:lnTo>
                </a:path>
                <a:path extrusionOk="0" h="572770" w="645159">
                  <a:moveTo>
                    <a:pt x="500659" y="221411"/>
                  </a:moveTo>
                  <a:lnTo>
                    <a:pt x="500659" y="572160"/>
                  </a:lnTo>
                </a:path>
                <a:path extrusionOk="0" h="572770" w="645159">
                  <a:moveTo>
                    <a:pt x="352717" y="30175"/>
                  </a:moveTo>
                  <a:lnTo>
                    <a:pt x="350347" y="41919"/>
                  </a:lnTo>
                  <a:lnTo>
                    <a:pt x="343884" y="51511"/>
                  </a:lnTo>
                  <a:lnTo>
                    <a:pt x="334296" y="57978"/>
                  </a:lnTo>
                  <a:lnTo>
                    <a:pt x="322554" y="60350"/>
                  </a:lnTo>
                  <a:lnTo>
                    <a:pt x="310812" y="57978"/>
                  </a:lnTo>
                  <a:lnTo>
                    <a:pt x="301224" y="51511"/>
                  </a:lnTo>
                  <a:lnTo>
                    <a:pt x="294761" y="41919"/>
                  </a:lnTo>
                  <a:lnTo>
                    <a:pt x="292392" y="30175"/>
                  </a:lnTo>
                  <a:lnTo>
                    <a:pt x="294761" y="18430"/>
                  </a:lnTo>
                  <a:lnTo>
                    <a:pt x="301224" y="8839"/>
                  </a:lnTo>
                  <a:lnTo>
                    <a:pt x="310812" y="2371"/>
                  </a:lnTo>
                  <a:lnTo>
                    <a:pt x="322554" y="0"/>
                  </a:lnTo>
                  <a:lnTo>
                    <a:pt x="334296" y="2371"/>
                  </a:lnTo>
                  <a:lnTo>
                    <a:pt x="343884" y="8839"/>
                  </a:lnTo>
                  <a:lnTo>
                    <a:pt x="350347" y="18430"/>
                  </a:lnTo>
                  <a:lnTo>
                    <a:pt x="352717" y="30175"/>
                  </a:lnTo>
                  <a:close/>
                </a:path>
                <a:path extrusionOk="0" h="572770" w="645159">
                  <a:moveTo>
                    <a:pt x="0" y="320954"/>
                  </a:moveTo>
                  <a:lnTo>
                    <a:pt x="142468" y="320954"/>
                  </a:lnTo>
                  <a:lnTo>
                    <a:pt x="142468" y="320967"/>
                  </a:lnTo>
                </a:path>
                <a:path extrusionOk="0" h="572770" w="645159">
                  <a:moveTo>
                    <a:pt x="21882" y="320967"/>
                  </a:moveTo>
                  <a:lnTo>
                    <a:pt x="21882" y="572160"/>
                  </a:lnTo>
                </a:path>
                <a:path extrusionOk="0" h="572770" w="645159">
                  <a:moveTo>
                    <a:pt x="643128" y="320954"/>
                  </a:moveTo>
                  <a:lnTo>
                    <a:pt x="500659" y="320954"/>
                  </a:lnTo>
                  <a:lnTo>
                    <a:pt x="500659" y="320967"/>
                  </a:lnTo>
                </a:path>
                <a:path extrusionOk="0" h="572770" w="645159">
                  <a:moveTo>
                    <a:pt x="621245" y="320967"/>
                  </a:moveTo>
                  <a:lnTo>
                    <a:pt x="621245" y="572160"/>
                  </a:lnTo>
                </a:path>
                <a:path extrusionOk="0" h="572770" w="645159">
                  <a:moveTo>
                    <a:pt x="216357" y="572160"/>
                  </a:moveTo>
                  <a:lnTo>
                    <a:pt x="216357" y="348424"/>
                  </a:lnTo>
                  <a:lnTo>
                    <a:pt x="429387" y="348424"/>
                  </a:lnTo>
                  <a:lnTo>
                    <a:pt x="429387" y="572160"/>
                  </a:lnTo>
                </a:path>
                <a:path extrusionOk="0" h="572770" w="645159">
                  <a:moveTo>
                    <a:pt x="322872" y="572160"/>
                  </a:moveTo>
                  <a:lnTo>
                    <a:pt x="322872" y="348424"/>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7" name="Google Shape;517;p35"/>
            <p:cNvSpPr/>
            <p:nvPr/>
          </p:nvSpPr>
          <p:spPr>
            <a:xfrm>
              <a:off x="9113453" y="3685774"/>
              <a:ext cx="198120" cy="225425"/>
            </a:xfrm>
            <a:custGeom>
              <a:rect b="b" l="l" r="r" t="t"/>
              <a:pathLst>
                <a:path extrusionOk="0" h="225425" w="198120">
                  <a:moveTo>
                    <a:pt x="0" y="71361"/>
                  </a:moveTo>
                  <a:lnTo>
                    <a:pt x="98793" y="0"/>
                  </a:lnTo>
                  <a:lnTo>
                    <a:pt x="197535" y="71361"/>
                  </a:lnTo>
                </a:path>
                <a:path extrusionOk="0" h="225425" w="198120">
                  <a:moveTo>
                    <a:pt x="28219" y="67386"/>
                  </a:moveTo>
                  <a:lnTo>
                    <a:pt x="28219" y="225425"/>
                  </a:lnTo>
                </a:path>
                <a:path extrusionOk="0" h="225425" w="198120">
                  <a:moveTo>
                    <a:pt x="168363" y="67386"/>
                  </a:moveTo>
                  <a:lnTo>
                    <a:pt x="168363" y="225425"/>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8" name="Google Shape;518;p35"/>
            <p:cNvSpPr/>
            <p:nvPr/>
          </p:nvSpPr>
          <p:spPr>
            <a:xfrm>
              <a:off x="9211120" y="3578500"/>
              <a:ext cx="63500" cy="106679"/>
            </a:xfrm>
            <a:custGeom>
              <a:rect b="b" l="l" r="r" t="t"/>
              <a:pathLst>
                <a:path extrusionOk="0" h="106679" w="63500">
                  <a:moveTo>
                    <a:pt x="0" y="106121"/>
                  </a:moveTo>
                  <a:lnTo>
                    <a:pt x="460" y="89089"/>
                  </a:lnTo>
                  <a:lnTo>
                    <a:pt x="409" y="52660"/>
                  </a:lnTo>
                  <a:lnTo>
                    <a:pt x="153" y="16431"/>
                  </a:lnTo>
                  <a:lnTo>
                    <a:pt x="0" y="0"/>
                  </a:lnTo>
                </a:path>
                <a:path extrusionOk="0" h="106679" w="63500">
                  <a:moveTo>
                    <a:pt x="482" y="45834"/>
                  </a:moveTo>
                  <a:lnTo>
                    <a:pt x="63373" y="21285"/>
                  </a:lnTo>
                  <a:lnTo>
                    <a:pt x="0"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19" name="Google Shape;519;p35"/>
            <p:cNvSpPr/>
            <p:nvPr/>
          </p:nvSpPr>
          <p:spPr>
            <a:xfrm>
              <a:off x="4712054" y="5305183"/>
              <a:ext cx="1268095" cy="1268095"/>
            </a:xfrm>
            <a:custGeom>
              <a:rect b="b" l="l" r="r" t="t"/>
              <a:pathLst>
                <a:path extrusionOk="0" h="1268095" w="1268095">
                  <a:moveTo>
                    <a:pt x="633945" y="0"/>
                  </a:moveTo>
                  <a:lnTo>
                    <a:pt x="586632" y="1738"/>
                  </a:lnTo>
                  <a:lnTo>
                    <a:pt x="540264" y="6874"/>
                  </a:lnTo>
                  <a:lnTo>
                    <a:pt x="494962" y="15282"/>
                  </a:lnTo>
                  <a:lnTo>
                    <a:pt x="450851" y="26842"/>
                  </a:lnTo>
                  <a:lnTo>
                    <a:pt x="408051" y="41430"/>
                  </a:lnTo>
                  <a:lnTo>
                    <a:pt x="366686" y="58923"/>
                  </a:lnTo>
                  <a:lnTo>
                    <a:pt x="326879" y="79200"/>
                  </a:lnTo>
                  <a:lnTo>
                    <a:pt x="288752" y="102137"/>
                  </a:lnTo>
                  <a:lnTo>
                    <a:pt x="252427" y="127612"/>
                  </a:lnTo>
                  <a:lnTo>
                    <a:pt x="218027" y="155503"/>
                  </a:lnTo>
                  <a:lnTo>
                    <a:pt x="185675" y="185686"/>
                  </a:lnTo>
                  <a:lnTo>
                    <a:pt x="155493" y="218040"/>
                  </a:lnTo>
                  <a:lnTo>
                    <a:pt x="127604" y="252441"/>
                  </a:lnTo>
                  <a:lnTo>
                    <a:pt x="102130" y="288766"/>
                  </a:lnTo>
                  <a:lnTo>
                    <a:pt x="79194" y="326894"/>
                  </a:lnTo>
                  <a:lnTo>
                    <a:pt x="58919" y="366702"/>
                  </a:lnTo>
                  <a:lnTo>
                    <a:pt x="41426" y="408067"/>
                  </a:lnTo>
                  <a:lnTo>
                    <a:pt x="26840" y="450867"/>
                  </a:lnTo>
                  <a:lnTo>
                    <a:pt x="15281" y="494978"/>
                  </a:lnTo>
                  <a:lnTo>
                    <a:pt x="6873" y="540279"/>
                  </a:lnTo>
                  <a:lnTo>
                    <a:pt x="1738" y="586647"/>
                  </a:lnTo>
                  <a:lnTo>
                    <a:pt x="0" y="633958"/>
                  </a:lnTo>
                  <a:lnTo>
                    <a:pt x="1738" y="681270"/>
                  </a:lnTo>
                  <a:lnTo>
                    <a:pt x="6873" y="727637"/>
                  </a:lnTo>
                  <a:lnTo>
                    <a:pt x="15281" y="772938"/>
                  </a:lnTo>
                  <a:lnTo>
                    <a:pt x="26840" y="817049"/>
                  </a:lnTo>
                  <a:lnTo>
                    <a:pt x="41426" y="859849"/>
                  </a:lnTo>
                  <a:lnTo>
                    <a:pt x="58919" y="901214"/>
                  </a:lnTo>
                  <a:lnTo>
                    <a:pt x="79194" y="941022"/>
                  </a:lnTo>
                  <a:lnTo>
                    <a:pt x="102130" y="979150"/>
                  </a:lnTo>
                  <a:lnTo>
                    <a:pt x="127604" y="1015476"/>
                  </a:lnTo>
                  <a:lnTo>
                    <a:pt x="155493" y="1049877"/>
                  </a:lnTo>
                  <a:lnTo>
                    <a:pt x="185675" y="1082230"/>
                  </a:lnTo>
                  <a:lnTo>
                    <a:pt x="218027" y="1112413"/>
                  </a:lnTo>
                  <a:lnTo>
                    <a:pt x="252427" y="1140304"/>
                  </a:lnTo>
                  <a:lnTo>
                    <a:pt x="288752" y="1165779"/>
                  </a:lnTo>
                  <a:lnTo>
                    <a:pt x="326879" y="1188716"/>
                  </a:lnTo>
                  <a:lnTo>
                    <a:pt x="366686" y="1208993"/>
                  </a:lnTo>
                  <a:lnTo>
                    <a:pt x="408051" y="1226487"/>
                  </a:lnTo>
                  <a:lnTo>
                    <a:pt x="450851" y="1241075"/>
                  </a:lnTo>
                  <a:lnTo>
                    <a:pt x="494962" y="1252634"/>
                  </a:lnTo>
                  <a:lnTo>
                    <a:pt x="540264" y="1261043"/>
                  </a:lnTo>
                  <a:lnTo>
                    <a:pt x="586632" y="1266178"/>
                  </a:lnTo>
                  <a:lnTo>
                    <a:pt x="633945" y="1267917"/>
                  </a:lnTo>
                  <a:lnTo>
                    <a:pt x="681258" y="1266178"/>
                  </a:lnTo>
                  <a:lnTo>
                    <a:pt x="727627" y="1261043"/>
                  </a:lnTo>
                  <a:lnTo>
                    <a:pt x="772928" y="1252634"/>
                  </a:lnTo>
                  <a:lnTo>
                    <a:pt x="817040" y="1241075"/>
                  </a:lnTo>
                  <a:lnTo>
                    <a:pt x="859840" y="1226487"/>
                  </a:lnTo>
                  <a:lnTo>
                    <a:pt x="901204" y="1208993"/>
                  </a:lnTo>
                  <a:lnTo>
                    <a:pt x="941012" y="1188716"/>
                  </a:lnTo>
                  <a:lnTo>
                    <a:pt x="979139" y="1165779"/>
                  </a:lnTo>
                  <a:lnTo>
                    <a:pt x="1015464" y="1140304"/>
                  </a:lnTo>
                  <a:lnTo>
                    <a:pt x="1049864" y="1112413"/>
                  </a:lnTo>
                  <a:lnTo>
                    <a:pt x="1082216" y="1082230"/>
                  </a:lnTo>
                  <a:lnTo>
                    <a:pt x="1112398" y="1049877"/>
                  </a:lnTo>
                  <a:lnTo>
                    <a:pt x="1140287" y="1015476"/>
                  </a:lnTo>
                  <a:lnTo>
                    <a:pt x="1165761" y="979150"/>
                  </a:lnTo>
                  <a:lnTo>
                    <a:pt x="1188697" y="941022"/>
                  </a:lnTo>
                  <a:lnTo>
                    <a:pt x="1208972" y="901214"/>
                  </a:lnTo>
                  <a:lnTo>
                    <a:pt x="1226464" y="859849"/>
                  </a:lnTo>
                  <a:lnTo>
                    <a:pt x="1241051" y="817049"/>
                  </a:lnTo>
                  <a:lnTo>
                    <a:pt x="1252610" y="772938"/>
                  </a:lnTo>
                  <a:lnTo>
                    <a:pt x="1261018" y="727637"/>
                  </a:lnTo>
                  <a:lnTo>
                    <a:pt x="1266153" y="681270"/>
                  </a:lnTo>
                  <a:lnTo>
                    <a:pt x="1267891" y="633958"/>
                  </a:lnTo>
                  <a:lnTo>
                    <a:pt x="1266153" y="586647"/>
                  </a:lnTo>
                  <a:lnTo>
                    <a:pt x="1261018" y="540279"/>
                  </a:lnTo>
                  <a:lnTo>
                    <a:pt x="1252610" y="494978"/>
                  </a:lnTo>
                  <a:lnTo>
                    <a:pt x="1241051" y="450867"/>
                  </a:lnTo>
                  <a:lnTo>
                    <a:pt x="1226464" y="408067"/>
                  </a:lnTo>
                  <a:lnTo>
                    <a:pt x="1208972" y="366702"/>
                  </a:lnTo>
                  <a:lnTo>
                    <a:pt x="1188697" y="326894"/>
                  </a:lnTo>
                  <a:lnTo>
                    <a:pt x="1165761" y="288766"/>
                  </a:lnTo>
                  <a:lnTo>
                    <a:pt x="1140287" y="252441"/>
                  </a:lnTo>
                  <a:lnTo>
                    <a:pt x="1112398" y="218040"/>
                  </a:lnTo>
                  <a:lnTo>
                    <a:pt x="1082216" y="185686"/>
                  </a:lnTo>
                  <a:lnTo>
                    <a:pt x="1049864" y="155503"/>
                  </a:lnTo>
                  <a:lnTo>
                    <a:pt x="1015464" y="127612"/>
                  </a:lnTo>
                  <a:lnTo>
                    <a:pt x="979139" y="102137"/>
                  </a:lnTo>
                  <a:lnTo>
                    <a:pt x="941012" y="79200"/>
                  </a:lnTo>
                  <a:lnTo>
                    <a:pt x="901204" y="58923"/>
                  </a:lnTo>
                  <a:lnTo>
                    <a:pt x="859840" y="41430"/>
                  </a:lnTo>
                  <a:lnTo>
                    <a:pt x="817040" y="26842"/>
                  </a:lnTo>
                  <a:lnTo>
                    <a:pt x="772928" y="15282"/>
                  </a:lnTo>
                  <a:lnTo>
                    <a:pt x="727627" y="6874"/>
                  </a:lnTo>
                  <a:lnTo>
                    <a:pt x="681258" y="1738"/>
                  </a:lnTo>
                  <a:lnTo>
                    <a:pt x="633945"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20" name="Google Shape;520;p35"/>
            <p:cNvSpPr/>
            <p:nvPr/>
          </p:nvSpPr>
          <p:spPr>
            <a:xfrm>
              <a:off x="5381856" y="6138520"/>
              <a:ext cx="280035" cy="170179"/>
            </a:xfrm>
            <a:custGeom>
              <a:rect b="b" l="l" r="r" t="t"/>
              <a:pathLst>
                <a:path extrusionOk="0" h="170179" w="280035">
                  <a:moveTo>
                    <a:pt x="279679" y="139585"/>
                  </a:moveTo>
                  <a:lnTo>
                    <a:pt x="272549" y="95466"/>
                  </a:lnTo>
                  <a:lnTo>
                    <a:pt x="252696" y="57149"/>
                  </a:lnTo>
                  <a:lnTo>
                    <a:pt x="222423" y="26932"/>
                  </a:lnTo>
                  <a:lnTo>
                    <a:pt x="184032" y="7116"/>
                  </a:lnTo>
                  <a:lnTo>
                    <a:pt x="139826" y="0"/>
                  </a:lnTo>
                  <a:lnTo>
                    <a:pt x="95629" y="7116"/>
                  </a:lnTo>
                  <a:lnTo>
                    <a:pt x="57245" y="26932"/>
                  </a:lnTo>
                  <a:lnTo>
                    <a:pt x="26977" y="57149"/>
                  </a:lnTo>
                  <a:lnTo>
                    <a:pt x="7128" y="95466"/>
                  </a:lnTo>
                  <a:lnTo>
                    <a:pt x="0" y="139585"/>
                  </a:lnTo>
                  <a:lnTo>
                    <a:pt x="0" y="170116"/>
                  </a:lnTo>
                  <a:lnTo>
                    <a:pt x="279679" y="170116"/>
                  </a:lnTo>
                  <a:lnTo>
                    <a:pt x="279679" y="139585"/>
                  </a:lnTo>
                  <a:close/>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521" name="Google Shape;521;p35"/>
            <p:cNvPicPr preferRelativeResize="0"/>
            <p:nvPr/>
          </p:nvPicPr>
          <p:blipFill rotWithShape="1">
            <a:blip r:embed="rId3">
              <a:alphaModFix/>
            </a:blip>
            <a:srcRect b="0" l="0" r="0" t="0"/>
            <a:stretch/>
          </p:blipFill>
          <p:spPr>
            <a:xfrm>
              <a:off x="5425124" y="5934406"/>
              <a:ext cx="193141" cy="374230"/>
            </a:xfrm>
            <a:prstGeom prst="rect">
              <a:avLst/>
            </a:prstGeom>
            <a:noFill/>
            <a:ln>
              <a:noFill/>
            </a:ln>
          </p:spPr>
        </p:pic>
        <p:sp>
          <p:nvSpPr>
            <p:cNvPr id="522" name="Google Shape;522;p35"/>
            <p:cNvSpPr/>
            <p:nvPr/>
          </p:nvSpPr>
          <p:spPr>
            <a:xfrm>
              <a:off x="5037438" y="6138520"/>
              <a:ext cx="280035" cy="170179"/>
            </a:xfrm>
            <a:custGeom>
              <a:rect b="b" l="l" r="r" t="t"/>
              <a:pathLst>
                <a:path extrusionOk="0" h="170179" w="280035">
                  <a:moveTo>
                    <a:pt x="279679" y="139585"/>
                  </a:moveTo>
                  <a:lnTo>
                    <a:pt x="272549" y="95466"/>
                  </a:lnTo>
                  <a:lnTo>
                    <a:pt x="252696" y="57149"/>
                  </a:lnTo>
                  <a:lnTo>
                    <a:pt x="222423" y="26932"/>
                  </a:lnTo>
                  <a:lnTo>
                    <a:pt x="184032" y="7116"/>
                  </a:lnTo>
                  <a:lnTo>
                    <a:pt x="139826" y="0"/>
                  </a:lnTo>
                  <a:lnTo>
                    <a:pt x="95629" y="7116"/>
                  </a:lnTo>
                  <a:lnTo>
                    <a:pt x="57245" y="26932"/>
                  </a:lnTo>
                  <a:lnTo>
                    <a:pt x="26977" y="57149"/>
                  </a:lnTo>
                  <a:lnTo>
                    <a:pt x="7128" y="95466"/>
                  </a:lnTo>
                  <a:lnTo>
                    <a:pt x="0" y="139585"/>
                  </a:lnTo>
                  <a:lnTo>
                    <a:pt x="0" y="170116"/>
                  </a:lnTo>
                  <a:lnTo>
                    <a:pt x="279679" y="170116"/>
                  </a:lnTo>
                  <a:lnTo>
                    <a:pt x="279679" y="139585"/>
                  </a:lnTo>
                  <a:close/>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523" name="Google Shape;523;p35"/>
            <p:cNvPicPr preferRelativeResize="0"/>
            <p:nvPr/>
          </p:nvPicPr>
          <p:blipFill rotWithShape="1">
            <a:blip r:embed="rId4">
              <a:alphaModFix/>
            </a:blip>
            <a:srcRect b="0" l="0" r="0" t="0"/>
            <a:stretch/>
          </p:blipFill>
          <p:spPr>
            <a:xfrm>
              <a:off x="5080707" y="5934406"/>
              <a:ext cx="193141" cy="374230"/>
            </a:xfrm>
            <a:prstGeom prst="rect">
              <a:avLst/>
            </a:prstGeom>
            <a:noFill/>
            <a:ln>
              <a:noFill/>
            </a:ln>
          </p:spPr>
        </p:pic>
        <p:sp>
          <p:nvSpPr>
            <p:cNvPr id="524" name="Google Shape;524;p35"/>
            <p:cNvSpPr/>
            <p:nvPr/>
          </p:nvSpPr>
          <p:spPr>
            <a:xfrm>
              <a:off x="4990402" y="5547004"/>
              <a:ext cx="718185" cy="354964"/>
            </a:xfrm>
            <a:custGeom>
              <a:rect b="b" l="l" r="r" t="t"/>
              <a:pathLst>
                <a:path extrusionOk="0" h="354964" w="718185">
                  <a:moveTo>
                    <a:pt x="391121" y="265684"/>
                  </a:moveTo>
                  <a:lnTo>
                    <a:pt x="519442" y="265684"/>
                  </a:lnTo>
                  <a:lnTo>
                    <a:pt x="556971" y="354761"/>
                  </a:lnTo>
                  <a:lnTo>
                    <a:pt x="594487" y="265684"/>
                  </a:lnTo>
                  <a:lnTo>
                    <a:pt x="688771" y="265684"/>
                  </a:lnTo>
                  <a:lnTo>
                    <a:pt x="700212" y="263405"/>
                  </a:lnTo>
                  <a:lnTo>
                    <a:pt x="709558" y="257192"/>
                  </a:lnTo>
                  <a:lnTo>
                    <a:pt x="715860" y="247976"/>
                  </a:lnTo>
                  <a:lnTo>
                    <a:pt x="718172" y="236689"/>
                  </a:lnTo>
                  <a:lnTo>
                    <a:pt x="718172" y="28994"/>
                  </a:lnTo>
                  <a:lnTo>
                    <a:pt x="715860" y="17707"/>
                  </a:lnTo>
                  <a:lnTo>
                    <a:pt x="709558" y="8491"/>
                  </a:lnTo>
                  <a:lnTo>
                    <a:pt x="700212" y="2278"/>
                  </a:lnTo>
                  <a:lnTo>
                    <a:pt x="688771" y="0"/>
                  </a:lnTo>
                  <a:lnTo>
                    <a:pt x="391121" y="0"/>
                  </a:lnTo>
                  <a:lnTo>
                    <a:pt x="327037" y="0"/>
                  </a:lnTo>
                  <a:lnTo>
                    <a:pt x="29400" y="0"/>
                  </a:lnTo>
                  <a:lnTo>
                    <a:pt x="17954" y="2278"/>
                  </a:lnTo>
                  <a:lnTo>
                    <a:pt x="8609" y="8491"/>
                  </a:lnTo>
                  <a:lnTo>
                    <a:pt x="2309" y="17707"/>
                  </a:lnTo>
                  <a:lnTo>
                    <a:pt x="0" y="28994"/>
                  </a:lnTo>
                  <a:lnTo>
                    <a:pt x="0" y="236689"/>
                  </a:lnTo>
                  <a:lnTo>
                    <a:pt x="2309" y="247976"/>
                  </a:lnTo>
                  <a:lnTo>
                    <a:pt x="8609" y="257192"/>
                  </a:lnTo>
                  <a:lnTo>
                    <a:pt x="17954" y="263405"/>
                  </a:lnTo>
                  <a:lnTo>
                    <a:pt x="29400" y="265684"/>
                  </a:lnTo>
                  <a:lnTo>
                    <a:pt x="123672" y="265684"/>
                  </a:lnTo>
                  <a:lnTo>
                    <a:pt x="161201" y="354761"/>
                  </a:lnTo>
                  <a:lnTo>
                    <a:pt x="198716" y="265684"/>
                  </a:lnTo>
                  <a:lnTo>
                    <a:pt x="327037" y="265684"/>
                  </a:lnTo>
                  <a:lnTo>
                    <a:pt x="391121" y="265684"/>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25" name="Google Shape;525;p35"/>
            <p:cNvSpPr/>
            <p:nvPr/>
          </p:nvSpPr>
          <p:spPr>
            <a:xfrm>
              <a:off x="5236171" y="5685365"/>
              <a:ext cx="217170" cy="0"/>
            </a:xfrm>
            <a:custGeom>
              <a:rect b="b" l="l" r="r" t="t"/>
              <a:pathLst>
                <a:path extrusionOk="0" h="120000" w="217170">
                  <a:moveTo>
                    <a:pt x="0" y="0"/>
                  </a:moveTo>
                  <a:lnTo>
                    <a:pt x="216839"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26" name="Google Shape;526;p35"/>
            <p:cNvSpPr/>
            <p:nvPr/>
          </p:nvSpPr>
          <p:spPr>
            <a:xfrm>
              <a:off x="5227087" y="5633376"/>
              <a:ext cx="52704" cy="100964"/>
            </a:xfrm>
            <a:custGeom>
              <a:rect b="b" l="l" r="r" t="t"/>
              <a:pathLst>
                <a:path extrusionOk="0" h="100964" w="52704">
                  <a:moveTo>
                    <a:pt x="52565" y="0"/>
                  </a:moveTo>
                  <a:lnTo>
                    <a:pt x="0" y="50177"/>
                  </a:lnTo>
                  <a:lnTo>
                    <a:pt x="52641" y="100380"/>
                  </a:lnTo>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27" name="Google Shape;527;p35"/>
            <p:cNvSpPr/>
            <p:nvPr/>
          </p:nvSpPr>
          <p:spPr>
            <a:xfrm>
              <a:off x="5419227" y="5633376"/>
              <a:ext cx="52704" cy="100964"/>
            </a:xfrm>
            <a:custGeom>
              <a:rect b="b" l="l" r="r" t="t"/>
              <a:pathLst>
                <a:path extrusionOk="0" h="100964" w="52704">
                  <a:moveTo>
                    <a:pt x="76" y="0"/>
                  </a:moveTo>
                  <a:lnTo>
                    <a:pt x="52641" y="50177"/>
                  </a:lnTo>
                  <a:lnTo>
                    <a:pt x="0" y="100380"/>
                  </a:lnTo>
                </a:path>
              </a:pathLst>
            </a:custGeom>
            <a:noFill/>
            <a:ln cap="flat" cmpd="sng" w="253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28" name="Google Shape;528;p35"/>
            <p:cNvSpPr/>
            <p:nvPr/>
          </p:nvSpPr>
          <p:spPr>
            <a:xfrm>
              <a:off x="857078" y="3374783"/>
              <a:ext cx="1268095" cy="1268095"/>
            </a:xfrm>
            <a:custGeom>
              <a:rect b="b" l="l" r="r" t="t"/>
              <a:pathLst>
                <a:path extrusionOk="0" h="1268095" w="1268095">
                  <a:moveTo>
                    <a:pt x="633945" y="0"/>
                  </a:moveTo>
                  <a:lnTo>
                    <a:pt x="586632" y="1738"/>
                  </a:lnTo>
                  <a:lnTo>
                    <a:pt x="540264" y="6874"/>
                  </a:lnTo>
                  <a:lnTo>
                    <a:pt x="494962" y="15282"/>
                  </a:lnTo>
                  <a:lnTo>
                    <a:pt x="450851" y="26842"/>
                  </a:lnTo>
                  <a:lnTo>
                    <a:pt x="408051" y="41430"/>
                  </a:lnTo>
                  <a:lnTo>
                    <a:pt x="366686" y="58923"/>
                  </a:lnTo>
                  <a:lnTo>
                    <a:pt x="326879" y="79200"/>
                  </a:lnTo>
                  <a:lnTo>
                    <a:pt x="288752" y="102137"/>
                  </a:lnTo>
                  <a:lnTo>
                    <a:pt x="252427" y="127612"/>
                  </a:lnTo>
                  <a:lnTo>
                    <a:pt x="218027" y="155503"/>
                  </a:lnTo>
                  <a:lnTo>
                    <a:pt x="185675" y="185686"/>
                  </a:lnTo>
                  <a:lnTo>
                    <a:pt x="155493" y="218040"/>
                  </a:lnTo>
                  <a:lnTo>
                    <a:pt x="127604" y="252441"/>
                  </a:lnTo>
                  <a:lnTo>
                    <a:pt x="102130" y="288766"/>
                  </a:lnTo>
                  <a:lnTo>
                    <a:pt x="79194" y="326894"/>
                  </a:lnTo>
                  <a:lnTo>
                    <a:pt x="58919" y="366702"/>
                  </a:lnTo>
                  <a:lnTo>
                    <a:pt x="41426" y="408067"/>
                  </a:lnTo>
                  <a:lnTo>
                    <a:pt x="26840" y="450867"/>
                  </a:lnTo>
                  <a:lnTo>
                    <a:pt x="15281" y="494978"/>
                  </a:lnTo>
                  <a:lnTo>
                    <a:pt x="6873" y="540279"/>
                  </a:lnTo>
                  <a:lnTo>
                    <a:pt x="1738" y="586647"/>
                  </a:lnTo>
                  <a:lnTo>
                    <a:pt x="0" y="633958"/>
                  </a:lnTo>
                  <a:lnTo>
                    <a:pt x="1738" y="681270"/>
                  </a:lnTo>
                  <a:lnTo>
                    <a:pt x="6873" y="727637"/>
                  </a:lnTo>
                  <a:lnTo>
                    <a:pt x="15281" y="772938"/>
                  </a:lnTo>
                  <a:lnTo>
                    <a:pt x="26840" y="817049"/>
                  </a:lnTo>
                  <a:lnTo>
                    <a:pt x="41426" y="859849"/>
                  </a:lnTo>
                  <a:lnTo>
                    <a:pt x="58919" y="901214"/>
                  </a:lnTo>
                  <a:lnTo>
                    <a:pt x="79194" y="941022"/>
                  </a:lnTo>
                  <a:lnTo>
                    <a:pt x="102130" y="979150"/>
                  </a:lnTo>
                  <a:lnTo>
                    <a:pt x="127604" y="1015476"/>
                  </a:lnTo>
                  <a:lnTo>
                    <a:pt x="155493" y="1049877"/>
                  </a:lnTo>
                  <a:lnTo>
                    <a:pt x="185675" y="1082230"/>
                  </a:lnTo>
                  <a:lnTo>
                    <a:pt x="218027" y="1112413"/>
                  </a:lnTo>
                  <a:lnTo>
                    <a:pt x="252427" y="1140304"/>
                  </a:lnTo>
                  <a:lnTo>
                    <a:pt x="288752" y="1165779"/>
                  </a:lnTo>
                  <a:lnTo>
                    <a:pt x="326879" y="1188716"/>
                  </a:lnTo>
                  <a:lnTo>
                    <a:pt x="366686" y="1208993"/>
                  </a:lnTo>
                  <a:lnTo>
                    <a:pt x="408051" y="1226487"/>
                  </a:lnTo>
                  <a:lnTo>
                    <a:pt x="450851" y="1241075"/>
                  </a:lnTo>
                  <a:lnTo>
                    <a:pt x="494962" y="1252634"/>
                  </a:lnTo>
                  <a:lnTo>
                    <a:pt x="540264" y="1261043"/>
                  </a:lnTo>
                  <a:lnTo>
                    <a:pt x="586632" y="1266178"/>
                  </a:lnTo>
                  <a:lnTo>
                    <a:pt x="633945" y="1267917"/>
                  </a:lnTo>
                  <a:lnTo>
                    <a:pt x="681258" y="1266178"/>
                  </a:lnTo>
                  <a:lnTo>
                    <a:pt x="727627" y="1261043"/>
                  </a:lnTo>
                  <a:lnTo>
                    <a:pt x="772928" y="1252634"/>
                  </a:lnTo>
                  <a:lnTo>
                    <a:pt x="817040" y="1241075"/>
                  </a:lnTo>
                  <a:lnTo>
                    <a:pt x="859840" y="1226487"/>
                  </a:lnTo>
                  <a:lnTo>
                    <a:pt x="901204" y="1208993"/>
                  </a:lnTo>
                  <a:lnTo>
                    <a:pt x="941012" y="1188716"/>
                  </a:lnTo>
                  <a:lnTo>
                    <a:pt x="979139" y="1165779"/>
                  </a:lnTo>
                  <a:lnTo>
                    <a:pt x="1015464" y="1140304"/>
                  </a:lnTo>
                  <a:lnTo>
                    <a:pt x="1049864" y="1112413"/>
                  </a:lnTo>
                  <a:lnTo>
                    <a:pt x="1082216" y="1082230"/>
                  </a:lnTo>
                  <a:lnTo>
                    <a:pt x="1112398" y="1049877"/>
                  </a:lnTo>
                  <a:lnTo>
                    <a:pt x="1140287" y="1015476"/>
                  </a:lnTo>
                  <a:lnTo>
                    <a:pt x="1165761" y="979150"/>
                  </a:lnTo>
                  <a:lnTo>
                    <a:pt x="1188697" y="941022"/>
                  </a:lnTo>
                  <a:lnTo>
                    <a:pt x="1208972" y="901214"/>
                  </a:lnTo>
                  <a:lnTo>
                    <a:pt x="1226464" y="859849"/>
                  </a:lnTo>
                  <a:lnTo>
                    <a:pt x="1241051" y="817049"/>
                  </a:lnTo>
                  <a:lnTo>
                    <a:pt x="1252610" y="772938"/>
                  </a:lnTo>
                  <a:lnTo>
                    <a:pt x="1261018" y="727637"/>
                  </a:lnTo>
                  <a:lnTo>
                    <a:pt x="1266153" y="681270"/>
                  </a:lnTo>
                  <a:lnTo>
                    <a:pt x="1267891" y="633958"/>
                  </a:lnTo>
                  <a:lnTo>
                    <a:pt x="1266153" y="586647"/>
                  </a:lnTo>
                  <a:lnTo>
                    <a:pt x="1261018" y="540279"/>
                  </a:lnTo>
                  <a:lnTo>
                    <a:pt x="1252610" y="494978"/>
                  </a:lnTo>
                  <a:lnTo>
                    <a:pt x="1241051" y="450867"/>
                  </a:lnTo>
                  <a:lnTo>
                    <a:pt x="1226464" y="408067"/>
                  </a:lnTo>
                  <a:lnTo>
                    <a:pt x="1208972" y="366702"/>
                  </a:lnTo>
                  <a:lnTo>
                    <a:pt x="1188697" y="326894"/>
                  </a:lnTo>
                  <a:lnTo>
                    <a:pt x="1165761" y="288766"/>
                  </a:lnTo>
                  <a:lnTo>
                    <a:pt x="1140287" y="252441"/>
                  </a:lnTo>
                  <a:lnTo>
                    <a:pt x="1112398" y="218040"/>
                  </a:lnTo>
                  <a:lnTo>
                    <a:pt x="1082216" y="185686"/>
                  </a:lnTo>
                  <a:lnTo>
                    <a:pt x="1049864" y="155503"/>
                  </a:lnTo>
                  <a:lnTo>
                    <a:pt x="1015464" y="127612"/>
                  </a:lnTo>
                  <a:lnTo>
                    <a:pt x="979139" y="102137"/>
                  </a:lnTo>
                  <a:lnTo>
                    <a:pt x="941012" y="79200"/>
                  </a:lnTo>
                  <a:lnTo>
                    <a:pt x="901204" y="58923"/>
                  </a:lnTo>
                  <a:lnTo>
                    <a:pt x="859840" y="41430"/>
                  </a:lnTo>
                  <a:lnTo>
                    <a:pt x="817040" y="26842"/>
                  </a:lnTo>
                  <a:lnTo>
                    <a:pt x="772928" y="15282"/>
                  </a:lnTo>
                  <a:lnTo>
                    <a:pt x="727627" y="6874"/>
                  </a:lnTo>
                  <a:lnTo>
                    <a:pt x="681258" y="1738"/>
                  </a:lnTo>
                  <a:lnTo>
                    <a:pt x="633945"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29" name="Google Shape;529;p35"/>
            <p:cNvSpPr/>
            <p:nvPr/>
          </p:nvSpPr>
          <p:spPr>
            <a:xfrm>
              <a:off x="1149461" y="3622838"/>
              <a:ext cx="685800" cy="685800"/>
            </a:xfrm>
            <a:custGeom>
              <a:rect b="b" l="l" r="r" t="t"/>
              <a:pathLst>
                <a:path extrusionOk="0" h="685800" w="685800">
                  <a:moveTo>
                    <a:pt x="640092" y="335280"/>
                  </a:moveTo>
                  <a:lnTo>
                    <a:pt x="45732" y="335280"/>
                  </a:lnTo>
                  <a:lnTo>
                    <a:pt x="27973" y="338887"/>
                  </a:lnTo>
                  <a:lnTo>
                    <a:pt x="13431" y="348710"/>
                  </a:lnTo>
                  <a:lnTo>
                    <a:pt x="3607" y="363247"/>
                  </a:lnTo>
                  <a:lnTo>
                    <a:pt x="0" y="381000"/>
                  </a:lnTo>
                  <a:lnTo>
                    <a:pt x="0" y="678942"/>
                  </a:lnTo>
                  <a:lnTo>
                    <a:pt x="6857" y="685800"/>
                  </a:lnTo>
                  <a:lnTo>
                    <a:pt x="678941" y="685800"/>
                  </a:lnTo>
                  <a:lnTo>
                    <a:pt x="685799" y="678942"/>
                  </a:lnTo>
                  <a:lnTo>
                    <a:pt x="685799" y="655320"/>
                  </a:lnTo>
                  <a:lnTo>
                    <a:pt x="30479" y="655320"/>
                  </a:lnTo>
                  <a:lnTo>
                    <a:pt x="30479" y="372618"/>
                  </a:lnTo>
                  <a:lnTo>
                    <a:pt x="37337" y="365760"/>
                  </a:lnTo>
                  <a:lnTo>
                    <a:pt x="682703" y="365760"/>
                  </a:lnTo>
                  <a:lnTo>
                    <a:pt x="682192" y="363247"/>
                  </a:lnTo>
                  <a:lnTo>
                    <a:pt x="672371" y="348710"/>
                  </a:lnTo>
                  <a:lnTo>
                    <a:pt x="657837" y="338887"/>
                  </a:lnTo>
                  <a:lnTo>
                    <a:pt x="640092" y="335280"/>
                  </a:lnTo>
                  <a:close/>
                </a:path>
                <a:path extrusionOk="0" h="685800" w="685800">
                  <a:moveTo>
                    <a:pt x="419861" y="487680"/>
                  </a:moveTo>
                  <a:lnTo>
                    <a:pt x="265937" y="487680"/>
                  </a:lnTo>
                  <a:lnTo>
                    <a:pt x="259079" y="494538"/>
                  </a:lnTo>
                  <a:lnTo>
                    <a:pt x="259079" y="655320"/>
                  </a:lnTo>
                  <a:lnTo>
                    <a:pt x="289559" y="655320"/>
                  </a:lnTo>
                  <a:lnTo>
                    <a:pt x="289559" y="518160"/>
                  </a:lnTo>
                  <a:lnTo>
                    <a:pt x="426707" y="518160"/>
                  </a:lnTo>
                  <a:lnTo>
                    <a:pt x="426707" y="494538"/>
                  </a:lnTo>
                  <a:lnTo>
                    <a:pt x="419861" y="487680"/>
                  </a:lnTo>
                  <a:close/>
                </a:path>
                <a:path extrusionOk="0" h="685800" w="685800">
                  <a:moveTo>
                    <a:pt x="426707" y="518160"/>
                  </a:moveTo>
                  <a:lnTo>
                    <a:pt x="396239" y="518160"/>
                  </a:lnTo>
                  <a:lnTo>
                    <a:pt x="396239" y="655320"/>
                  </a:lnTo>
                  <a:lnTo>
                    <a:pt x="426707" y="655320"/>
                  </a:lnTo>
                  <a:lnTo>
                    <a:pt x="426707" y="518160"/>
                  </a:lnTo>
                  <a:close/>
                </a:path>
                <a:path extrusionOk="0" h="685800" w="685800">
                  <a:moveTo>
                    <a:pt x="682703" y="365760"/>
                  </a:moveTo>
                  <a:lnTo>
                    <a:pt x="648461" y="365760"/>
                  </a:lnTo>
                  <a:lnTo>
                    <a:pt x="655319" y="372618"/>
                  </a:lnTo>
                  <a:lnTo>
                    <a:pt x="655307" y="655320"/>
                  </a:lnTo>
                  <a:lnTo>
                    <a:pt x="685799" y="655320"/>
                  </a:lnTo>
                  <a:lnTo>
                    <a:pt x="685799" y="381000"/>
                  </a:lnTo>
                  <a:lnTo>
                    <a:pt x="682703" y="365760"/>
                  </a:lnTo>
                  <a:close/>
                </a:path>
                <a:path extrusionOk="0" h="685800" w="685800">
                  <a:moveTo>
                    <a:pt x="99821" y="533400"/>
                  </a:moveTo>
                  <a:lnTo>
                    <a:pt x="83057" y="533400"/>
                  </a:lnTo>
                  <a:lnTo>
                    <a:pt x="76199" y="540258"/>
                  </a:lnTo>
                  <a:lnTo>
                    <a:pt x="76199" y="602742"/>
                  </a:lnTo>
                  <a:lnTo>
                    <a:pt x="83057" y="609600"/>
                  </a:lnTo>
                  <a:lnTo>
                    <a:pt x="99821" y="609600"/>
                  </a:lnTo>
                  <a:lnTo>
                    <a:pt x="106679" y="602742"/>
                  </a:lnTo>
                  <a:lnTo>
                    <a:pt x="106679" y="540258"/>
                  </a:lnTo>
                  <a:lnTo>
                    <a:pt x="99821" y="533400"/>
                  </a:lnTo>
                  <a:close/>
                </a:path>
                <a:path extrusionOk="0" h="685800" w="685800">
                  <a:moveTo>
                    <a:pt x="176021" y="533400"/>
                  </a:moveTo>
                  <a:lnTo>
                    <a:pt x="159257" y="533400"/>
                  </a:lnTo>
                  <a:lnTo>
                    <a:pt x="152399" y="540258"/>
                  </a:lnTo>
                  <a:lnTo>
                    <a:pt x="152399" y="602742"/>
                  </a:lnTo>
                  <a:lnTo>
                    <a:pt x="159257" y="609600"/>
                  </a:lnTo>
                  <a:lnTo>
                    <a:pt x="176021" y="609600"/>
                  </a:lnTo>
                  <a:lnTo>
                    <a:pt x="182879" y="602742"/>
                  </a:lnTo>
                  <a:lnTo>
                    <a:pt x="182879" y="540258"/>
                  </a:lnTo>
                  <a:lnTo>
                    <a:pt x="176021" y="533400"/>
                  </a:lnTo>
                  <a:close/>
                </a:path>
                <a:path extrusionOk="0" h="685800" w="685800">
                  <a:moveTo>
                    <a:pt x="526541" y="533400"/>
                  </a:moveTo>
                  <a:lnTo>
                    <a:pt x="509777" y="533400"/>
                  </a:lnTo>
                  <a:lnTo>
                    <a:pt x="502919" y="540258"/>
                  </a:lnTo>
                  <a:lnTo>
                    <a:pt x="502919" y="602742"/>
                  </a:lnTo>
                  <a:lnTo>
                    <a:pt x="509777" y="609600"/>
                  </a:lnTo>
                  <a:lnTo>
                    <a:pt x="526541" y="609600"/>
                  </a:lnTo>
                  <a:lnTo>
                    <a:pt x="533399" y="602742"/>
                  </a:lnTo>
                  <a:lnTo>
                    <a:pt x="533399" y="540258"/>
                  </a:lnTo>
                  <a:lnTo>
                    <a:pt x="526541" y="533400"/>
                  </a:lnTo>
                  <a:close/>
                </a:path>
                <a:path extrusionOk="0" h="685800" w="685800">
                  <a:moveTo>
                    <a:pt x="602741" y="533400"/>
                  </a:moveTo>
                  <a:lnTo>
                    <a:pt x="585977" y="533400"/>
                  </a:lnTo>
                  <a:lnTo>
                    <a:pt x="579119" y="540258"/>
                  </a:lnTo>
                  <a:lnTo>
                    <a:pt x="579119" y="602742"/>
                  </a:lnTo>
                  <a:lnTo>
                    <a:pt x="585977" y="609600"/>
                  </a:lnTo>
                  <a:lnTo>
                    <a:pt x="602741" y="609600"/>
                  </a:lnTo>
                  <a:lnTo>
                    <a:pt x="609599" y="602742"/>
                  </a:lnTo>
                  <a:lnTo>
                    <a:pt x="609599" y="540258"/>
                  </a:lnTo>
                  <a:lnTo>
                    <a:pt x="602741" y="533400"/>
                  </a:lnTo>
                  <a:close/>
                </a:path>
                <a:path extrusionOk="0" h="685800" w="685800">
                  <a:moveTo>
                    <a:pt x="99821" y="411480"/>
                  </a:moveTo>
                  <a:lnTo>
                    <a:pt x="83057" y="411480"/>
                  </a:lnTo>
                  <a:lnTo>
                    <a:pt x="76199" y="418325"/>
                  </a:lnTo>
                  <a:lnTo>
                    <a:pt x="76199" y="480822"/>
                  </a:lnTo>
                  <a:lnTo>
                    <a:pt x="83057" y="487680"/>
                  </a:lnTo>
                  <a:lnTo>
                    <a:pt x="99821" y="487680"/>
                  </a:lnTo>
                  <a:lnTo>
                    <a:pt x="106679" y="480822"/>
                  </a:lnTo>
                  <a:lnTo>
                    <a:pt x="106667" y="418325"/>
                  </a:lnTo>
                  <a:lnTo>
                    <a:pt x="99821" y="411480"/>
                  </a:lnTo>
                  <a:close/>
                </a:path>
                <a:path extrusionOk="0" h="685800" w="685800">
                  <a:moveTo>
                    <a:pt x="176021" y="411480"/>
                  </a:moveTo>
                  <a:lnTo>
                    <a:pt x="159257" y="411480"/>
                  </a:lnTo>
                  <a:lnTo>
                    <a:pt x="152399" y="418325"/>
                  </a:lnTo>
                  <a:lnTo>
                    <a:pt x="152399" y="480822"/>
                  </a:lnTo>
                  <a:lnTo>
                    <a:pt x="159257" y="487680"/>
                  </a:lnTo>
                  <a:lnTo>
                    <a:pt x="176021" y="487680"/>
                  </a:lnTo>
                  <a:lnTo>
                    <a:pt x="182879" y="480822"/>
                  </a:lnTo>
                  <a:lnTo>
                    <a:pt x="182867" y="418325"/>
                  </a:lnTo>
                  <a:lnTo>
                    <a:pt x="176021" y="411480"/>
                  </a:lnTo>
                  <a:close/>
                </a:path>
                <a:path extrusionOk="0" h="685800" w="685800">
                  <a:moveTo>
                    <a:pt x="526541" y="411480"/>
                  </a:moveTo>
                  <a:lnTo>
                    <a:pt x="509777" y="411480"/>
                  </a:lnTo>
                  <a:lnTo>
                    <a:pt x="502919" y="418325"/>
                  </a:lnTo>
                  <a:lnTo>
                    <a:pt x="502919" y="480822"/>
                  </a:lnTo>
                  <a:lnTo>
                    <a:pt x="509777" y="487680"/>
                  </a:lnTo>
                  <a:lnTo>
                    <a:pt x="526541" y="487680"/>
                  </a:lnTo>
                  <a:lnTo>
                    <a:pt x="533399" y="480822"/>
                  </a:lnTo>
                  <a:lnTo>
                    <a:pt x="533387" y="418325"/>
                  </a:lnTo>
                  <a:lnTo>
                    <a:pt x="526541" y="411480"/>
                  </a:lnTo>
                  <a:close/>
                </a:path>
                <a:path extrusionOk="0" h="685800" w="685800">
                  <a:moveTo>
                    <a:pt x="602741" y="411480"/>
                  </a:moveTo>
                  <a:lnTo>
                    <a:pt x="585977" y="411480"/>
                  </a:lnTo>
                  <a:lnTo>
                    <a:pt x="579119" y="418325"/>
                  </a:lnTo>
                  <a:lnTo>
                    <a:pt x="579119" y="480822"/>
                  </a:lnTo>
                  <a:lnTo>
                    <a:pt x="585977" y="487680"/>
                  </a:lnTo>
                  <a:lnTo>
                    <a:pt x="602741" y="487680"/>
                  </a:lnTo>
                  <a:lnTo>
                    <a:pt x="609599" y="480822"/>
                  </a:lnTo>
                  <a:lnTo>
                    <a:pt x="609587" y="418325"/>
                  </a:lnTo>
                  <a:lnTo>
                    <a:pt x="602741" y="411480"/>
                  </a:lnTo>
                  <a:close/>
                </a:path>
                <a:path extrusionOk="0" h="685800" w="685800">
                  <a:moveTo>
                    <a:pt x="419861" y="411480"/>
                  </a:moveTo>
                  <a:lnTo>
                    <a:pt x="265937" y="411480"/>
                  </a:lnTo>
                  <a:lnTo>
                    <a:pt x="259092" y="418325"/>
                  </a:lnTo>
                  <a:lnTo>
                    <a:pt x="259079" y="435102"/>
                  </a:lnTo>
                  <a:lnTo>
                    <a:pt x="265937" y="441960"/>
                  </a:lnTo>
                  <a:lnTo>
                    <a:pt x="419861" y="441960"/>
                  </a:lnTo>
                  <a:lnTo>
                    <a:pt x="426719" y="435102"/>
                  </a:lnTo>
                  <a:lnTo>
                    <a:pt x="426707" y="418325"/>
                  </a:lnTo>
                  <a:lnTo>
                    <a:pt x="419861" y="411480"/>
                  </a:lnTo>
                  <a:close/>
                </a:path>
                <a:path extrusionOk="0" h="685800" w="685800">
                  <a:moveTo>
                    <a:pt x="541032" y="259080"/>
                  </a:moveTo>
                  <a:lnTo>
                    <a:pt x="144792" y="259080"/>
                  </a:lnTo>
                  <a:lnTo>
                    <a:pt x="127038" y="262687"/>
                  </a:lnTo>
                  <a:lnTo>
                    <a:pt x="112496" y="272510"/>
                  </a:lnTo>
                  <a:lnTo>
                    <a:pt x="102669" y="287047"/>
                  </a:lnTo>
                  <a:lnTo>
                    <a:pt x="99059" y="304800"/>
                  </a:lnTo>
                  <a:lnTo>
                    <a:pt x="99059" y="335280"/>
                  </a:lnTo>
                  <a:lnTo>
                    <a:pt x="129539" y="335280"/>
                  </a:lnTo>
                  <a:lnTo>
                    <a:pt x="129539" y="296418"/>
                  </a:lnTo>
                  <a:lnTo>
                    <a:pt x="136397" y="289560"/>
                  </a:lnTo>
                  <a:lnTo>
                    <a:pt x="583655" y="289560"/>
                  </a:lnTo>
                  <a:lnTo>
                    <a:pt x="583145" y="287047"/>
                  </a:lnTo>
                  <a:lnTo>
                    <a:pt x="573322" y="272510"/>
                  </a:lnTo>
                  <a:lnTo>
                    <a:pt x="558784" y="262687"/>
                  </a:lnTo>
                  <a:lnTo>
                    <a:pt x="541032" y="259080"/>
                  </a:lnTo>
                  <a:close/>
                </a:path>
                <a:path extrusionOk="0" h="685800" w="685800">
                  <a:moveTo>
                    <a:pt x="583655" y="289560"/>
                  </a:moveTo>
                  <a:lnTo>
                    <a:pt x="549401" y="289560"/>
                  </a:lnTo>
                  <a:lnTo>
                    <a:pt x="556260" y="296418"/>
                  </a:lnTo>
                  <a:lnTo>
                    <a:pt x="556260" y="335280"/>
                  </a:lnTo>
                  <a:lnTo>
                    <a:pt x="586752" y="335280"/>
                  </a:lnTo>
                  <a:lnTo>
                    <a:pt x="586752" y="304800"/>
                  </a:lnTo>
                  <a:lnTo>
                    <a:pt x="583655" y="289560"/>
                  </a:lnTo>
                  <a:close/>
                </a:path>
                <a:path extrusionOk="0" h="685800" w="685800">
                  <a:moveTo>
                    <a:pt x="365759" y="152400"/>
                  </a:moveTo>
                  <a:lnTo>
                    <a:pt x="320052" y="152400"/>
                  </a:lnTo>
                  <a:lnTo>
                    <a:pt x="275832" y="160603"/>
                  </a:lnTo>
                  <a:lnTo>
                    <a:pt x="238899" y="183165"/>
                  </a:lnTo>
                  <a:lnTo>
                    <a:pt x="212253" y="217015"/>
                  </a:lnTo>
                  <a:lnTo>
                    <a:pt x="198894" y="259080"/>
                  </a:lnTo>
                  <a:lnTo>
                    <a:pt x="230123" y="259080"/>
                  </a:lnTo>
                  <a:lnTo>
                    <a:pt x="240756" y="228850"/>
                  </a:lnTo>
                  <a:lnTo>
                    <a:pt x="260889" y="204692"/>
                  </a:lnTo>
                  <a:lnTo>
                    <a:pt x="288309" y="188678"/>
                  </a:lnTo>
                  <a:lnTo>
                    <a:pt x="320801" y="182880"/>
                  </a:lnTo>
                  <a:lnTo>
                    <a:pt x="446163" y="182880"/>
                  </a:lnTo>
                  <a:lnTo>
                    <a:pt x="409660" y="160603"/>
                  </a:lnTo>
                  <a:lnTo>
                    <a:pt x="365759" y="152400"/>
                  </a:lnTo>
                  <a:close/>
                </a:path>
                <a:path extrusionOk="0" h="685800" w="685800">
                  <a:moveTo>
                    <a:pt x="446163" y="182880"/>
                  </a:moveTo>
                  <a:lnTo>
                    <a:pt x="366521" y="182880"/>
                  </a:lnTo>
                  <a:lnTo>
                    <a:pt x="398466" y="188678"/>
                  </a:lnTo>
                  <a:lnTo>
                    <a:pt x="425481" y="204692"/>
                  </a:lnTo>
                  <a:lnTo>
                    <a:pt x="445496" y="228850"/>
                  </a:lnTo>
                  <a:lnTo>
                    <a:pt x="456438" y="259080"/>
                  </a:lnTo>
                  <a:lnTo>
                    <a:pt x="486917" y="259080"/>
                  </a:lnTo>
                  <a:lnTo>
                    <a:pt x="473457" y="217015"/>
                  </a:lnTo>
                  <a:lnTo>
                    <a:pt x="446632" y="183165"/>
                  </a:lnTo>
                  <a:lnTo>
                    <a:pt x="446163" y="182880"/>
                  </a:lnTo>
                  <a:close/>
                </a:path>
                <a:path extrusionOk="0" h="685800" w="685800">
                  <a:moveTo>
                    <a:pt x="473214" y="0"/>
                  </a:moveTo>
                  <a:lnTo>
                    <a:pt x="334517" y="0"/>
                  </a:lnTo>
                  <a:lnTo>
                    <a:pt x="327659" y="6858"/>
                  </a:lnTo>
                  <a:lnTo>
                    <a:pt x="327672" y="152400"/>
                  </a:lnTo>
                  <a:lnTo>
                    <a:pt x="358139" y="152400"/>
                  </a:lnTo>
                  <a:lnTo>
                    <a:pt x="358139" y="106680"/>
                  </a:lnTo>
                  <a:lnTo>
                    <a:pt x="473201" y="106680"/>
                  </a:lnTo>
                  <a:lnTo>
                    <a:pt x="480059" y="99822"/>
                  </a:lnTo>
                  <a:lnTo>
                    <a:pt x="480059" y="76200"/>
                  </a:lnTo>
                  <a:lnTo>
                    <a:pt x="358139" y="76200"/>
                  </a:lnTo>
                  <a:lnTo>
                    <a:pt x="358139" y="30480"/>
                  </a:lnTo>
                  <a:lnTo>
                    <a:pt x="480059" y="30480"/>
                  </a:lnTo>
                  <a:lnTo>
                    <a:pt x="480059" y="6858"/>
                  </a:lnTo>
                  <a:lnTo>
                    <a:pt x="473214" y="0"/>
                  </a:lnTo>
                  <a:close/>
                </a:path>
                <a:path extrusionOk="0" h="685800" w="685800">
                  <a:moveTo>
                    <a:pt x="480059" y="30480"/>
                  </a:moveTo>
                  <a:lnTo>
                    <a:pt x="449579" y="30480"/>
                  </a:lnTo>
                  <a:lnTo>
                    <a:pt x="449579" y="76200"/>
                  </a:lnTo>
                  <a:lnTo>
                    <a:pt x="480059" y="76200"/>
                  </a:lnTo>
                  <a:lnTo>
                    <a:pt x="480059" y="3048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30" name="Google Shape;530;p35"/>
            <p:cNvSpPr/>
            <p:nvPr/>
          </p:nvSpPr>
          <p:spPr>
            <a:xfrm>
              <a:off x="2536473" y="4670183"/>
              <a:ext cx="1268095" cy="1268095"/>
            </a:xfrm>
            <a:custGeom>
              <a:rect b="b" l="l" r="r" t="t"/>
              <a:pathLst>
                <a:path extrusionOk="0" h="1268095" w="1268095">
                  <a:moveTo>
                    <a:pt x="633945" y="0"/>
                  </a:moveTo>
                  <a:lnTo>
                    <a:pt x="586632" y="1738"/>
                  </a:lnTo>
                  <a:lnTo>
                    <a:pt x="540264" y="6874"/>
                  </a:lnTo>
                  <a:lnTo>
                    <a:pt x="494962" y="15282"/>
                  </a:lnTo>
                  <a:lnTo>
                    <a:pt x="450851" y="26842"/>
                  </a:lnTo>
                  <a:lnTo>
                    <a:pt x="408051" y="41430"/>
                  </a:lnTo>
                  <a:lnTo>
                    <a:pt x="366686" y="58923"/>
                  </a:lnTo>
                  <a:lnTo>
                    <a:pt x="326879" y="79200"/>
                  </a:lnTo>
                  <a:lnTo>
                    <a:pt x="288752" y="102137"/>
                  </a:lnTo>
                  <a:lnTo>
                    <a:pt x="252427" y="127612"/>
                  </a:lnTo>
                  <a:lnTo>
                    <a:pt x="218027" y="155503"/>
                  </a:lnTo>
                  <a:lnTo>
                    <a:pt x="185675" y="185686"/>
                  </a:lnTo>
                  <a:lnTo>
                    <a:pt x="155493" y="218040"/>
                  </a:lnTo>
                  <a:lnTo>
                    <a:pt x="127604" y="252441"/>
                  </a:lnTo>
                  <a:lnTo>
                    <a:pt x="102130" y="288766"/>
                  </a:lnTo>
                  <a:lnTo>
                    <a:pt x="79194" y="326894"/>
                  </a:lnTo>
                  <a:lnTo>
                    <a:pt x="58919" y="366702"/>
                  </a:lnTo>
                  <a:lnTo>
                    <a:pt x="41426" y="408067"/>
                  </a:lnTo>
                  <a:lnTo>
                    <a:pt x="26840" y="450867"/>
                  </a:lnTo>
                  <a:lnTo>
                    <a:pt x="15281" y="494978"/>
                  </a:lnTo>
                  <a:lnTo>
                    <a:pt x="6873" y="540279"/>
                  </a:lnTo>
                  <a:lnTo>
                    <a:pt x="1738" y="586647"/>
                  </a:lnTo>
                  <a:lnTo>
                    <a:pt x="0" y="633958"/>
                  </a:lnTo>
                  <a:lnTo>
                    <a:pt x="1738" y="681270"/>
                  </a:lnTo>
                  <a:lnTo>
                    <a:pt x="6873" y="727637"/>
                  </a:lnTo>
                  <a:lnTo>
                    <a:pt x="15281" y="772938"/>
                  </a:lnTo>
                  <a:lnTo>
                    <a:pt x="26840" y="817049"/>
                  </a:lnTo>
                  <a:lnTo>
                    <a:pt x="41426" y="859849"/>
                  </a:lnTo>
                  <a:lnTo>
                    <a:pt x="58919" y="901214"/>
                  </a:lnTo>
                  <a:lnTo>
                    <a:pt x="79194" y="941022"/>
                  </a:lnTo>
                  <a:lnTo>
                    <a:pt x="102130" y="979150"/>
                  </a:lnTo>
                  <a:lnTo>
                    <a:pt x="127604" y="1015476"/>
                  </a:lnTo>
                  <a:lnTo>
                    <a:pt x="155493" y="1049877"/>
                  </a:lnTo>
                  <a:lnTo>
                    <a:pt x="185675" y="1082230"/>
                  </a:lnTo>
                  <a:lnTo>
                    <a:pt x="218027" y="1112413"/>
                  </a:lnTo>
                  <a:lnTo>
                    <a:pt x="252427" y="1140304"/>
                  </a:lnTo>
                  <a:lnTo>
                    <a:pt x="288752" y="1165779"/>
                  </a:lnTo>
                  <a:lnTo>
                    <a:pt x="326879" y="1188716"/>
                  </a:lnTo>
                  <a:lnTo>
                    <a:pt x="366686" y="1208993"/>
                  </a:lnTo>
                  <a:lnTo>
                    <a:pt x="408051" y="1226487"/>
                  </a:lnTo>
                  <a:lnTo>
                    <a:pt x="450851" y="1241075"/>
                  </a:lnTo>
                  <a:lnTo>
                    <a:pt x="494962" y="1252634"/>
                  </a:lnTo>
                  <a:lnTo>
                    <a:pt x="540264" y="1261043"/>
                  </a:lnTo>
                  <a:lnTo>
                    <a:pt x="586632" y="1266178"/>
                  </a:lnTo>
                  <a:lnTo>
                    <a:pt x="633945" y="1267917"/>
                  </a:lnTo>
                  <a:lnTo>
                    <a:pt x="681258" y="1266178"/>
                  </a:lnTo>
                  <a:lnTo>
                    <a:pt x="727627" y="1261043"/>
                  </a:lnTo>
                  <a:lnTo>
                    <a:pt x="772928" y="1252634"/>
                  </a:lnTo>
                  <a:lnTo>
                    <a:pt x="817040" y="1241075"/>
                  </a:lnTo>
                  <a:lnTo>
                    <a:pt x="859840" y="1226487"/>
                  </a:lnTo>
                  <a:lnTo>
                    <a:pt x="901204" y="1208993"/>
                  </a:lnTo>
                  <a:lnTo>
                    <a:pt x="941012" y="1188716"/>
                  </a:lnTo>
                  <a:lnTo>
                    <a:pt x="979139" y="1165779"/>
                  </a:lnTo>
                  <a:lnTo>
                    <a:pt x="1015464" y="1140304"/>
                  </a:lnTo>
                  <a:lnTo>
                    <a:pt x="1049864" y="1112413"/>
                  </a:lnTo>
                  <a:lnTo>
                    <a:pt x="1082216" y="1082230"/>
                  </a:lnTo>
                  <a:lnTo>
                    <a:pt x="1112398" y="1049877"/>
                  </a:lnTo>
                  <a:lnTo>
                    <a:pt x="1140287" y="1015476"/>
                  </a:lnTo>
                  <a:lnTo>
                    <a:pt x="1165761" y="979150"/>
                  </a:lnTo>
                  <a:lnTo>
                    <a:pt x="1188697" y="941022"/>
                  </a:lnTo>
                  <a:lnTo>
                    <a:pt x="1208972" y="901214"/>
                  </a:lnTo>
                  <a:lnTo>
                    <a:pt x="1226464" y="859849"/>
                  </a:lnTo>
                  <a:lnTo>
                    <a:pt x="1241051" y="817049"/>
                  </a:lnTo>
                  <a:lnTo>
                    <a:pt x="1252610" y="772938"/>
                  </a:lnTo>
                  <a:lnTo>
                    <a:pt x="1261018" y="727637"/>
                  </a:lnTo>
                  <a:lnTo>
                    <a:pt x="1266153" y="681270"/>
                  </a:lnTo>
                  <a:lnTo>
                    <a:pt x="1267891" y="633958"/>
                  </a:lnTo>
                  <a:lnTo>
                    <a:pt x="1266153" y="586647"/>
                  </a:lnTo>
                  <a:lnTo>
                    <a:pt x="1261018" y="540279"/>
                  </a:lnTo>
                  <a:lnTo>
                    <a:pt x="1252610" y="494978"/>
                  </a:lnTo>
                  <a:lnTo>
                    <a:pt x="1241051" y="450867"/>
                  </a:lnTo>
                  <a:lnTo>
                    <a:pt x="1226464" y="408067"/>
                  </a:lnTo>
                  <a:lnTo>
                    <a:pt x="1208972" y="366702"/>
                  </a:lnTo>
                  <a:lnTo>
                    <a:pt x="1188697" y="326894"/>
                  </a:lnTo>
                  <a:lnTo>
                    <a:pt x="1165761" y="288766"/>
                  </a:lnTo>
                  <a:lnTo>
                    <a:pt x="1140287" y="252441"/>
                  </a:lnTo>
                  <a:lnTo>
                    <a:pt x="1112398" y="218040"/>
                  </a:lnTo>
                  <a:lnTo>
                    <a:pt x="1082216" y="185686"/>
                  </a:lnTo>
                  <a:lnTo>
                    <a:pt x="1049864" y="155503"/>
                  </a:lnTo>
                  <a:lnTo>
                    <a:pt x="1015464" y="127612"/>
                  </a:lnTo>
                  <a:lnTo>
                    <a:pt x="979139" y="102137"/>
                  </a:lnTo>
                  <a:lnTo>
                    <a:pt x="941012" y="79200"/>
                  </a:lnTo>
                  <a:lnTo>
                    <a:pt x="901204" y="58923"/>
                  </a:lnTo>
                  <a:lnTo>
                    <a:pt x="859840" y="41430"/>
                  </a:lnTo>
                  <a:lnTo>
                    <a:pt x="817040" y="26842"/>
                  </a:lnTo>
                  <a:lnTo>
                    <a:pt x="772928" y="15282"/>
                  </a:lnTo>
                  <a:lnTo>
                    <a:pt x="727627" y="6874"/>
                  </a:lnTo>
                  <a:lnTo>
                    <a:pt x="681258" y="1738"/>
                  </a:lnTo>
                  <a:lnTo>
                    <a:pt x="633945"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31" name="Google Shape;531;p35"/>
            <p:cNvSpPr/>
            <p:nvPr/>
          </p:nvSpPr>
          <p:spPr>
            <a:xfrm>
              <a:off x="2831398" y="4975509"/>
              <a:ext cx="683260" cy="714375"/>
            </a:xfrm>
            <a:custGeom>
              <a:rect b="b" l="l" r="r" t="t"/>
              <a:pathLst>
                <a:path extrusionOk="0" h="714375" w="683260">
                  <a:moveTo>
                    <a:pt x="442709" y="714095"/>
                  </a:moveTo>
                  <a:lnTo>
                    <a:pt x="79921" y="714095"/>
                  </a:lnTo>
                  <a:lnTo>
                    <a:pt x="48809" y="707827"/>
                  </a:lnTo>
                  <a:lnTo>
                    <a:pt x="23406" y="690732"/>
                  </a:lnTo>
                  <a:lnTo>
                    <a:pt x="6279" y="665377"/>
                  </a:lnTo>
                  <a:lnTo>
                    <a:pt x="0" y="634326"/>
                  </a:lnTo>
                  <a:lnTo>
                    <a:pt x="6279" y="603284"/>
                  </a:lnTo>
                  <a:lnTo>
                    <a:pt x="23406" y="577932"/>
                  </a:lnTo>
                  <a:lnTo>
                    <a:pt x="48809" y="560839"/>
                  </a:lnTo>
                  <a:lnTo>
                    <a:pt x="79921" y="554570"/>
                  </a:lnTo>
                  <a:lnTo>
                    <a:pt x="442709" y="554570"/>
                  </a:lnTo>
                  <a:lnTo>
                    <a:pt x="411603" y="560839"/>
                  </a:lnTo>
                  <a:lnTo>
                    <a:pt x="386199" y="577932"/>
                  </a:lnTo>
                  <a:lnTo>
                    <a:pt x="369069" y="603284"/>
                  </a:lnTo>
                  <a:lnTo>
                    <a:pt x="362788" y="634326"/>
                  </a:lnTo>
                  <a:lnTo>
                    <a:pt x="369069" y="665377"/>
                  </a:lnTo>
                  <a:lnTo>
                    <a:pt x="386199" y="690732"/>
                  </a:lnTo>
                  <a:lnTo>
                    <a:pt x="411603" y="707827"/>
                  </a:lnTo>
                  <a:lnTo>
                    <a:pt x="442709" y="714095"/>
                  </a:lnTo>
                  <a:lnTo>
                    <a:pt x="473815" y="707827"/>
                  </a:lnTo>
                  <a:lnTo>
                    <a:pt x="499219" y="690732"/>
                  </a:lnTo>
                  <a:lnTo>
                    <a:pt x="516348" y="665377"/>
                  </a:lnTo>
                  <a:lnTo>
                    <a:pt x="522630" y="634326"/>
                  </a:lnTo>
                  <a:lnTo>
                    <a:pt x="522160" y="338497"/>
                  </a:lnTo>
                  <a:lnTo>
                    <a:pt x="521919" y="182119"/>
                  </a:lnTo>
                  <a:lnTo>
                    <a:pt x="521830" y="113202"/>
                  </a:lnTo>
                  <a:lnTo>
                    <a:pt x="521817" y="79756"/>
                  </a:lnTo>
                  <a:lnTo>
                    <a:pt x="528097" y="48713"/>
                  </a:lnTo>
                  <a:lnTo>
                    <a:pt x="545222" y="23361"/>
                  </a:lnTo>
                  <a:lnTo>
                    <a:pt x="570621" y="6268"/>
                  </a:lnTo>
                  <a:lnTo>
                    <a:pt x="601726" y="0"/>
                  </a:lnTo>
                  <a:lnTo>
                    <a:pt x="632837" y="6268"/>
                  </a:lnTo>
                  <a:lnTo>
                    <a:pt x="658241" y="23361"/>
                  </a:lnTo>
                  <a:lnTo>
                    <a:pt x="675367" y="48713"/>
                  </a:lnTo>
                  <a:lnTo>
                    <a:pt x="681647" y="79756"/>
                  </a:lnTo>
                  <a:lnTo>
                    <a:pt x="682935" y="124029"/>
                  </a:lnTo>
                  <a:lnTo>
                    <a:pt x="675617" y="146764"/>
                  </a:lnTo>
                  <a:lnTo>
                    <a:pt x="652722" y="155140"/>
                  </a:lnTo>
                  <a:lnTo>
                    <a:pt x="607275" y="156337"/>
                  </a:lnTo>
                </a:path>
                <a:path extrusionOk="0" h="714375" w="683260">
                  <a:moveTo>
                    <a:pt x="146824" y="472236"/>
                  </a:moveTo>
                  <a:lnTo>
                    <a:pt x="443293" y="472236"/>
                  </a:lnTo>
                </a:path>
                <a:path extrusionOk="0" h="714375" w="683260">
                  <a:moveTo>
                    <a:pt x="146824" y="401472"/>
                  </a:moveTo>
                  <a:lnTo>
                    <a:pt x="443293" y="401472"/>
                  </a:lnTo>
                </a:path>
                <a:path extrusionOk="0" h="714375" w="683260">
                  <a:moveTo>
                    <a:pt x="146824" y="326910"/>
                  </a:moveTo>
                  <a:lnTo>
                    <a:pt x="443293" y="32691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32" name="Google Shape;532;p35"/>
            <p:cNvSpPr/>
            <p:nvPr/>
          </p:nvSpPr>
          <p:spPr>
            <a:xfrm>
              <a:off x="2911503" y="4975505"/>
              <a:ext cx="509270" cy="549910"/>
            </a:xfrm>
            <a:custGeom>
              <a:rect b="b" l="l" r="r" t="t"/>
              <a:pathLst>
                <a:path extrusionOk="0" h="549910" w="509270">
                  <a:moveTo>
                    <a:pt x="509041" y="0"/>
                  </a:moveTo>
                  <a:lnTo>
                    <a:pt x="79806" y="0"/>
                  </a:lnTo>
                  <a:lnTo>
                    <a:pt x="48745" y="6261"/>
                  </a:lnTo>
                  <a:lnTo>
                    <a:pt x="23377" y="23336"/>
                  </a:lnTo>
                  <a:lnTo>
                    <a:pt x="6272" y="48659"/>
                  </a:lnTo>
                  <a:lnTo>
                    <a:pt x="0" y="79667"/>
                  </a:lnTo>
                  <a:lnTo>
                    <a:pt x="0" y="549376"/>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33" name="Google Shape;533;p35"/>
            <p:cNvSpPr/>
            <p:nvPr/>
          </p:nvSpPr>
          <p:spPr>
            <a:xfrm>
              <a:off x="2979329" y="5087302"/>
              <a:ext cx="295275" cy="139700"/>
            </a:xfrm>
            <a:custGeom>
              <a:rect b="b" l="l" r="r" t="t"/>
              <a:pathLst>
                <a:path extrusionOk="0" h="139700" w="295275">
                  <a:moveTo>
                    <a:pt x="0" y="139255"/>
                  </a:moveTo>
                  <a:lnTo>
                    <a:pt x="294881" y="139255"/>
                  </a:lnTo>
                </a:path>
                <a:path extrusionOk="0" h="139700" w="295275">
                  <a:moveTo>
                    <a:pt x="0" y="69621"/>
                  </a:moveTo>
                  <a:lnTo>
                    <a:pt x="294881" y="69621"/>
                  </a:lnTo>
                </a:path>
                <a:path extrusionOk="0" h="139700" w="295275">
                  <a:moveTo>
                    <a:pt x="0" y="0"/>
                  </a:moveTo>
                  <a:lnTo>
                    <a:pt x="294881"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34" name="Google Shape;534;p35"/>
            <p:cNvSpPr/>
            <p:nvPr/>
          </p:nvSpPr>
          <p:spPr>
            <a:xfrm>
              <a:off x="5115730" y="1002778"/>
              <a:ext cx="508000" cy="508000"/>
            </a:xfrm>
            <a:custGeom>
              <a:rect b="b" l="l" r="r" t="t"/>
              <a:pathLst>
                <a:path extrusionOk="0" h="508000" w="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4000"/>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535" name="Google Shape;535;p35"/>
          <p:cNvSpPr txBox="1"/>
          <p:nvPr/>
        </p:nvSpPr>
        <p:spPr>
          <a:xfrm>
            <a:off x="3947752" y="789901"/>
            <a:ext cx="156300" cy="2868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3</a:t>
            </a:r>
            <a:endParaRPr sz="1800">
              <a:latin typeface="Nunito ExtraBold"/>
              <a:ea typeface="Nunito ExtraBold"/>
              <a:cs typeface="Nunito ExtraBold"/>
              <a:sym typeface="Nunito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p:cNvPicPr preferRelativeResize="0"/>
          <p:nvPr/>
        </p:nvPicPr>
        <p:blipFill>
          <a:blip r:embed="rId3">
            <a:alphaModFix/>
          </a:blip>
          <a:stretch>
            <a:fillRect/>
          </a:stretch>
        </p:blipFill>
        <p:spPr>
          <a:xfrm>
            <a:off x="1914425" y="419794"/>
            <a:ext cx="5876751" cy="5023949"/>
          </a:xfrm>
          <a:prstGeom prst="rect">
            <a:avLst/>
          </a:prstGeom>
          <a:noFill/>
          <a:ln>
            <a:noFill/>
          </a:ln>
        </p:spPr>
      </p:pic>
      <p:pic>
        <p:nvPicPr>
          <p:cNvPr id="118" name="Google Shape;118;p18"/>
          <p:cNvPicPr preferRelativeResize="0"/>
          <p:nvPr/>
        </p:nvPicPr>
        <p:blipFill>
          <a:blip r:embed="rId4">
            <a:alphaModFix/>
          </a:blip>
          <a:stretch>
            <a:fillRect/>
          </a:stretch>
        </p:blipFill>
        <p:spPr>
          <a:xfrm>
            <a:off x="-766300" y="426650"/>
            <a:ext cx="4705749" cy="3369324"/>
          </a:xfrm>
          <a:prstGeom prst="rect">
            <a:avLst/>
          </a:prstGeom>
          <a:noFill/>
          <a:ln>
            <a:noFill/>
          </a:ln>
        </p:spPr>
      </p:pic>
      <p:sp>
        <p:nvSpPr>
          <p:cNvPr id="119" name="Google Shape;119;p18"/>
          <p:cNvSpPr txBox="1"/>
          <p:nvPr>
            <p:ph type="title"/>
          </p:nvPr>
        </p:nvSpPr>
        <p:spPr>
          <a:xfrm>
            <a:off x="502967" y="1101144"/>
            <a:ext cx="2819400" cy="969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Is an Entry Point?</a:t>
            </a:r>
            <a:endParaRPr/>
          </a:p>
        </p:txBody>
      </p:sp>
      <p:sp>
        <p:nvSpPr>
          <p:cNvPr id="120" name="Google Shape;120;p18"/>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IMAGE: UNSPLASH</a:t>
            </a:r>
            <a:endParaRPr/>
          </a:p>
        </p:txBody>
      </p:sp>
      <p:sp>
        <p:nvSpPr>
          <p:cNvPr id="121" name="Google Shape;121;p18"/>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22" name="Google Shape;122;p18"/>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123" name="Google Shape;123;p18"/>
          <p:cNvPicPr preferRelativeResize="0"/>
          <p:nvPr/>
        </p:nvPicPr>
        <p:blipFill>
          <a:blip r:embed="rId5">
            <a:alphaModFix/>
          </a:blip>
          <a:stretch>
            <a:fillRect/>
          </a:stretch>
        </p:blipFill>
        <p:spPr>
          <a:xfrm>
            <a:off x="540442" y="2103244"/>
            <a:ext cx="2219350" cy="200100"/>
          </a:xfrm>
          <a:prstGeom prst="rect">
            <a:avLst/>
          </a:prstGeom>
          <a:noFill/>
          <a:ln>
            <a:noFill/>
          </a:ln>
        </p:spPr>
      </p:pic>
      <p:sp>
        <p:nvSpPr>
          <p:cNvPr id="124" name="Google Shape;124;p18"/>
          <p:cNvSpPr txBox="1"/>
          <p:nvPr/>
        </p:nvSpPr>
        <p:spPr>
          <a:xfrm>
            <a:off x="497792" y="2367425"/>
            <a:ext cx="2732700" cy="756600"/>
          </a:xfrm>
          <a:prstGeom prst="rect">
            <a:avLst/>
          </a:prstGeom>
          <a:noFill/>
          <a:ln>
            <a:noFill/>
          </a:ln>
        </p:spPr>
        <p:txBody>
          <a:bodyPr anchorCtr="0" anchor="t" bIns="0" lIns="0" spcFirstLastPara="1" rIns="0" wrap="square" tIns="1900">
            <a:spAutoFit/>
          </a:bodyPr>
          <a:lstStyle/>
          <a:p>
            <a:pPr indent="0" lvl="0" marL="12700" marR="0" rtl="0" algn="l">
              <a:lnSpc>
                <a:spcPct val="103200"/>
              </a:lnSpc>
              <a:spcBef>
                <a:spcPts val="0"/>
              </a:spcBef>
              <a:spcAft>
                <a:spcPts val="0"/>
              </a:spcAft>
              <a:buNone/>
            </a:pPr>
            <a:r>
              <a:rPr lang="en" sz="1600">
                <a:solidFill>
                  <a:srgbClr val="F2A6F2"/>
                </a:solidFill>
                <a:latin typeface="Nunito ExtraBold"/>
                <a:ea typeface="Nunito ExtraBold"/>
                <a:cs typeface="Nunito ExtraBold"/>
                <a:sym typeface="Nunito ExtraBold"/>
              </a:rPr>
              <a:t>Entry points are physical or virtual spaces where you can access decisionmakers</a:t>
            </a:r>
            <a:endParaRPr sz="1600">
              <a:latin typeface="Nunito ExtraBold"/>
              <a:ea typeface="Nunito ExtraBold"/>
              <a:cs typeface="Nunito ExtraBold"/>
              <a:sym typeface="Nunito ExtraBold"/>
            </a:endParaRPr>
          </a:p>
        </p:txBody>
      </p:sp>
      <p:sp>
        <p:nvSpPr>
          <p:cNvPr id="125" name="Google Shape;125;p18"/>
          <p:cNvSpPr/>
          <p:nvPr/>
        </p:nvSpPr>
        <p:spPr>
          <a:xfrm>
            <a:off x="3247072" y="4110849"/>
            <a:ext cx="518159" cy="518159"/>
          </a:xfrm>
          <a:custGeom>
            <a:rect b="b" l="l" r="r" t="t"/>
            <a:pathLst>
              <a:path extrusionOk="0" h="690879" w="690879">
                <a:moveTo>
                  <a:pt x="345274" y="0"/>
                </a:moveTo>
                <a:lnTo>
                  <a:pt x="298423" y="3151"/>
                </a:lnTo>
                <a:lnTo>
                  <a:pt x="253487" y="12333"/>
                </a:lnTo>
                <a:lnTo>
                  <a:pt x="210878" y="27133"/>
                </a:lnTo>
                <a:lnTo>
                  <a:pt x="171007" y="47140"/>
                </a:lnTo>
                <a:lnTo>
                  <a:pt x="134287" y="71942"/>
                </a:lnTo>
                <a:lnTo>
                  <a:pt x="101128" y="101128"/>
                </a:lnTo>
                <a:lnTo>
                  <a:pt x="71942" y="134287"/>
                </a:lnTo>
                <a:lnTo>
                  <a:pt x="47140" y="171007"/>
                </a:lnTo>
                <a:lnTo>
                  <a:pt x="27133" y="210878"/>
                </a:lnTo>
                <a:lnTo>
                  <a:pt x="12333" y="253487"/>
                </a:lnTo>
                <a:lnTo>
                  <a:pt x="3151" y="298423"/>
                </a:lnTo>
                <a:lnTo>
                  <a:pt x="0" y="345274"/>
                </a:lnTo>
                <a:lnTo>
                  <a:pt x="3151" y="392126"/>
                </a:lnTo>
                <a:lnTo>
                  <a:pt x="12333" y="437062"/>
                </a:lnTo>
                <a:lnTo>
                  <a:pt x="27133" y="479671"/>
                </a:lnTo>
                <a:lnTo>
                  <a:pt x="47140" y="519541"/>
                </a:lnTo>
                <a:lnTo>
                  <a:pt x="71942" y="556262"/>
                </a:lnTo>
                <a:lnTo>
                  <a:pt x="101128" y="589421"/>
                </a:lnTo>
                <a:lnTo>
                  <a:pt x="134287" y="618607"/>
                </a:lnTo>
                <a:lnTo>
                  <a:pt x="171007" y="643409"/>
                </a:lnTo>
                <a:lnTo>
                  <a:pt x="210878" y="663416"/>
                </a:lnTo>
                <a:lnTo>
                  <a:pt x="253487" y="678216"/>
                </a:lnTo>
                <a:lnTo>
                  <a:pt x="298423" y="687397"/>
                </a:lnTo>
                <a:lnTo>
                  <a:pt x="345274" y="690549"/>
                </a:lnTo>
                <a:lnTo>
                  <a:pt x="392126" y="687397"/>
                </a:lnTo>
                <a:lnTo>
                  <a:pt x="437062" y="678216"/>
                </a:lnTo>
                <a:lnTo>
                  <a:pt x="479671" y="663416"/>
                </a:lnTo>
                <a:lnTo>
                  <a:pt x="519541" y="643409"/>
                </a:lnTo>
                <a:lnTo>
                  <a:pt x="556262" y="618607"/>
                </a:lnTo>
                <a:lnTo>
                  <a:pt x="589421" y="589421"/>
                </a:lnTo>
                <a:lnTo>
                  <a:pt x="618607" y="556262"/>
                </a:lnTo>
                <a:lnTo>
                  <a:pt x="643409" y="519541"/>
                </a:lnTo>
                <a:lnTo>
                  <a:pt x="663416" y="479671"/>
                </a:lnTo>
                <a:lnTo>
                  <a:pt x="678216" y="437062"/>
                </a:lnTo>
                <a:lnTo>
                  <a:pt x="687397" y="392126"/>
                </a:lnTo>
                <a:lnTo>
                  <a:pt x="690549" y="345274"/>
                </a:lnTo>
                <a:lnTo>
                  <a:pt x="687397" y="298423"/>
                </a:lnTo>
                <a:lnTo>
                  <a:pt x="678216" y="253487"/>
                </a:lnTo>
                <a:lnTo>
                  <a:pt x="663416" y="210878"/>
                </a:lnTo>
                <a:lnTo>
                  <a:pt x="643409" y="171007"/>
                </a:lnTo>
                <a:lnTo>
                  <a:pt x="618607" y="134287"/>
                </a:lnTo>
                <a:lnTo>
                  <a:pt x="589421" y="101128"/>
                </a:lnTo>
                <a:lnTo>
                  <a:pt x="556262" y="71942"/>
                </a:lnTo>
                <a:lnTo>
                  <a:pt x="519541" y="47140"/>
                </a:lnTo>
                <a:lnTo>
                  <a:pt x="479671" y="27133"/>
                </a:lnTo>
                <a:lnTo>
                  <a:pt x="437062" y="12333"/>
                </a:lnTo>
                <a:lnTo>
                  <a:pt x="392126" y="3151"/>
                </a:lnTo>
                <a:lnTo>
                  <a:pt x="345274"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6" name="Google Shape;126;p18"/>
          <p:cNvSpPr txBox="1"/>
          <p:nvPr/>
        </p:nvSpPr>
        <p:spPr>
          <a:xfrm>
            <a:off x="3426645" y="4219454"/>
            <a:ext cx="156300" cy="2868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1</a:t>
            </a:r>
            <a:endParaRPr sz="1800">
              <a:latin typeface="Nunito ExtraBold"/>
              <a:ea typeface="Nunito ExtraBold"/>
              <a:cs typeface="Nunito ExtraBold"/>
              <a:sym typeface="Nunito ExtraBold"/>
            </a:endParaRPr>
          </a:p>
        </p:txBody>
      </p:sp>
      <p:sp>
        <p:nvSpPr>
          <p:cNvPr id="127" name="Google Shape;127;p18"/>
          <p:cNvSpPr/>
          <p:nvPr/>
        </p:nvSpPr>
        <p:spPr>
          <a:xfrm>
            <a:off x="5504201" y="4110849"/>
            <a:ext cx="518159" cy="518159"/>
          </a:xfrm>
          <a:custGeom>
            <a:rect b="b" l="l" r="r" t="t"/>
            <a:pathLst>
              <a:path extrusionOk="0" h="690879" w="690879">
                <a:moveTo>
                  <a:pt x="345274" y="0"/>
                </a:moveTo>
                <a:lnTo>
                  <a:pt x="298423" y="3151"/>
                </a:lnTo>
                <a:lnTo>
                  <a:pt x="253487" y="12333"/>
                </a:lnTo>
                <a:lnTo>
                  <a:pt x="210878" y="27133"/>
                </a:lnTo>
                <a:lnTo>
                  <a:pt x="171007" y="47140"/>
                </a:lnTo>
                <a:lnTo>
                  <a:pt x="134287" y="71942"/>
                </a:lnTo>
                <a:lnTo>
                  <a:pt x="101128" y="101128"/>
                </a:lnTo>
                <a:lnTo>
                  <a:pt x="71942" y="134287"/>
                </a:lnTo>
                <a:lnTo>
                  <a:pt x="47140" y="171007"/>
                </a:lnTo>
                <a:lnTo>
                  <a:pt x="27133" y="210878"/>
                </a:lnTo>
                <a:lnTo>
                  <a:pt x="12333" y="253487"/>
                </a:lnTo>
                <a:lnTo>
                  <a:pt x="3151" y="298423"/>
                </a:lnTo>
                <a:lnTo>
                  <a:pt x="0" y="345274"/>
                </a:lnTo>
                <a:lnTo>
                  <a:pt x="3151" y="392126"/>
                </a:lnTo>
                <a:lnTo>
                  <a:pt x="12333" y="437062"/>
                </a:lnTo>
                <a:lnTo>
                  <a:pt x="27133" y="479671"/>
                </a:lnTo>
                <a:lnTo>
                  <a:pt x="47140" y="519541"/>
                </a:lnTo>
                <a:lnTo>
                  <a:pt x="71942" y="556262"/>
                </a:lnTo>
                <a:lnTo>
                  <a:pt x="101128" y="589421"/>
                </a:lnTo>
                <a:lnTo>
                  <a:pt x="134287" y="618607"/>
                </a:lnTo>
                <a:lnTo>
                  <a:pt x="171007" y="643409"/>
                </a:lnTo>
                <a:lnTo>
                  <a:pt x="210878" y="663416"/>
                </a:lnTo>
                <a:lnTo>
                  <a:pt x="253487" y="678216"/>
                </a:lnTo>
                <a:lnTo>
                  <a:pt x="298423" y="687397"/>
                </a:lnTo>
                <a:lnTo>
                  <a:pt x="345274" y="690549"/>
                </a:lnTo>
                <a:lnTo>
                  <a:pt x="392126" y="687397"/>
                </a:lnTo>
                <a:lnTo>
                  <a:pt x="437062" y="678216"/>
                </a:lnTo>
                <a:lnTo>
                  <a:pt x="479671" y="663416"/>
                </a:lnTo>
                <a:lnTo>
                  <a:pt x="519541" y="643409"/>
                </a:lnTo>
                <a:lnTo>
                  <a:pt x="556262" y="618607"/>
                </a:lnTo>
                <a:lnTo>
                  <a:pt x="589421" y="589421"/>
                </a:lnTo>
                <a:lnTo>
                  <a:pt x="618607" y="556262"/>
                </a:lnTo>
                <a:lnTo>
                  <a:pt x="643409" y="519541"/>
                </a:lnTo>
                <a:lnTo>
                  <a:pt x="663416" y="479671"/>
                </a:lnTo>
                <a:lnTo>
                  <a:pt x="678216" y="437062"/>
                </a:lnTo>
                <a:lnTo>
                  <a:pt x="687397" y="392126"/>
                </a:lnTo>
                <a:lnTo>
                  <a:pt x="690549" y="345274"/>
                </a:lnTo>
                <a:lnTo>
                  <a:pt x="687397" y="298423"/>
                </a:lnTo>
                <a:lnTo>
                  <a:pt x="678216" y="253487"/>
                </a:lnTo>
                <a:lnTo>
                  <a:pt x="663416" y="210878"/>
                </a:lnTo>
                <a:lnTo>
                  <a:pt x="643409" y="171007"/>
                </a:lnTo>
                <a:lnTo>
                  <a:pt x="618607" y="134287"/>
                </a:lnTo>
                <a:lnTo>
                  <a:pt x="589421" y="101128"/>
                </a:lnTo>
                <a:lnTo>
                  <a:pt x="556262" y="71942"/>
                </a:lnTo>
                <a:lnTo>
                  <a:pt x="519541" y="47140"/>
                </a:lnTo>
                <a:lnTo>
                  <a:pt x="479671" y="27133"/>
                </a:lnTo>
                <a:lnTo>
                  <a:pt x="437062" y="12333"/>
                </a:lnTo>
                <a:lnTo>
                  <a:pt x="392126" y="3151"/>
                </a:lnTo>
                <a:lnTo>
                  <a:pt x="345274"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28" name="Google Shape;128;p18"/>
          <p:cNvSpPr txBox="1"/>
          <p:nvPr/>
        </p:nvSpPr>
        <p:spPr>
          <a:xfrm>
            <a:off x="5683775" y="4219454"/>
            <a:ext cx="156300" cy="2868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lang="en" sz="1800">
                <a:solidFill>
                  <a:srgbClr val="FFFFFF"/>
                </a:solidFill>
                <a:latin typeface="Nunito ExtraBold"/>
                <a:ea typeface="Nunito ExtraBold"/>
                <a:cs typeface="Nunito ExtraBold"/>
                <a:sym typeface="Nunito ExtraBold"/>
              </a:rPr>
              <a:t>2</a:t>
            </a:r>
            <a:endParaRPr sz="1800">
              <a:latin typeface="Nunito ExtraBold"/>
              <a:ea typeface="Nunito ExtraBold"/>
              <a:cs typeface="Nunito ExtraBold"/>
              <a:sym typeface="Nunito ExtraBold"/>
            </a:endParaRPr>
          </a:p>
        </p:txBody>
      </p:sp>
      <p:sp>
        <p:nvSpPr>
          <p:cNvPr id="129" name="Google Shape;129;p18"/>
          <p:cNvSpPr txBox="1"/>
          <p:nvPr/>
        </p:nvSpPr>
        <p:spPr>
          <a:xfrm>
            <a:off x="4276165" y="1123356"/>
            <a:ext cx="2106300" cy="209700"/>
          </a:xfrm>
          <a:prstGeom prst="rect">
            <a:avLst/>
          </a:prstGeom>
          <a:noFill/>
          <a:ln>
            <a:noFill/>
          </a:ln>
        </p:spPr>
        <p:txBody>
          <a:bodyPr anchorCtr="0" anchor="t" bIns="0" lIns="0" spcFirstLastPara="1" rIns="0" wrap="square" tIns="9525">
            <a:spAutoFit/>
          </a:bodyPr>
          <a:lstStyle/>
          <a:p>
            <a:pPr indent="0" lvl="0" marL="12700" marR="0" rtl="0" algn="ctr">
              <a:lnSpc>
                <a:spcPct val="100000"/>
              </a:lnSpc>
              <a:spcBef>
                <a:spcPts val="0"/>
              </a:spcBef>
              <a:spcAft>
                <a:spcPts val="0"/>
              </a:spcAft>
              <a:buNone/>
            </a:pPr>
            <a:r>
              <a:rPr lang="en" sz="1300">
                <a:solidFill>
                  <a:srgbClr val="FFFFFF"/>
                </a:solidFill>
                <a:latin typeface="Nunito ExtraBold"/>
                <a:ea typeface="Nunito ExtraBold"/>
                <a:cs typeface="Nunito ExtraBold"/>
                <a:sym typeface="Nunito ExtraBold"/>
              </a:rPr>
              <a:t>TWO </a:t>
            </a:r>
            <a:r>
              <a:rPr lang="en" sz="1300">
                <a:solidFill>
                  <a:srgbClr val="FFFFFF"/>
                </a:solidFill>
                <a:latin typeface="Nunito ExtraBold"/>
                <a:ea typeface="Nunito ExtraBold"/>
                <a:cs typeface="Nunito ExtraBold"/>
                <a:sym typeface="Nunito ExtraBold"/>
              </a:rPr>
              <a:t>TYPES</a:t>
            </a:r>
            <a:r>
              <a:rPr lang="en" sz="1300">
                <a:solidFill>
                  <a:srgbClr val="FFFFFF"/>
                </a:solidFill>
                <a:latin typeface="Nunito ExtraBold"/>
                <a:ea typeface="Nunito ExtraBold"/>
                <a:cs typeface="Nunito ExtraBold"/>
                <a:sym typeface="Nunito ExtraBold"/>
              </a:rPr>
              <a:t>:</a:t>
            </a:r>
            <a:endParaRPr sz="1300">
              <a:latin typeface="Nunito ExtraBold"/>
              <a:ea typeface="Nunito ExtraBold"/>
              <a:cs typeface="Nunito ExtraBold"/>
              <a:sym typeface="Nunito ExtraBold"/>
            </a:endParaRPr>
          </a:p>
        </p:txBody>
      </p:sp>
      <p:sp>
        <p:nvSpPr>
          <p:cNvPr id="130" name="Google Shape;130;p18"/>
          <p:cNvSpPr txBox="1"/>
          <p:nvPr/>
        </p:nvSpPr>
        <p:spPr>
          <a:xfrm>
            <a:off x="2636741" y="4673832"/>
            <a:ext cx="1707000" cy="490500"/>
          </a:xfrm>
          <a:prstGeom prst="rect">
            <a:avLst/>
          </a:prstGeom>
          <a:noFill/>
          <a:ln>
            <a:noFill/>
          </a:ln>
        </p:spPr>
        <p:txBody>
          <a:bodyPr anchorCtr="0" anchor="t" bIns="0" lIns="0" spcFirstLastPara="1" rIns="0" wrap="square" tIns="51425">
            <a:spAutoFit/>
          </a:bodyPr>
          <a:lstStyle/>
          <a:p>
            <a:pPr indent="0" lvl="0" marL="38100" marR="0" rtl="0" algn="l">
              <a:lnSpc>
                <a:spcPct val="100000"/>
              </a:lnSpc>
              <a:spcBef>
                <a:spcPts val="0"/>
              </a:spcBef>
              <a:spcAft>
                <a:spcPts val="0"/>
              </a:spcAft>
              <a:buNone/>
            </a:pPr>
            <a:r>
              <a:rPr lang="en" sz="1300">
                <a:solidFill>
                  <a:srgbClr val="FFFFFF"/>
                </a:solidFill>
                <a:latin typeface="Raleway Medium"/>
                <a:ea typeface="Raleway Medium"/>
                <a:cs typeface="Raleway Medium"/>
                <a:sym typeface="Raleway Medium"/>
              </a:rPr>
              <a:t>Existing entry points</a:t>
            </a:r>
            <a:endParaRPr sz="1300">
              <a:latin typeface="Raleway Medium"/>
              <a:ea typeface="Raleway Medium"/>
              <a:cs typeface="Raleway Medium"/>
              <a:sym typeface="Raleway Medium"/>
            </a:endParaRPr>
          </a:p>
          <a:p>
            <a:pPr indent="0" lvl="0" marL="12700" marR="0" rtl="0" algn="l">
              <a:lnSpc>
                <a:spcPct val="100000"/>
              </a:lnSpc>
              <a:spcBef>
                <a:spcPts val="300"/>
              </a:spcBef>
              <a:spcAft>
                <a:spcPts val="0"/>
              </a:spcAft>
              <a:buNone/>
            </a:pPr>
            <a:r>
              <a:rPr lang="en" sz="1300">
                <a:solidFill>
                  <a:srgbClr val="FFFFFF"/>
                </a:solidFill>
                <a:latin typeface="Raleway Medium"/>
                <a:ea typeface="Raleway Medium"/>
                <a:cs typeface="Raleway Medium"/>
                <a:sym typeface="Raleway Medium"/>
              </a:rPr>
              <a:t>that you need to find</a:t>
            </a:r>
            <a:endParaRPr sz="1300">
              <a:latin typeface="Raleway Medium"/>
              <a:ea typeface="Raleway Medium"/>
              <a:cs typeface="Raleway Medium"/>
              <a:sym typeface="Raleway Medium"/>
            </a:endParaRPr>
          </a:p>
        </p:txBody>
      </p:sp>
      <p:sp>
        <p:nvSpPr>
          <p:cNvPr id="131" name="Google Shape;131;p18"/>
          <p:cNvSpPr txBox="1"/>
          <p:nvPr/>
        </p:nvSpPr>
        <p:spPr>
          <a:xfrm>
            <a:off x="5105556" y="4660922"/>
            <a:ext cx="1330800" cy="490500"/>
          </a:xfrm>
          <a:prstGeom prst="rect">
            <a:avLst/>
          </a:prstGeom>
          <a:noFill/>
          <a:ln>
            <a:noFill/>
          </a:ln>
        </p:spPr>
        <p:txBody>
          <a:bodyPr anchorCtr="0" anchor="t" bIns="0" lIns="0" spcFirstLastPara="1" rIns="0" wrap="square" tIns="51425">
            <a:spAutoFit/>
          </a:bodyPr>
          <a:lstStyle/>
          <a:p>
            <a:pPr indent="0" lvl="0" marL="0" marR="0" rtl="0" algn="ctr">
              <a:lnSpc>
                <a:spcPct val="100000"/>
              </a:lnSpc>
              <a:spcBef>
                <a:spcPts val="0"/>
              </a:spcBef>
              <a:spcAft>
                <a:spcPts val="0"/>
              </a:spcAft>
              <a:buNone/>
            </a:pPr>
            <a:r>
              <a:rPr lang="en" sz="1300">
                <a:solidFill>
                  <a:srgbClr val="FFFFFF"/>
                </a:solidFill>
                <a:latin typeface="Raleway Medium"/>
                <a:ea typeface="Raleway Medium"/>
                <a:cs typeface="Raleway Medium"/>
                <a:sym typeface="Raleway Medium"/>
              </a:rPr>
              <a:t>Entry points that</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FFFFFF"/>
                </a:solidFill>
                <a:latin typeface="Raleway"/>
                <a:ea typeface="Raleway"/>
                <a:cs typeface="Raleway"/>
                <a:sym typeface="Raleway"/>
              </a:rPr>
              <a:t>you </a:t>
            </a:r>
            <a:r>
              <a:rPr lang="en" sz="1300">
                <a:solidFill>
                  <a:srgbClr val="FFFFFF"/>
                </a:solidFill>
                <a:latin typeface="Raleway Medium"/>
                <a:ea typeface="Raleway Medium"/>
                <a:cs typeface="Raleway Medium"/>
                <a:sym typeface="Raleway Medium"/>
              </a:rPr>
              <a:t>create</a:t>
            </a:r>
            <a:endParaRPr sz="1300">
              <a:latin typeface="Raleway Medium"/>
              <a:ea typeface="Raleway Medium"/>
              <a:cs typeface="Raleway Medium"/>
              <a:sym typeface="Raleway Medium"/>
            </a:endParaRPr>
          </a:p>
        </p:txBody>
      </p:sp>
      <p:pic>
        <p:nvPicPr>
          <p:cNvPr id="132" name="Google Shape;132;p18"/>
          <p:cNvPicPr preferRelativeResize="0"/>
          <p:nvPr/>
        </p:nvPicPr>
        <p:blipFill>
          <a:blip r:embed="rId6">
            <a:alphaModFix/>
          </a:blip>
          <a:stretch>
            <a:fillRect/>
          </a:stretch>
        </p:blipFill>
        <p:spPr>
          <a:xfrm>
            <a:off x="3759501" y="3508823"/>
            <a:ext cx="2966700" cy="9024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6"/>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41" name="Google Shape;541;p36"/>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grpSp>
        <p:nvGrpSpPr>
          <p:cNvPr id="542" name="Google Shape;542;p36"/>
          <p:cNvGrpSpPr/>
          <p:nvPr/>
        </p:nvGrpSpPr>
        <p:grpSpPr>
          <a:xfrm>
            <a:off x="523805" y="3131343"/>
            <a:ext cx="6970418" cy="2012842"/>
            <a:chOff x="698500" y="4176795"/>
            <a:chExt cx="9295130" cy="2684863"/>
          </a:xfrm>
        </p:grpSpPr>
        <p:sp>
          <p:nvSpPr>
            <p:cNvPr id="543" name="Google Shape;543;p36"/>
            <p:cNvSpPr/>
            <p:nvPr/>
          </p:nvSpPr>
          <p:spPr>
            <a:xfrm>
              <a:off x="698500" y="5114138"/>
              <a:ext cx="9295130" cy="1747520"/>
            </a:xfrm>
            <a:custGeom>
              <a:rect b="b" l="l" r="r" t="t"/>
              <a:pathLst>
                <a:path extrusionOk="0" h="1747520" w="9295130">
                  <a:moveTo>
                    <a:pt x="9295003" y="0"/>
                  </a:moveTo>
                  <a:lnTo>
                    <a:pt x="0" y="0"/>
                  </a:lnTo>
                  <a:lnTo>
                    <a:pt x="0" y="1518767"/>
                  </a:lnTo>
                  <a:lnTo>
                    <a:pt x="4644" y="1564838"/>
                  </a:lnTo>
                  <a:lnTo>
                    <a:pt x="17964" y="1607748"/>
                  </a:lnTo>
                  <a:lnTo>
                    <a:pt x="39041" y="1646579"/>
                  </a:lnTo>
                  <a:lnTo>
                    <a:pt x="66955" y="1680411"/>
                  </a:lnTo>
                  <a:lnTo>
                    <a:pt x="100788" y="1708325"/>
                  </a:lnTo>
                  <a:lnTo>
                    <a:pt x="139619" y="1729402"/>
                  </a:lnTo>
                  <a:lnTo>
                    <a:pt x="182529" y="1742723"/>
                  </a:lnTo>
                  <a:lnTo>
                    <a:pt x="228600" y="1747367"/>
                  </a:lnTo>
                  <a:lnTo>
                    <a:pt x="9066403" y="1747367"/>
                  </a:lnTo>
                  <a:lnTo>
                    <a:pt x="9112473" y="1742723"/>
                  </a:lnTo>
                  <a:lnTo>
                    <a:pt x="9155383" y="1729402"/>
                  </a:lnTo>
                  <a:lnTo>
                    <a:pt x="9194214" y="1708325"/>
                  </a:lnTo>
                  <a:lnTo>
                    <a:pt x="9228047" y="1680411"/>
                  </a:lnTo>
                  <a:lnTo>
                    <a:pt x="9255961" y="1646579"/>
                  </a:lnTo>
                  <a:lnTo>
                    <a:pt x="9277038" y="1607748"/>
                  </a:lnTo>
                  <a:lnTo>
                    <a:pt x="9290358" y="1564838"/>
                  </a:lnTo>
                  <a:lnTo>
                    <a:pt x="9295003" y="1518767"/>
                  </a:lnTo>
                  <a:lnTo>
                    <a:pt x="929500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44" name="Google Shape;544;p36"/>
            <p:cNvSpPr/>
            <p:nvPr/>
          </p:nvSpPr>
          <p:spPr>
            <a:xfrm>
              <a:off x="698500" y="4176795"/>
              <a:ext cx="9295130" cy="979804"/>
            </a:xfrm>
            <a:custGeom>
              <a:rect b="b" l="l" r="r" t="t"/>
              <a:pathLst>
                <a:path extrusionOk="0" h="979804" w="9295130">
                  <a:moveTo>
                    <a:pt x="9066403" y="0"/>
                  </a:moveTo>
                  <a:lnTo>
                    <a:pt x="228600" y="0"/>
                  </a:lnTo>
                  <a:lnTo>
                    <a:pt x="182529" y="4644"/>
                  </a:lnTo>
                  <a:lnTo>
                    <a:pt x="139619" y="17964"/>
                  </a:lnTo>
                  <a:lnTo>
                    <a:pt x="100788" y="39041"/>
                  </a:lnTo>
                  <a:lnTo>
                    <a:pt x="66955" y="66955"/>
                  </a:lnTo>
                  <a:lnTo>
                    <a:pt x="39041" y="100788"/>
                  </a:lnTo>
                  <a:lnTo>
                    <a:pt x="17964" y="139619"/>
                  </a:lnTo>
                  <a:lnTo>
                    <a:pt x="4644" y="182529"/>
                  </a:lnTo>
                  <a:lnTo>
                    <a:pt x="0" y="228600"/>
                  </a:lnTo>
                  <a:lnTo>
                    <a:pt x="0" y="979563"/>
                  </a:lnTo>
                  <a:lnTo>
                    <a:pt x="9295003" y="979563"/>
                  </a:lnTo>
                  <a:lnTo>
                    <a:pt x="9295003" y="228600"/>
                  </a:lnTo>
                  <a:lnTo>
                    <a:pt x="9290358" y="182529"/>
                  </a:lnTo>
                  <a:lnTo>
                    <a:pt x="9277038" y="139619"/>
                  </a:lnTo>
                  <a:lnTo>
                    <a:pt x="9255961" y="100788"/>
                  </a:lnTo>
                  <a:lnTo>
                    <a:pt x="9228047" y="66955"/>
                  </a:lnTo>
                  <a:lnTo>
                    <a:pt x="9194214" y="39041"/>
                  </a:lnTo>
                  <a:lnTo>
                    <a:pt x="9155383" y="17964"/>
                  </a:lnTo>
                  <a:lnTo>
                    <a:pt x="9112473" y="4644"/>
                  </a:lnTo>
                  <a:lnTo>
                    <a:pt x="9066403"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545" name="Google Shape;545;p36"/>
          <p:cNvSpPr/>
          <p:nvPr/>
        </p:nvSpPr>
        <p:spPr>
          <a:xfrm>
            <a:off x="1514129" y="428469"/>
            <a:ext cx="4990624" cy="2466022"/>
          </a:xfrm>
          <a:custGeom>
            <a:rect b="b" l="l" r="r" t="t"/>
            <a:pathLst>
              <a:path extrusionOk="0" h="3288029" w="6654165">
                <a:moveTo>
                  <a:pt x="6653796" y="0"/>
                </a:moveTo>
                <a:lnTo>
                  <a:pt x="0" y="0"/>
                </a:lnTo>
                <a:lnTo>
                  <a:pt x="906" y="48218"/>
                </a:lnTo>
                <a:lnTo>
                  <a:pt x="2494" y="96268"/>
                </a:lnTo>
                <a:lnTo>
                  <a:pt x="4758" y="144143"/>
                </a:lnTo>
                <a:lnTo>
                  <a:pt x="7694" y="191839"/>
                </a:lnTo>
                <a:lnTo>
                  <a:pt x="11298" y="239351"/>
                </a:lnTo>
                <a:lnTo>
                  <a:pt x="15565" y="286676"/>
                </a:lnTo>
                <a:lnTo>
                  <a:pt x="20490" y="333808"/>
                </a:lnTo>
                <a:lnTo>
                  <a:pt x="26069" y="380742"/>
                </a:lnTo>
                <a:lnTo>
                  <a:pt x="32296" y="427474"/>
                </a:lnTo>
                <a:lnTo>
                  <a:pt x="39167" y="474000"/>
                </a:lnTo>
                <a:lnTo>
                  <a:pt x="46679" y="520314"/>
                </a:lnTo>
                <a:lnTo>
                  <a:pt x="54825" y="566412"/>
                </a:lnTo>
                <a:lnTo>
                  <a:pt x="63601" y="612289"/>
                </a:lnTo>
                <a:lnTo>
                  <a:pt x="73003" y="657941"/>
                </a:lnTo>
                <a:lnTo>
                  <a:pt x="83026" y="703363"/>
                </a:lnTo>
                <a:lnTo>
                  <a:pt x="93665" y="748551"/>
                </a:lnTo>
                <a:lnTo>
                  <a:pt x="104916" y="793499"/>
                </a:lnTo>
                <a:lnTo>
                  <a:pt x="116775" y="838203"/>
                </a:lnTo>
                <a:lnTo>
                  <a:pt x="129235" y="882659"/>
                </a:lnTo>
                <a:lnTo>
                  <a:pt x="142294" y="926862"/>
                </a:lnTo>
                <a:lnTo>
                  <a:pt x="155945" y="970807"/>
                </a:lnTo>
                <a:lnTo>
                  <a:pt x="170185" y="1014489"/>
                </a:lnTo>
                <a:lnTo>
                  <a:pt x="185009" y="1057904"/>
                </a:lnTo>
                <a:lnTo>
                  <a:pt x="200412" y="1101047"/>
                </a:lnTo>
                <a:lnTo>
                  <a:pt x="216390" y="1143914"/>
                </a:lnTo>
                <a:lnTo>
                  <a:pt x="232937" y="1186500"/>
                </a:lnTo>
                <a:lnTo>
                  <a:pt x="250050" y="1228800"/>
                </a:lnTo>
                <a:lnTo>
                  <a:pt x="267724" y="1270809"/>
                </a:lnTo>
                <a:lnTo>
                  <a:pt x="285953" y="1312524"/>
                </a:lnTo>
                <a:lnTo>
                  <a:pt x="304734" y="1353939"/>
                </a:lnTo>
                <a:lnTo>
                  <a:pt x="324062" y="1395050"/>
                </a:lnTo>
                <a:lnTo>
                  <a:pt x="343932" y="1435852"/>
                </a:lnTo>
                <a:lnTo>
                  <a:pt x="364339" y="1476340"/>
                </a:lnTo>
                <a:lnTo>
                  <a:pt x="385278" y="1516509"/>
                </a:lnTo>
                <a:lnTo>
                  <a:pt x="406746" y="1556356"/>
                </a:lnTo>
                <a:lnTo>
                  <a:pt x="428738" y="1595876"/>
                </a:lnTo>
                <a:lnTo>
                  <a:pt x="451248" y="1635063"/>
                </a:lnTo>
                <a:lnTo>
                  <a:pt x="474273" y="1673913"/>
                </a:lnTo>
                <a:lnTo>
                  <a:pt x="497807" y="1712422"/>
                </a:lnTo>
                <a:lnTo>
                  <a:pt x="521846" y="1750585"/>
                </a:lnTo>
                <a:lnTo>
                  <a:pt x="546385" y="1788397"/>
                </a:lnTo>
                <a:lnTo>
                  <a:pt x="571420" y="1825854"/>
                </a:lnTo>
                <a:lnTo>
                  <a:pt x="596946" y="1862950"/>
                </a:lnTo>
                <a:lnTo>
                  <a:pt x="622958" y="1899682"/>
                </a:lnTo>
                <a:lnTo>
                  <a:pt x="649452" y="1936044"/>
                </a:lnTo>
                <a:lnTo>
                  <a:pt x="676423" y="1972032"/>
                </a:lnTo>
                <a:lnTo>
                  <a:pt x="703866" y="2007642"/>
                </a:lnTo>
                <a:lnTo>
                  <a:pt x="731777" y="2042869"/>
                </a:lnTo>
                <a:lnTo>
                  <a:pt x="760152" y="2077707"/>
                </a:lnTo>
                <a:lnTo>
                  <a:pt x="788984" y="2112153"/>
                </a:lnTo>
                <a:lnTo>
                  <a:pt x="818271" y="2146201"/>
                </a:lnTo>
                <a:lnTo>
                  <a:pt x="848006" y="2179848"/>
                </a:lnTo>
                <a:lnTo>
                  <a:pt x="878187" y="2213088"/>
                </a:lnTo>
                <a:lnTo>
                  <a:pt x="908807" y="2245917"/>
                </a:lnTo>
                <a:lnTo>
                  <a:pt x="939862" y="2278330"/>
                </a:lnTo>
                <a:lnTo>
                  <a:pt x="971348" y="2310323"/>
                </a:lnTo>
                <a:lnTo>
                  <a:pt x="1003260" y="2341890"/>
                </a:lnTo>
                <a:lnTo>
                  <a:pt x="1035594" y="2373028"/>
                </a:lnTo>
                <a:lnTo>
                  <a:pt x="1068344" y="2403731"/>
                </a:lnTo>
                <a:lnTo>
                  <a:pt x="1101506" y="2433996"/>
                </a:lnTo>
                <a:lnTo>
                  <a:pt x="1135075" y="2463816"/>
                </a:lnTo>
                <a:lnTo>
                  <a:pt x="1169047" y="2493188"/>
                </a:lnTo>
                <a:lnTo>
                  <a:pt x="1203418" y="2522108"/>
                </a:lnTo>
                <a:lnTo>
                  <a:pt x="1238182" y="2550569"/>
                </a:lnTo>
                <a:lnTo>
                  <a:pt x="1273334" y="2578568"/>
                </a:lnTo>
                <a:lnTo>
                  <a:pt x="1308871" y="2606101"/>
                </a:lnTo>
                <a:lnTo>
                  <a:pt x="1344787" y="2633161"/>
                </a:lnTo>
                <a:lnTo>
                  <a:pt x="1381078" y="2659746"/>
                </a:lnTo>
                <a:lnTo>
                  <a:pt x="1417740" y="2685849"/>
                </a:lnTo>
                <a:lnTo>
                  <a:pt x="1454767" y="2711467"/>
                </a:lnTo>
                <a:lnTo>
                  <a:pt x="1492155" y="2736595"/>
                </a:lnTo>
                <a:lnTo>
                  <a:pt x="1529899" y="2761228"/>
                </a:lnTo>
                <a:lnTo>
                  <a:pt x="1567995" y="2785361"/>
                </a:lnTo>
                <a:lnTo>
                  <a:pt x="1606438" y="2808991"/>
                </a:lnTo>
                <a:lnTo>
                  <a:pt x="1645223" y="2832111"/>
                </a:lnTo>
                <a:lnTo>
                  <a:pt x="1684347" y="2854719"/>
                </a:lnTo>
                <a:lnTo>
                  <a:pt x="1723803" y="2876808"/>
                </a:lnTo>
                <a:lnTo>
                  <a:pt x="1763587" y="2898374"/>
                </a:lnTo>
                <a:lnTo>
                  <a:pt x="1803696" y="2919413"/>
                </a:lnTo>
                <a:lnTo>
                  <a:pt x="1844124" y="2939920"/>
                </a:lnTo>
                <a:lnTo>
                  <a:pt x="1884866" y="2959891"/>
                </a:lnTo>
                <a:lnTo>
                  <a:pt x="1925918" y="2979320"/>
                </a:lnTo>
                <a:lnTo>
                  <a:pt x="1967275" y="2998203"/>
                </a:lnTo>
                <a:lnTo>
                  <a:pt x="2008933" y="3016536"/>
                </a:lnTo>
                <a:lnTo>
                  <a:pt x="2050887" y="3034313"/>
                </a:lnTo>
                <a:lnTo>
                  <a:pt x="2093132" y="3051531"/>
                </a:lnTo>
                <a:lnTo>
                  <a:pt x="2135663" y="3068184"/>
                </a:lnTo>
                <a:lnTo>
                  <a:pt x="2178477" y="3084267"/>
                </a:lnTo>
                <a:lnTo>
                  <a:pt x="2221568" y="3099777"/>
                </a:lnTo>
                <a:lnTo>
                  <a:pt x="2264932" y="3114709"/>
                </a:lnTo>
                <a:lnTo>
                  <a:pt x="2308564" y="3129057"/>
                </a:lnTo>
                <a:lnTo>
                  <a:pt x="2352459" y="3142818"/>
                </a:lnTo>
                <a:lnTo>
                  <a:pt x="2396613" y="3155986"/>
                </a:lnTo>
                <a:lnTo>
                  <a:pt x="2441022" y="3168557"/>
                </a:lnTo>
                <a:lnTo>
                  <a:pt x="2485680" y="3180527"/>
                </a:lnTo>
                <a:lnTo>
                  <a:pt x="2530582" y="3191890"/>
                </a:lnTo>
                <a:lnTo>
                  <a:pt x="2575725" y="3202642"/>
                </a:lnTo>
                <a:lnTo>
                  <a:pt x="2621104" y="3212778"/>
                </a:lnTo>
                <a:lnTo>
                  <a:pt x="2666713" y="3222294"/>
                </a:lnTo>
                <a:lnTo>
                  <a:pt x="2712549" y="3231186"/>
                </a:lnTo>
                <a:lnTo>
                  <a:pt x="2758606" y="3239447"/>
                </a:lnTo>
                <a:lnTo>
                  <a:pt x="2804880" y="3247075"/>
                </a:lnTo>
                <a:lnTo>
                  <a:pt x="2851367" y="3254063"/>
                </a:lnTo>
                <a:lnTo>
                  <a:pt x="2898061" y="3260408"/>
                </a:lnTo>
                <a:lnTo>
                  <a:pt x="2944959" y="3266105"/>
                </a:lnTo>
                <a:lnTo>
                  <a:pt x="2992055" y="3271149"/>
                </a:lnTo>
                <a:lnTo>
                  <a:pt x="3039344" y="3275536"/>
                </a:lnTo>
                <a:lnTo>
                  <a:pt x="3086823" y="3279260"/>
                </a:lnTo>
                <a:lnTo>
                  <a:pt x="3134486" y="3282318"/>
                </a:lnTo>
                <a:lnTo>
                  <a:pt x="3182329" y="3284704"/>
                </a:lnTo>
                <a:lnTo>
                  <a:pt x="3230348" y="3286414"/>
                </a:lnTo>
                <a:lnTo>
                  <a:pt x="3278537" y="3287444"/>
                </a:lnTo>
                <a:lnTo>
                  <a:pt x="3326891" y="3287788"/>
                </a:lnTo>
                <a:lnTo>
                  <a:pt x="3375246" y="3287444"/>
                </a:lnTo>
                <a:lnTo>
                  <a:pt x="3423435" y="3286414"/>
                </a:lnTo>
                <a:lnTo>
                  <a:pt x="3471454" y="3284704"/>
                </a:lnTo>
                <a:lnTo>
                  <a:pt x="3519297" y="3282318"/>
                </a:lnTo>
                <a:lnTo>
                  <a:pt x="3566960" y="3279260"/>
                </a:lnTo>
                <a:lnTo>
                  <a:pt x="3614439" y="3275536"/>
                </a:lnTo>
                <a:lnTo>
                  <a:pt x="3661728" y="3271149"/>
                </a:lnTo>
                <a:lnTo>
                  <a:pt x="3708824" y="3266105"/>
                </a:lnTo>
                <a:lnTo>
                  <a:pt x="3755722" y="3260408"/>
                </a:lnTo>
                <a:lnTo>
                  <a:pt x="3802416" y="3254063"/>
                </a:lnTo>
                <a:lnTo>
                  <a:pt x="3848903" y="3247075"/>
                </a:lnTo>
                <a:lnTo>
                  <a:pt x="3895177" y="3239447"/>
                </a:lnTo>
                <a:lnTo>
                  <a:pt x="3941234" y="3231186"/>
                </a:lnTo>
                <a:lnTo>
                  <a:pt x="3987070" y="3222294"/>
                </a:lnTo>
                <a:lnTo>
                  <a:pt x="4032680" y="3212778"/>
                </a:lnTo>
                <a:lnTo>
                  <a:pt x="4078058" y="3202642"/>
                </a:lnTo>
                <a:lnTo>
                  <a:pt x="4123201" y="3191890"/>
                </a:lnTo>
                <a:lnTo>
                  <a:pt x="4168104" y="3180527"/>
                </a:lnTo>
                <a:lnTo>
                  <a:pt x="4212761" y="3168557"/>
                </a:lnTo>
                <a:lnTo>
                  <a:pt x="4257170" y="3155986"/>
                </a:lnTo>
                <a:lnTo>
                  <a:pt x="4301324" y="3142818"/>
                </a:lnTo>
                <a:lnTo>
                  <a:pt x="4345219" y="3129057"/>
                </a:lnTo>
                <a:lnTo>
                  <a:pt x="4388851" y="3114709"/>
                </a:lnTo>
                <a:lnTo>
                  <a:pt x="4432215" y="3099777"/>
                </a:lnTo>
                <a:lnTo>
                  <a:pt x="4475306" y="3084267"/>
                </a:lnTo>
                <a:lnTo>
                  <a:pt x="4518120" y="3068184"/>
                </a:lnTo>
                <a:lnTo>
                  <a:pt x="4560652" y="3051531"/>
                </a:lnTo>
                <a:lnTo>
                  <a:pt x="4602897" y="3034313"/>
                </a:lnTo>
                <a:lnTo>
                  <a:pt x="4644850" y="3016536"/>
                </a:lnTo>
                <a:lnTo>
                  <a:pt x="4686508" y="2998203"/>
                </a:lnTo>
                <a:lnTo>
                  <a:pt x="4727866" y="2979320"/>
                </a:lnTo>
                <a:lnTo>
                  <a:pt x="4768918" y="2959891"/>
                </a:lnTo>
                <a:lnTo>
                  <a:pt x="4809660" y="2939920"/>
                </a:lnTo>
                <a:lnTo>
                  <a:pt x="4850087" y="2919413"/>
                </a:lnTo>
                <a:lnTo>
                  <a:pt x="4890196" y="2898374"/>
                </a:lnTo>
                <a:lnTo>
                  <a:pt x="4929981" y="2876808"/>
                </a:lnTo>
                <a:lnTo>
                  <a:pt x="4969437" y="2854719"/>
                </a:lnTo>
                <a:lnTo>
                  <a:pt x="5008560" y="2832111"/>
                </a:lnTo>
                <a:lnTo>
                  <a:pt x="5047345" y="2808991"/>
                </a:lnTo>
                <a:lnTo>
                  <a:pt x="5085788" y="2785361"/>
                </a:lnTo>
                <a:lnTo>
                  <a:pt x="5123884" y="2761228"/>
                </a:lnTo>
                <a:lnTo>
                  <a:pt x="5161629" y="2736595"/>
                </a:lnTo>
                <a:lnTo>
                  <a:pt x="5199017" y="2711467"/>
                </a:lnTo>
                <a:lnTo>
                  <a:pt x="5236044" y="2685849"/>
                </a:lnTo>
                <a:lnTo>
                  <a:pt x="5272705" y="2659746"/>
                </a:lnTo>
                <a:lnTo>
                  <a:pt x="5308997" y="2633161"/>
                </a:lnTo>
                <a:lnTo>
                  <a:pt x="5344913" y="2606101"/>
                </a:lnTo>
                <a:lnTo>
                  <a:pt x="5380450" y="2578568"/>
                </a:lnTo>
                <a:lnTo>
                  <a:pt x="5415602" y="2550569"/>
                </a:lnTo>
                <a:lnTo>
                  <a:pt x="5450366" y="2522108"/>
                </a:lnTo>
                <a:lnTo>
                  <a:pt x="5484737" y="2493188"/>
                </a:lnTo>
                <a:lnTo>
                  <a:pt x="5518709" y="2463816"/>
                </a:lnTo>
                <a:lnTo>
                  <a:pt x="5552278" y="2433996"/>
                </a:lnTo>
                <a:lnTo>
                  <a:pt x="5585441" y="2403731"/>
                </a:lnTo>
                <a:lnTo>
                  <a:pt x="5618191" y="2373028"/>
                </a:lnTo>
                <a:lnTo>
                  <a:pt x="5650524" y="2341890"/>
                </a:lnTo>
                <a:lnTo>
                  <a:pt x="5682436" y="2310323"/>
                </a:lnTo>
                <a:lnTo>
                  <a:pt x="5713922" y="2278330"/>
                </a:lnTo>
                <a:lnTo>
                  <a:pt x="5744978" y="2245917"/>
                </a:lnTo>
                <a:lnTo>
                  <a:pt x="5775598" y="2213088"/>
                </a:lnTo>
                <a:lnTo>
                  <a:pt x="5805779" y="2179848"/>
                </a:lnTo>
                <a:lnTo>
                  <a:pt x="5835514" y="2146201"/>
                </a:lnTo>
                <a:lnTo>
                  <a:pt x="5864801" y="2112153"/>
                </a:lnTo>
                <a:lnTo>
                  <a:pt x="5893634" y="2077707"/>
                </a:lnTo>
                <a:lnTo>
                  <a:pt x="5922008" y="2042869"/>
                </a:lnTo>
                <a:lnTo>
                  <a:pt x="5949919" y="2007642"/>
                </a:lnTo>
                <a:lnTo>
                  <a:pt x="5977363" y="1972032"/>
                </a:lnTo>
                <a:lnTo>
                  <a:pt x="6004334" y="1936044"/>
                </a:lnTo>
                <a:lnTo>
                  <a:pt x="6030828" y="1899682"/>
                </a:lnTo>
                <a:lnTo>
                  <a:pt x="6056840" y="1862950"/>
                </a:lnTo>
                <a:lnTo>
                  <a:pt x="6082366" y="1825854"/>
                </a:lnTo>
                <a:lnTo>
                  <a:pt x="6107401" y="1788397"/>
                </a:lnTo>
                <a:lnTo>
                  <a:pt x="6131941" y="1750585"/>
                </a:lnTo>
                <a:lnTo>
                  <a:pt x="6155980" y="1712422"/>
                </a:lnTo>
                <a:lnTo>
                  <a:pt x="6179514" y="1673913"/>
                </a:lnTo>
                <a:lnTo>
                  <a:pt x="6202539" y="1635063"/>
                </a:lnTo>
                <a:lnTo>
                  <a:pt x="6225049" y="1595876"/>
                </a:lnTo>
                <a:lnTo>
                  <a:pt x="6247041" y="1556356"/>
                </a:lnTo>
                <a:lnTo>
                  <a:pt x="6268509" y="1516509"/>
                </a:lnTo>
                <a:lnTo>
                  <a:pt x="6289449" y="1476340"/>
                </a:lnTo>
                <a:lnTo>
                  <a:pt x="6309856" y="1435852"/>
                </a:lnTo>
                <a:lnTo>
                  <a:pt x="6329726" y="1395050"/>
                </a:lnTo>
                <a:lnTo>
                  <a:pt x="6349054" y="1353939"/>
                </a:lnTo>
                <a:lnTo>
                  <a:pt x="6367835" y="1312524"/>
                </a:lnTo>
                <a:lnTo>
                  <a:pt x="6386064" y="1270809"/>
                </a:lnTo>
                <a:lnTo>
                  <a:pt x="6403738" y="1228800"/>
                </a:lnTo>
                <a:lnTo>
                  <a:pt x="6420851" y="1186500"/>
                </a:lnTo>
                <a:lnTo>
                  <a:pt x="6437399" y="1143914"/>
                </a:lnTo>
                <a:lnTo>
                  <a:pt x="6453377" y="1101047"/>
                </a:lnTo>
                <a:lnTo>
                  <a:pt x="6468780" y="1057904"/>
                </a:lnTo>
                <a:lnTo>
                  <a:pt x="6483604" y="1014489"/>
                </a:lnTo>
                <a:lnTo>
                  <a:pt x="6497845" y="970807"/>
                </a:lnTo>
                <a:lnTo>
                  <a:pt x="6511496" y="926862"/>
                </a:lnTo>
                <a:lnTo>
                  <a:pt x="6524555" y="882659"/>
                </a:lnTo>
                <a:lnTo>
                  <a:pt x="6537016" y="838203"/>
                </a:lnTo>
                <a:lnTo>
                  <a:pt x="6548874" y="793499"/>
                </a:lnTo>
                <a:lnTo>
                  <a:pt x="6560126" y="748551"/>
                </a:lnTo>
                <a:lnTo>
                  <a:pt x="6570765" y="703363"/>
                </a:lnTo>
                <a:lnTo>
                  <a:pt x="6580789" y="657941"/>
                </a:lnTo>
                <a:lnTo>
                  <a:pt x="6590191" y="612289"/>
                </a:lnTo>
                <a:lnTo>
                  <a:pt x="6598967" y="566412"/>
                </a:lnTo>
                <a:lnTo>
                  <a:pt x="6607114" y="520314"/>
                </a:lnTo>
                <a:lnTo>
                  <a:pt x="6614625" y="474000"/>
                </a:lnTo>
                <a:lnTo>
                  <a:pt x="6621497" y="427474"/>
                </a:lnTo>
                <a:lnTo>
                  <a:pt x="6627725" y="380742"/>
                </a:lnTo>
                <a:lnTo>
                  <a:pt x="6633303" y="333808"/>
                </a:lnTo>
                <a:lnTo>
                  <a:pt x="6638229" y="286676"/>
                </a:lnTo>
                <a:lnTo>
                  <a:pt x="6642496" y="239351"/>
                </a:lnTo>
                <a:lnTo>
                  <a:pt x="6646100" y="191839"/>
                </a:lnTo>
                <a:lnTo>
                  <a:pt x="6649037" y="144143"/>
                </a:lnTo>
                <a:lnTo>
                  <a:pt x="6651302" y="96268"/>
                </a:lnTo>
                <a:lnTo>
                  <a:pt x="6652890" y="48218"/>
                </a:lnTo>
                <a:lnTo>
                  <a:pt x="665379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46" name="Google Shape;546;p36"/>
          <p:cNvSpPr txBox="1"/>
          <p:nvPr>
            <p:ph type="title"/>
          </p:nvPr>
        </p:nvSpPr>
        <p:spPr>
          <a:xfrm>
            <a:off x="2228033" y="1024110"/>
            <a:ext cx="3623400" cy="955800"/>
          </a:xfrm>
          <a:prstGeom prst="rect">
            <a:avLst/>
          </a:prstGeom>
          <a:noFill/>
          <a:ln>
            <a:noFill/>
          </a:ln>
        </p:spPr>
        <p:txBody>
          <a:bodyPr anchorCtr="0" anchor="t" bIns="0" lIns="0" spcFirstLastPara="1" rIns="0" wrap="square" tIns="68550">
            <a:spAutoFit/>
          </a:bodyPr>
          <a:lstStyle/>
          <a:p>
            <a:pPr indent="0" lvl="0" marL="0" marR="0" rtl="0" algn="ctr">
              <a:lnSpc>
                <a:spcPct val="90000"/>
              </a:lnSpc>
              <a:spcBef>
                <a:spcPts val="0"/>
              </a:spcBef>
              <a:spcAft>
                <a:spcPts val="0"/>
              </a:spcAft>
              <a:buNone/>
            </a:pPr>
            <a:r>
              <a:rPr lang="en" sz="3200">
                <a:latin typeface="Nunito ExtraBold"/>
                <a:ea typeface="Nunito ExtraBold"/>
                <a:cs typeface="Nunito ExtraBold"/>
                <a:sym typeface="Nunito ExtraBold"/>
              </a:rPr>
              <a:t>Influencing Policy  Change Is Possible</a:t>
            </a:r>
            <a:endParaRPr sz="3200">
              <a:latin typeface="Nunito ExtraBold"/>
              <a:ea typeface="Nunito ExtraBold"/>
              <a:cs typeface="Nunito ExtraBold"/>
              <a:sym typeface="Nunito ExtraBold"/>
            </a:endParaRPr>
          </a:p>
        </p:txBody>
      </p:sp>
      <p:sp>
        <p:nvSpPr>
          <p:cNvPr id="547" name="Google Shape;547;p36"/>
          <p:cNvSpPr txBox="1"/>
          <p:nvPr/>
        </p:nvSpPr>
        <p:spPr>
          <a:xfrm>
            <a:off x="891689" y="4087445"/>
            <a:ext cx="2630400" cy="802500"/>
          </a:xfrm>
          <a:prstGeom prst="rect">
            <a:avLst/>
          </a:prstGeom>
          <a:noFill/>
          <a:ln>
            <a:noFill/>
          </a:ln>
        </p:spPr>
        <p:txBody>
          <a:bodyPr anchorCtr="0" anchor="t" bIns="0" lIns="0" spcFirstLastPara="1" rIns="0" wrap="square" tIns="9525">
            <a:spAutoFit/>
          </a:bodyPr>
          <a:lstStyle/>
          <a:p>
            <a:pPr indent="0" lvl="0" marL="127000" marR="127000" rtl="0" algn="ctr">
              <a:lnSpc>
                <a:spcPct val="148100"/>
              </a:lnSpc>
              <a:spcBef>
                <a:spcPts val="0"/>
              </a:spcBef>
              <a:spcAft>
                <a:spcPts val="0"/>
              </a:spcAft>
              <a:buNone/>
            </a:pPr>
            <a:r>
              <a:rPr lang="en" sz="1300">
                <a:solidFill>
                  <a:srgbClr val="59585B"/>
                </a:solidFill>
                <a:latin typeface="Raleway Medium"/>
                <a:ea typeface="Raleway Medium"/>
                <a:cs typeface="Raleway Medium"/>
                <a:sym typeface="Raleway Medium"/>
              </a:rPr>
              <a:t>A clearly articulated problem</a:t>
            </a:r>
            <a:endParaRPr sz="1300">
              <a:solidFill>
                <a:srgbClr val="59585B"/>
              </a:solidFill>
              <a:latin typeface="Raleway Medium"/>
              <a:ea typeface="Raleway Medium"/>
              <a:cs typeface="Raleway Medium"/>
              <a:sym typeface="Raleway Medium"/>
            </a:endParaRPr>
          </a:p>
          <a:p>
            <a:pPr indent="0" lvl="0" marL="127000" marR="127000" rtl="0" algn="ctr">
              <a:lnSpc>
                <a:spcPct val="148100"/>
              </a:lnSpc>
              <a:spcBef>
                <a:spcPts val="0"/>
              </a:spcBef>
              <a:spcAft>
                <a:spcPts val="0"/>
              </a:spcAft>
              <a:buNone/>
            </a:pPr>
            <a:r>
              <a:rPr lang="en" sz="1300">
                <a:solidFill>
                  <a:srgbClr val="59585B"/>
                </a:solidFill>
                <a:latin typeface="Raleway Medium"/>
                <a:ea typeface="Raleway Medium"/>
                <a:cs typeface="Raleway Medium"/>
                <a:sym typeface="Raleway Medium"/>
              </a:rPr>
              <a:t>Feasible, sensible solutions</a:t>
            </a:r>
            <a:endParaRPr sz="1300">
              <a:latin typeface="Raleway Medium"/>
              <a:ea typeface="Raleway Medium"/>
              <a:cs typeface="Raleway Medium"/>
              <a:sym typeface="Raleway Medium"/>
            </a:endParaRPr>
          </a:p>
          <a:p>
            <a:pPr indent="0" lvl="0" marL="0" marR="0" rtl="0" algn="ctr">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A political climate ripe for action</a:t>
            </a:r>
            <a:endParaRPr sz="1300">
              <a:latin typeface="Raleway Medium"/>
              <a:ea typeface="Raleway Medium"/>
              <a:cs typeface="Raleway Medium"/>
              <a:sym typeface="Raleway Medium"/>
            </a:endParaRPr>
          </a:p>
        </p:txBody>
      </p:sp>
      <p:sp>
        <p:nvSpPr>
          <p:cNvPr id="548" name="Google Shape;548;p36"/>
          <p:cNvSpPr txBox="1"/>
          <p:nvPr/>
        </p:nvSpPr>
        <p:spPr>
          <a:xfrm>
            <a:off x="1025770" y="3288254"/>
            <a:ext cx="2362500" cy="409200"/>
          </a:xfrm>
          <a:prstGeom prst="rect">
            <a:avLst/>
          </a:prstGeom>
          <a:noFill/>
          <a:ln>
            <a:noFill/>
          </a:ln>
        </p:spPr>
        <p:txBody>
          <a:bodyPr anchorCtr="0" anchor="t" bIns="0" lIns="0" spcFirstLastPara="1" rIns="0" wrap="square" tIns="5225">
            <a:spAutoFit/>
          </a:bodyPr>
          <a:lstStyle/>
          <a:p>
            <a:pPr indent="-139700" lvl="0" marL="152400" marR="0" rtl="0" algn="l">
              <a:lnSpc>
                <a:spcPct val="101899"/>
              </a:lnSpc>
              <a:spcBef>
                <a:spcPts val="0"/>
              </a:spcBef>
              <a:spcAft>
                <a:spcPts val="0"/>
              </a:spcAft>
              <a:buNone/>
            </a:pPr>
            <a:r>
              <a:rPr lang="en" sz="1300">
                <a:solidFill>
                  <a:srgbClr val="59585B"/>
                </a:solidFill>
                <a:latin typeface="Nunito ExtraBold"/>
                <a:ea typeface="Nunito ExtraBold"/>
                <a:cs typeface="Nunito ExtraBold"/>
                <a:sym typeface="Nunito ExtraBold"/>
              </a:rPr>
              <a:t>POLICY CHANGE CAN TAKE  PLACE WHEN THERE IS:</a:t>
            </a:r>
            <a:endParaRPr sz="1300">
              <a:latin typeface="Nunito ExtraBold"/>
              <a:ea typeface="Nunito ExtraBold"/>
              <a:cs typeface="Nunito ExtraBold"/>
              <a:sym typeface="Nunito ExtraBold"/>
            </a:endParaRPr>
          </a:p>
        </p:txBody>
      </p:sp>
      <p:sp>
        <p:nvSpPr>
          <p:cNvPr id="549" name="Google Shape;549;p36"/>
          <p:cNvSpPr txBox="1"/>
          <p:nvPr/>
        </p:nvSpPr>
        <p:spPr>
          <a:xfrm>
            <a:off x="4485438" y="3935045"/>
            <a:ext cx="2651400" cy="915300"/>
          </a:xfrm>
          <a:prstGeom prst="rect">
            <a:avLst/>
          </a:prstGeom>
          <a:noFill/>
          <a:ln>
            <a:noFill/>
          </a:ln>
        </p:spPr>
        <p:txBody>
          <a:bodyPr anchorCtr="0" anchor="t" bIns="0" lIns="0" spcFirstLastPara="1" rIns="0" wrap="square" tIns="108550">
            <a:spAutoFit/>
          </a:bodyPr>
          <a:lstStyle/>
          <a:p>
            <a:pPr indent="0" lvl="0" marL="0" marR="0" rtl="0" algn="ctr">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Policy learning</a:t>
            </a:r>
            <a:endParaRPr sz="1300">
              <a:latin typeface="Raleway Medium"/>
              <a:ea typeface="Raleway Medium"/>
              <a:cs typeface="Raleway Medium"/>
              <a:sym typeface="Raleway Medium"/>
            </a:endParaRPr>
          </a:p>
          <a:p>
            <a:pPr indent="0" lvl="0" marL="0" marR="0" rtl="0" algn="ctr">
              <a:lnSpc>
                <a:spcPct val="100000"/>
              </a:lnSpc>
              <a:spcBef>
                <a:spcPts val="800"/>
              </a:spcBef>
              <a:spcAft>
                <a:spcPts val="0"/>
              </a:spcAft>
              <a:buNone/>
            </a:pPr>
            <a:r>
              <a:rPr lang="en" sz="1300">
                <a:solidFill>
                  <a:srgbClr val="59585B"/>
                </a:solidFill>
                <a:latin typeface="Raleway Medium"/>
                <a:ea typeface="Raleway Medium"/>
                <a:cs typeface="Raleway Medium"/>
                <a:sym typeface="Raleway Medium"/>
              </a:rPr>
              <a:t>Attention focusing</a:t>
            </a:r>
            <a:endParaRPr sz="1300">
              <a:latin typeface="Raleway Medium"/>
              <a:ea typeface="Raleway Medium"/>
              <a:cs typeface="Raleway Medium"/>
              <a:sym typeface="Raleway Medium"/>
            </a:endParaRPr>
          </a:p>
          <a:p>
            <a:pPr indent="0" lvl="0" marL="0" marR="0" rtl="0" algn="ctr">
              <a:lnSpc>
                <a:spcPct val="100000"/>
              </a:lnSpc>
              <a:spcBef>
                <a:spcPts val="800"/>
              </a:spcBef>
              <a:spcAft>
                <a:spcPts val="0"/>
              </a:spcAft>
              <a:buNone/>
            </a:pPr>
            <a:r>
              <a:rPr lang="en" sz="1300">
                <a:solidFill>
                  <a:srgbClr val="59585B"/>
                </a:solidFill>
                <a:latin typeface="Raleway Medium"/>
                <a:ea typeface="Raleway Medium"/>
                <a:cs typeface="Raleway Medium"/>
                <a:sym typeface="Raleway Medium"/>
              </a:rPr>
              <a:t>Policy community strengthening</a:t>
            </a:r>
            <a:endParaRPr sz="1300">
              <a:latin typeface="Raleway Medium"/>
              <a:ea typeface="Raleway Medium"/>
              <a:cs typeface="Raleway Medium"/>
              <a:sym typeface="Raleway Medium"/>
            </a:endParaRPr>
          </a:p>
        </p:txBody>
      </p:sp>
      <p:sp>
        <p:nvSpPr>
          <p:cNvPr id="550" name="Google Shape;550;p36"/>
          <p:cNvSpPr txBox="1"/>
          <p:nvPr/>
        </p:nvSpPr>
        <p:spPr>
          <a:xfrm>
            <a:off x="4852555" y="3288254"/>
            <a:ext cx="1917000" cy="409200"/>
          </a:xfrm>
          <a:prstGeom prst="rect">
            <a:avLst/>
          </a:prstGeom>
          <a:noFill/>
          <a:ln>
            <a:noFill/>
          </a:ln>
        </p:spPr>
        <p:txBody>
          <a:bodyPr anchorCtr="0" anchor="t" bIns="0" lIns="0" spcFirstLastPara="1" rIns="0" wrap="square" tIns="5225">
            <a:spAutoFit/>
          </a:bodyPr>
          <a:lstStyle/>
          <a:p>
            <a:pPr indent="-139700" lvl="0" marL="152400" marR="0" rtl="0" algn="l">
              <a:lnSpc>
                <a:spcPct val="101899"/>
              </a:lnSpc>
              <a:spcBef>
                <a:spcPts val="0"/>
              </a:spcBef>
              <a:spcAft>
                <a:spcPts val="0"/>
              </a:spcAft>
              <a:buNone/>
            </a:pPr>
            <a:r>
              <a:rPr lang="en" sz="1300">
                <a:solidFill>
                  <a:srgbClr val="59585B"/>
                </a:solidFill>
                <a:latin typeface="Nunito ExtraBold"/>
                <a:ea typeface="Nunito ExtraBold"/>
                <a:cs typeface="Nunito ExtraBold"/>
                <a:sym typeface="Nunito ExtraBold"/>
              </a:rPr>
              <a:t>YOU CAN HELP BRING  THESE TOGETHER:</a:t>
            </a:r>
            <a:endParaRPr sz="1300">
              <a:latin typeface="Nunito ExtraBold"/>
              <a:ea typeface="Nunito ExtraBold"/>
              <a:cs typeface="Nunito ExtraBold"/>
              <a:sym typeface="Nunito ExtraBold"/>
            </a:endParaRPr>
          </a:p>
        </p:txBody>
      </p:sp>
      <p:pic>
        <p:nvPicPr>
          <p:cNvPr id="551" name="Google Shape;551;p36"/>
          <p:cNvPicPr preferRelativeResize="0"/>
          <p:nvPr/>
        </p:nvPicPr>
        <p:blipFill>
          <a:blip r:embed="rId3">
            <a:alphaModFix/>
          </a:blip>
          <a:stretch>
            <a:fillRect/>
          </a:stretch>
        </p:blipFill>
        <p:spPr>
          <a:xfrm>
            <a:off x="2105217" y="2074858"/>
            <a:ext cx="3795700" cy="1028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7"/>
          <p:cNvSpPr/>
          <p:nvPr/>
        </p:nvSpPr>
        <p:spPr>
          <a:xfrm>
            <a:off x="3198963" y="868161"/>
            <a:ext cx="4323773" cy="4322620"/>
          </a:xfrm>
          <a:custGeom>
            <a:rect b="b" l="l" r="r" t="t"/>
            <a:pathLst>
              <a:path extrusionOk="0" h="5765800" w="5765800">
                <a:moveTo>
                  <a:pt x="5765736" y="2885021"/>
                </a:moveTo>
                <a:lnTo>
                  <a:pt x="5765343" y="2836824"/>
                </a:lnTo>
                <a:lnTo>
                  <a:pt x="5764161" y="2788831"/>
                </a:lnTo>
                <a:lnTo>
                  <a:pt x="5762206" y="2741028"/>
                </a:lnTo>
                <a:lnTo>
                  <a:pt x="5759475" y="2693428"/>
                </a:lnTo>
                <a:lnTo>
                  <a:pt x="5755970" y="2646032"/>
                </a:lnTo>
                <a:lnTo>
                  <a:pt x="5751715" y="2598864"/>
                </a:lnTo>
                <a:lnTo>
                  <a:pt x="5746699" y="2551912"/>
                </a:lnTo>
                <a:lnTo>
                  <a:pt x="5740946" y="2505189"/>
                </a:lnTo>
                <a:lnTo>
                  <a:pt x="5734443" y="2458694"/>
                </a:lnTo>
                <a:lnTo>
                  <a:pt x="5727204" y="2412441"/>
                </a:lnTo>
                <a:lnTo>
                  <a:pt x="5719229" y="2366429"/>
                </a:lnTo>
                <a:lnTo>
                  <a:pt x="5710529" y="2320671"/>
                </a:lnTo>
                <a:lnTo>
                  <a:pt x="5701119" y="2275179"/>
                </a:lnTo>
                <a:lnTo>
                  <a:pt x="5690997" y="2229955"/>
                </a:lnTo>
                <a:lnTo>
                  <a:pt x="5680176" y="2184984"/>
                </a:lnTo>
                <a:lnTo>
                  <a:pt x="5668645" y="2140305"/>
                </a:lnTo>
                <a:lnTo>
                  <a:pt x="5656427" y="2095893"/>
                </a:lnTo>
                <a:lnTo>
                  <a:pt x="5643511" y="2051786"/>
                </a:lnTo>
                <a:lnTo>
                  <a:pt x="5629922" y="2007971"/>
                </a:lnTo>
                <a:lnTo>
                  <a:pt x="5615660" y="1964448"/>
                </a:lnTo>
                <a:lnTo>
                  <a:pt x="5600738" y="1921243"/>
                </a:lnTo>
                <a:lnTo>
                  <a:pt x="5585142" y="1878342"/>
                </a:lnTo>
                <a:lnTo>
                  <a:pt x="5568886" y="1835759"/>
                </a:lnTo>
                <a:lnTo>
                  <a:pt x="5551983" y="1793506"/>
                </a:lnTo>
                <a:lnTo>
                  <a:pt x="5534444" y="1751584"/>
                </a:lnTo>
                <a:lnTo>
                  <a:pt x="5516257" y="1710004"/>
                </a:lnTo>
                <a:lnTo>
                  <a:pt x="5497436" y="1668767"/>
                </a:lnTo>
                <a:lnTo>
                  <a:pt x="5477992" y="1627873"/>
                </a:lnTo>
                <a:lnTo>
                  <a:pt x="5457939" y="1587347"/>
                </a:lnTo>
                <a:lnTo>
                  <a:pt x="5437263" y="1547177"/>
                </a:lnTo>
                <a:lnTo>
                  <a:pt x="5415978" y="1507363"/>
                </a:lnTo>
                <a:lnTo>
                  <a:pt x="5394096" y="1467942"/>
                </a:lnTo>
                <a:lnTo>
                  <a:pt x="5371617" y="1428889"/>
                </a:lnTo>
                <a:lnTo>
                  <a:pt x="5348554" y="1390230"/>
                </a:lnTo>
                <a:lnTo>
                  <a:pt x="5324894" y="1351965"/>
                </a:lnTo>
                <a:lnTo>
                  <a:pt x="5300675" y="1314094"/>
                </a:lnTo>
                <a:lnTo>
                  <a:pt x="5275872" y="1276629"/>
                </a:lnTo>
                <a:lnTo>
                  <a:pt x="5250510" y="1239570"/>
                </a:lnTo>
                <a:lnTo>
                  <a:pt x="5224589" y="1202944"/>
                </a:lnTo>
                <a:lnTo>
                  <a:pt x="5198110" y="1166723"/>
                </a:lnTo>
                <a:lnTo>
                  <a:pt x="5171097" y="1130947"/>
                </a:lnTo>
                <a:lnTo>
                  <a:pt x="5143538" y="1095603"/>
                </a:lnTo>
                <a:lnTo>
                  <a:pt x="5115433" y="1060691"/>
                </a:lnTo>
                <a:lnTo>
                  <a:pt x="5086820" y="1026236"/>
                </a:lnTo>
                <a:lnTo>
                  <a:pt x="5057673" y="992238"/>
                </a:lnTo>
                <a:lnTo>
                  <a:pt x="5028019" y="958684"/>
                </a:lnTo>
                <a:lnTo>
                  <a:pt x="4997843" y="925614"/>
                </a:lnTo>
                <a:lnTo>
                  <a:pt x="4967173" y="893013"/>
                </a:lnTo>
                <a:lnTo>
                  <a:pt x="4936007" y="860882"/>
                </a:lnTo>
                <a:lnTo>
                  <a:pt x="4904346" y="829246"/>
                </a:lnTo>
                <a:lnTo>
                  <a:pt x="4872202" y="798093"/>
                </a:lnTo>
                <a:lnTo>
                  <a:pt x="4839576" y="767435"/>
                </a:lnTo>
                <a:lnTo>
                  <a:pt x="4806480" y="737285"/>
                </a:lnTo>
                <a:lnTo>
                  <a:pt x="4772914" y="707644"/>
                </a:lnTo>
                <a:lnTo>
                  <a:pt x="4738890" y="678522"/>
                </a:lnTo>
                <a:lnTo>
                  <a:pt x="4704423" y="649909"/>
                </a:lnTo>
                <a:lnTo>
                  <a:pt x="4669485" y="621830"/>
                </a:lnTo>
                <a:lnTo>
                  <a:pt x="4634128" y="594296"/>
                </a:lnTo>
                <a:lnTo>
                  <a:pt x="4598314" y="567283"/>
                </a:lnTo>
                <a:lnTo>
                  <a:pt x="4562081" y="540829"/>
                </a:lnTo>
                <a:lnTo>
                  <a:pt x="4525429" y="514921"/>
                </a:lnTo>
                <a:lnTo>
                  <a:pt x="4488358" y="489572"/>
                </a:lnTo>
                <a:lnTo>
                  <a:pt x="4450867" y="464794"/>
                </a:lnTo>
                <a:lnTo>
                  <a:pt x="4412970" y="440575"/>
                </a:lnTo>
                <a:lnTo>
                  <a:pt x="4374680" y="416941"/>
                </a:lnTo>
                <a:lnTo>
                  <a:pt x="4335996" y="393890"/>
                </a:lnTo>
                <a:lnTo>
                  <a:pt x="4296930" y="371424"/>
                </a:lnTo>
                <a:lnTo>
                  <a:pt x="4257472" y="349554"/>
                </a:lnTo>
                <a:lnTo>
                  <a:pt x="4217657" y="328282"/>
                </a:lnTo>
                <a:lnTo>
                  <a:pt x="4177461" y="307619"/>
                </a:lnTo>
                <a:lnTo>
                  <a:pt x="4136898" y="287566"/>
                </a:lnTo>
                <a:lnTo>
                  <a:pt x="4095991" y="268135"/>
                </a:lnTo>
                <a:lnTo>
                  <a:pt x="4054716" y="249339"/>
                </a:lnTo>
                <a:lnTo>
                  <a:pt x="4013111" y="231165"/>
                </a:lnTo>
                <a:lnTo>
                  <a:pt x="3971163" y="213626"/>
                </a:lnTo>
                <a:lnTo>
                  <a:pt x="3928884" y="196735"/>
                </a:lnTo>
                <a:lnTo>
                  <a:pt x="3886289" y="180492"/>
                </a:lnTo>
                <a:lnTo>
                  <a:pt x="3843363" y="164909"/>
                </a:lnTo>
                <a:lnTo>
                  <a:pt x="3800132" y="149987"/>
                </a:lnTo>
                <a:lnTo>
                  <a:pt x="3756583" y="135724"/>
                </a:lnTo>
                <a:lnTo>
                  <a:pt x="3712743" y="122148"/>
                </a:lnTo>
                <a:lnTo>
                  <a:pt x="3668598" y="109245"/>
                </a:lnTo>
                <a:lnTo>
                  <a:pt x="3624173" y="97028"/>
                </a:lnTo>
                <a:lnTo>
                  <a:pt x="3579457" y="85509"/>
                </a:lnTo>
                <a:lnTo>
                  <a:pt x="3534473" y="74688"/>
                </a:lnTo>
                <a:lnTo>
                  <a:pt x="3489210" y="64566"/>
                </a:lnTo>
                <a:lnTo>
                  <a:pt x="3443694" y="55168"/>
                </a:lnTo>
                <a:lnTo>
                  <a:pt x="3397910" y="46482"/>
                </a:lnTo>
                <a:lnTo>
                  <a:pt x="3351873" y="38519"/>
                </a:lnTo>
                <a:lnTo>
                  <a:pt x="3305594" y="31280"/>
                </a:lnTo>
                <a:lnTo>
                  <a:pt x="3259074" y="24777"/>
                </a:lnTo>
                <a:lnTo>
                  <a:pt x="3212325" y="19024"/>
                </a:lnTo>
                <a:lnTo>
                  <a:pt x="3165335" y="14008"/>
                </a:lnTo>
                <a:lnTo>
                  <a:pt x="3118142" y="9753"/>
                </a:lnTo>
                <a:lnTo>
                  <a:pt x="3070720" y="6261"/>
                </a:lnTo>
                <a:lnTo>
                  <a:pt x="3023095" y="3530"/>
                </a:lnTo>
                <a:lnTo>
                  <a:pt x="2975267" y="1574"/>
                </a:lnTo>
                <a:lnTo>
                  <a:pt x="2927235" y="393"/>
                </a:lnTo>
                <a:lnTo>
                  <a:pt x="2887141" y="76"/>
                </a:lnTo>
                <a:lnTo>
                  <a:pt x="2882950" y="38"/>
                </a:lnTo>
                <a:lnTo>
                  <a:pt x="2879013" y="0"/>
                </a:lnTo>
                <a:lnTo>
                  <a:pt x="2834309" y="406"/>
                </a:lnTo>
                <a:lnTo>
                  <a:pt x="2781985" y="1625"/>
                </a:lnTo>
                <a:lnTo>
                  <a:pt x="2730131" y="3657"/>
                </a:lnTo>
                <a:lnTo>
                  <a:pt x="2678760" y="6515"/>
                </a:lnTo>
                <a:lnTo>
                  <a:pt x="2627820" y="10210"/>
                </a:lnTo>
                <a:lnTo>
                  <a:pt x="2577312" y="14732"/>
                </a:lnTo>
                <a:lnTo>
                  <a:pt x="2527211" y="20091"/>
                </a:lnTo>
                <a:lnTo>
                  <a:pt x="2477490" y="26289"/>
                </a:lnTo>
                <a:lnTo>
                  <a:pt x="2428151" y="33350"/>
                </a:lnTo>
                <a:lnTo>
                  <a:pt x="2379154" y="41249"/>
                </a:lnTo>
                <a:lnTo>
                  <a:pt x="2330500" y="50012"/>
                </a:lnTo>
                <a:lnTo>
                  <a:pt x="2282152" y="59651"/>
                </a:lnTo>
                <a:lnTo>
                  <a:pt x="2234095" y="70142"/>
                </a:lnTo>
                <a:lnTo>
                  <a:pt x="2186317" y="81521"/>
                </a:lnTo>
                <a:lnTo>
                  <a:pt x="2138794" y="93776"/>
                </a:lnTo>
                <a:lnTo>
                  <a:pt x="2091499" y="106908"/>
                </a:lnTo>
                <a:lnTo>
                  <a:pt x="2044433" y="120929"/>
                </a:lnTo>
                <a:lnTo>
                  <a:pt x="1997570" y="135851"/>
                </a:lnTo>
                <a:lnTo>
                  <a:pt x="1950885" y="151676"/>
                </a:lnTo>
                <a:lnTo>
                  <a:pt x="1904352" y="168402"/>
                </a:lnTo>
                <a:lnTo>
                  <a:pt x="1857971" y="186029"/>
                </a:lnTo>
                <a:lnTo>
                  <a:pt x="1811705" y="204584"/>
                </a:lnTo>
                <a:lnTo>
                  <a:pt x="1765554" y="224053"/>
                </a:lnTo>
                <a:lnTo>
                  <a:pt x="1719478" y="244449"/>
                </a:lnTo>
                <a:lnTo>
                  <a:pt x="1673466" y="265772"/>
                </a:lnTo>
                <a:lnTo>
                  <a:pt x="1627517" y="288036"/>
                </a:lnTo>
                <a:lnTo>
                  <a:pt x="1581581" y="311226"/>
                </a:lnTo>
                <a:lnTo>
                  <a:pt x="1535658" y="335381"/>
                </a:lnTo>
                <a:lnTo>
                  <a:pt x="1489735" y="360476"/>
                </a:lnTo>
                <a:lnTo>
                  <a:pt x="1443774" y="386524"/>
                </a:lnTo>
                <a:lnTo>
                  <a:pt x="1402219" y="410959"/>
                </a:lnTo>
                <a:lnTo>
                  <a:pt x="1361211" y="435978"/>
                </a:lnTo>
                <a:lnTo>
                  <a:pt x="1320774" y="461568"/>
                </a:lnTo>
                <a:lnTo>
                  <a:pt x="1280883" y="487743"/>
                </a:lnTo>
                <a:lnTo>
                  <a:pt x="1241577" y="514464"/>
                </a:lnTo>
                <a:lnTo>
                  <a:pt x="1202829" y="541731"/>
                </a:lnTo>
                <a:lnTo>
                  <a:pt x="1164640" y="569544"/>
                </a:lnTo>
                <a:lnTo>
                  <a:pt x="1127036" y="597903"/>
                </a:lnTo>
                <a:lnTo>
                  <a:pt x="1090002" y="626770"/>
                </a:lnTo>
                <a:lnTo>
                  <a:pt x="1053541" y="656170"/>
                </a:lnTo>
                <a:lnTo>
                  <a:pt x="1017663" y="686066"/>
                </a:lnTo>
                <a:lnTo>
                  <a:pt x="982357" y="716470"/>
                </a:lnTo>
                <a:lnTo>
                  <a:pt x="947635" y="747356"/>
                </a:lnTo>
                <a:lnTo>
                  <a:pt x="913511" y="778738"/>
                </a:lnTo>
                <a:lnTo>
                  <a:pt x="879957" y="810590"/>
                </a:lnTo>
                <a:lnTo>
                  <a:pt x="847001" y="842911"/>
                </a:lnTo>
                <a:lnTo>
                  <a:pt x="814641" y="875690"/>
                </a:lnTo>
                <a:lnTo>
                  <a:pt x="782866" y="908913"/>
                </a:lnTo>
                <a:lnTo>
                  <a:pt x="751687" y="942594"/>
                </a:lnTo>
                <a:lnTo>
                  <a:pt x="721106" y="976693"/>
                </a:lnTo>
                <a:lnTo>
                  <a:pt x="691134" y="1011224"/>
                </a:lnTo>
                <a:lnTo>
                  <a:pt x="661758" y="1046175"/>
                </a:lnTo>
                <a:lnTo>
                  <a:pt x="632993" y="1081519"/>
                </a:lnTo>
                <a:lnTo>
                  <a:pt x="604824" y="1117282"/>
                </a:lnTo>
                <a:lnTo>
                  <a:pt x="577278" y="1153426"/>
                </a:lnTo>
                <a:lnTo>
                  <a:pt x="550329" y="1189951"/>
                </a:lnTo>
                <a:lnTo>
                  <a:pt x="524002" y="1226858"/>
                </a:lnTo>
                <a:lnTo>
                  <a:pt x="498297" y="1264132"/>
                </a:lnTo>
                <a:lnTo>
                  <a:pt x="473202" y="1301762"/>
                </a:lnTo>
                <a:lnTo>
                  <a:pt x="448729" y="1339748"/>
                </a:lnTo>
                <a:lnTo>
                  <a:pt x="424878" y="1378064"/>
                </a:lnTo>
                <a:lnTo>
                  <a:pt x="401650" y="1416723"/>
                </a:lnTo>
                <a:lnTo>
                  <a:pt x="379056" y="1455699"/>
                </a:lnTo>
                <a:lnTo>
                  <a:pt x="357085" y="1494993"/>
                </a:lnTo>
                <a:lnTo>
                  <a:pt x="335749" y="1534604"/>
                </a:lnTo>
                <a:lnTo>
                  <a:pt x="315048" y="1574507"/>
                </a:lnTo>
                <a:lnTo>
                  <a:pt x="294982" y="1614703"/>
                </a:lnTo>
                <a:lnTo>
                  <a:pt x="275564" y="1655178"/>
                </a:lnTo>
                <a:lnTo>
                  <a:pt x="256781" y="1695932"/>
                </a:lnTo>
                <a:lnTo>
                  <a:pt x="238633" y="1736953"/>
                </a:lnTo>
                <a:lnTo>
                  <a:pt x="221132" y="1778228"/>
                </a:lnTo>
                <a:lnTo>
                  <a:pt x="204292" y="1819757"/>
                </a:lnTo>
                <a:lnTo>
                  <a:pt x="188087" y="1861527"/>
                </a:lnTo>
                <a:lnTo>
                  <a:pt x="172542" y="1903526"/>
                </a:lnTo>
                <a:lnTo>
                  <a:pt x="157645" y="1945754"/>
                </a:lnTo>
                <a:lnTo>
                  <a:pt x="143408" y="1988185"/>
                </a:lnTo>
                <a:lnTo>
                  <a:pt x="129832" y="2030844"/>
                </a:lnTo>
                <a:lnTo>
                  <a:pt x="116916" y="2073694"/>
                </a:lnTo>
                <a:lnTo>
                  <a:pt x="104660" y="2116734"/>
                </a:lnTo>
                <a:lnTo>
                  <a:pt x="93078" y="2159952"/>
                </a:lnTo>
                <a:lnTo>
                  <a:pt x="82156" y="2203348"/>
                </a:lnTo>
                <a:lnTo>
                  <a:pt x="71907" y="2246909"/>
                </a:lnTo>
                <a:lnTo>
                  <a:pt x="62318" y="2290635"/>
                </a:lnTo>
                <a:lnTo>
                  <a:pt x="53416" y="2334501"/>
                </a:lnTo>
                <a:lnTo>
                  <a:pt x="45199" y="2378519"/>
                </a:lnTo>
                <a:lnTo>
                  <a:pt x="37642" y="2422652"/>
                </a:lnTo>
                <a:lnTo>
                  <a:pt x="30772" y="2466924"/>
                </a:lnTo>
                <a:lnTo>
                  <a:pt x="24599" y="2511310"/>
                </a:lnTo>
                <a:lnTo>
                  <a:pt x="19100" y="2555798"/>
                </a:lnTo>
                <a:lnTo>
                  <a:pt x="14287" y="2600388"/>
                </a:lnTo>
                <a:lnTo>
                  <a:pt x="10172" y="2645067"/>
                </a:lnTo>
                <a:lnTo>
                  <a:pt x="6743" y="2689834"/>
                </a:lnTo>
                <a:lnTo>
                  <a:pt x="4000" y="2734665"/>
                </a:lnTo>
                <a:lnTo>
                  <a:pt x="1968" y="2779572"/>
                </a:lnTo>
                <a:lnTo>
                  <a:pt x="635" y="2824530"/>
                </a:lnTo>
                <a:lnTo>
                  <a:pt x="0" y="2869539"/>
                </a:lnTo>
                <a:lnTo>
                  <a:pt x="63" y="2914586"/>
                </a:lnTo>
                <a:lnTo>
                  <a:pt x="838" y="2959671"/>
                </a:lnTo>
                <a:lnTo>
                  <a:pt x="2324" y="3004769"/>
                </a:lnTo>
                <a:lnTo>
                  <a:pt x="4521" y="3049892"/>
                </a:lnTo>
                <a:lnTo>
                  <a:pt x="7416" y="3095028"/>
                </a:lnTo>
                <a:lnTo>
                  <a:pt x="11036" y="3140151"/>
                </a:lnTo>
                <a:lnTo>
                  <a:pt x="15379" y="3185261"/>
                </a:lnTo>
                <a:lnTo>
                  <a:pt x="20434" y="3230359"/>
                </a:lnTo>
                <a:lnTo>
                  <a:pt x="26212" y="3275431"/>
                </a:lnTo>
                <a:lnTo>
                  <a:pt x="32715" y="3320478"/>
                </a:lnTo>
                <a:lnTo>
                  <a:pt x="39941" y="3365474"/>
                </a:lnTo>
                <a:lnTo>
                  <a:pt x="47891" y="3410407"/>
                </a:lnTo>
                <a:lnTo>
                  <a:pt x="56578" y="3455301"/>
                </a:lnTo>
                <a:lnTo>
                  <a:pt x="66001" y="3500107"/>
                </a:lnTo>
                <a:lnTo>
                  <a:pt x="76161" y="3544849"/>
                </a:lnTo>
                <a:lnTo>
                  <a:pt x="87045" y="3589502"/>
                </a:lnTo>
                <a:lnTo>
                  <a:pt x="98679" y="3634067"/>
                </a:lnTo>
                <a:lnTo>
                  <a:pt x="111048" y="3678517"/>
                </a:lnTo>
                <a:lnTo>
                  <a:pt x="124167" y="3722865"/>
                </a:lnTo>
                <a:lnTo>
                  <a:pt x="138036" y="3767099"/>
                </a:lnTo>
                <a:lnTo>
                  <a:pt x="152641" y="3811206"/>
                </a:lnTo>
                <a:lnTo>
                  <a:pt x="168008" y="3855174"/>
                </a:lnTo>
                <a:lnTo>
                  <a:pt x="184124" y="3899001"/>
                </a:lnTo>
                <a:lnTo>
                  <a:pt x="200990" y="3942677"/>
                </a:lnTo>
                <a:lnTo>
                  <a:pt x="218617" y="3986187"/>
                </a:lnTo>
                <a:lnTo>
                  <a:pt x="237007" y="4029532"/>
                </a:lnTo>
                <a:lnTo>
                  <a:pt x="256159" y="4072699"/>
                </a:lnTo>
                <a:lnTo>
                  <a:pt x="276072" y="4115676"/>
                </a:lnTo>
                <a:lnTo>
                  <a:pt x="296748" y="4158475"/>
                </a:lnTo>
                <a:lnTo>
                  <a:pt x="318198" y="4201058"/>
                </a:lnTo>
                <a:lnTo>
                  <a:pt x="340410" y="4243438"/>
                </a:lnTo>
                <a:lnTo>
                  <a:pt x="363410" y="4285589"/>
                </a:lnTo>
                <a:lnTo>
                  <a:pt x="387172" y="4327525"/>
                </a:lnTo>
                <a:lnTo>
                  <a:pt x="387794" y="4327169"/>
                </a:lnTo>
                <a:lnTo>
                  <a:pt x="411327" y="4367212"/>
                </a:lnTo>
                <a:lnTo>
                  <a:pt x="438531" y="4411929"/>
                </a:lnTo>
                <a:lnTo>
                  <a:pt x="466204" y="4455820"/>
                </a:lnTo>
                <a:lnTo>
                  <a:pt x="494347" y="4498899"/>
                </a:lnTo>
                <a:lnTo>
                  <a:pt x="522998" y="4541177"/>
                </a:lnTo>
                <a:lnTo>
                  <a:pt x="552157" y="4582668"/>
                </a:lnTo>
                <a:lnTo>
                  <a:pt x="581837" y="4623384"/>
                </a:lnTo>
                <a:lnTo>
                  <a:pt x="612051" y="4663338"/>
                </a:lnTo>
                <a:lnTo>
                  <a:pt x="642810" y="4702543"/>
                </a:lnTo>
                <a:lnTo>
                  <a:pt x="674141" y="4741024"/>
                </a:lnTo>
                <a:lnTo>
                  <a:pt x="706056" y="4778794"/>
                </a:lnTo>
                <a:lnTo>
                  <a:pt x="738555" y="4815852"/>
                </a:lnTo>
                <a:lnTo>
                  <a:pt x="771652" y="4852225"/>
                </a:lnTo>
                <a:lnTo>
                  <a:pt x="805383" y="4887925"/>
                </a:lnTo>
                <a:lnTo>
                  <a:pt x="839736" y="4922952"/>
                </a:lnTo>
                <a:lnTo>
                  <a:pt x="874750" y="4957343"/>
                </a:lnTo>
                <a:lnTo>
                  <a:pt x="910412" y="4991100"/>
                </a:lnTo>
                <a:lnTo>
                  <a:pt x="946759" y="5024221"/>
                </a:lnTo>
                <a:lnTo>
                  <a:pt x="983780" y="5056759"/>
                </a:lnTo>
                <a:lnTo>
                  <a:pt x="1021524" y="5088687"/>
                </a:lnTo>
                <a:lnTo>
                  <a:pt x="1059967" y="5120043"/>
                </a:lnTo>
                <a:lnTo>
                  <a:pt x="1099146" y="5150828"/>
                </a:lnTo>
                <a:lnTo>
                  <a:pt x="1139075" y="5181066"/>
                </a:lnTo>
                <a:lnTo>
                  <a:pt x="1179766" y="5210772"/>
                </a:lnTo>
                <a:lnTo>
                  <a:pt x="1221219" y="5239956"/>
                </a:lnTo>
                <a:lnTo>
                  <a:pt x="1263459" y="5268620"/>
                </a:lnTo>
                <a:lnTo>
                  <a:pt x="1306499" y="5296801"/>
                </a:lnTo>
                <a:lnTo>
                  <a:pt x="1350352" y="5324487"/>
                </a:lnTo>
                <a:lnTo>
                  <a:pt x="1395044" y="5351716"/>
                </a:lnTo>
                <a:lnTo>
                  <a:pt x="1440561" y="5378488"/>
                </a:lnTo>
                <a:lnTo>
                  <a:pt x="1482496" y="5402262"/>
                </a:lnTo>
                <a:lnTo>
                  <a:pt x="1524647" y="5425262"/>
                </a:lnTo>
                <a:lnTo>
                  <a:pt x="1567027" y="5447487"/>
                </a:lnTo>
                <a:lnTo>
                  <a:pt x="1609623" y="5468937"/>
                </a:lnTo>
                <a:lnTo>
                  <a:pt x="1652409" y="5489626"/>
                </a:lnTo>
                <a:lnTo>
                  <a:pt x="1695386" y="5509539"/>
                </a:lnTo>
                <a:lnTo>
                  <a:pt x="1738553" y="5528691"/>
                </a:lnTo>
                <a:lnTo>
                  <a:pt x="1781898" y="5547080"/>
                </a:lnTo>
                <a:lnTo>
                  <a:pt x="1825421" y="5564708"/>
                </a:lnTo>
                <a:lnTo>
                  <a:pt x="1869084" y="5581586"/>
                </a:lnTo>
                <a:lnTo>
                  <a:pt x="1912912" y="5597703"/>
                </a:lnTo>
                <a:lnTo>
                  <a:pt x="1956879" y="5613070"/>
                </a:lnTo>
                <a:lnTo>
                  <a:pt x="2000986" y="5627687"/>
                </a:lnTo>
                <a:lnTo>
                  <a:pt x="2045220" y="5641543"/>
                </a:lnTo>
                <a:lnTo>
                  <a:pt x="2089569" y="5654662"/>
                </a:lnTo>
                <a:lnTo>
                  <a:pt x="2134031" y="5667045"/>
                </a:lnTo>
                <a:lnTo>
                  <a:pt x="2178583" y="5678678"/>
                </a:lnTo>
                <a:lnTo>
                  <a:pt x="2223249" y="5689574"/>
                </a:lnTo>
                <a:lnTo>
                  <a:pt x="2267978" y="5699722"/>
                </a:lnTo>
                <a:lnTo>
                  <a:pt x="2312797" y="5709145"/>
                </a:lnTo>
                <a:lnTo>
                  <a:pt x="2357678" y="5717832"/>
                </a:lnTo>
                <a:lnTo>
                  <a:pt x="2402624" y="5725795"/>
                </a:lnTo>
                <a:lnTo>
                  <a:pt x="2447620" y="5733021"/>
                </a:lnTo>
                <a:lnTo>
                  <a:pt x="2492654" y="5739523"/>
                </a:lnTo>
                <a:lnTo>
                  <a:pt x="2537726" y="5745302"/>
                </a:lnTo>
                <a:lnTo>
                  <a:pt x="2582824" y="5750357"/>
                </a:lnTo>
                <a:lnTo>
                  <a:pt x="2627947" y="5754700"/>
                </a:lnTo>
                <a:lnTo>
                  <a:pt x="2673070" y="5758319"/>
                </a:lnTo>
                <a:lnTo>
                  <a:pt x="2718206" y="5761228"/>
                </a:lnTo>
                <a:lnTo>
                  <a:pt x="2763316" y="5763412"/>
                </a:lnTo>
                <a:lnTo>
                  <a:pt x="2808427" y="5764898"/>
                </a:lnTo>
                <a:lnTo>
                  <a:pt x="2853512" y="5765673"/>
                </a:lnTo>
                <a:lnTo>
                  <a:pt x="2898559" y="5765736"/>
                </a:lnTo>
                <a:lnTo>
                  <a:pt x="2943568" y="5765101"/>
                </a:lnTo>
                <a:lnTo>
                  <a:pt x="2988526" y="5763768"/>
                </a:lnTo>
                <a:lnTo>
                  <a:pt x="3033433" y="5761736"/>
                </a:lnTo>
                <a:lnTo>
                  <a:pt x="3078264" y="5758993"/>
                </a:lnTo>
                <a:lnTo>
                  <a:pt x="3123031" y="5755564"/>
                </a:lnTo>
                <a:lnTo>
                  <a:pt x="3167710" y="5751449"/>
                </a:lnTo>
                <a:lnTo>
                  <a:pt x="3212300" y="5746635"/>
                </a:lnTo>
                <a:lnTo>
                  <a:pt x="3256788" y="5741136"/>
                </a:lnTo>
                <a:lnTo>
                  <a:pt x="3301174" y="5734951"/>
                </a:lnTo>
                <a:lnTo>
                  <a:pt x="3345446" y="5728081"/>
                </a:lnTo>
                <a:lnTo>
                  <a:pt x="3389592" y="5720537"/>
                </a:lnTo>
                <a:lnTo>
                  <a:pt x="3433597" y="5712307"/>
                </a:lnTo>
                <a:lnTo>
                  <a:pt x="3477463" y="5703405"/>
                </a:lnTo>
                <a:lnTo>
                  <a:pt x="3521189" y="5693816"/>
                </a:lnTo>
                <a:lnTo>
                  <a:pt x="3564750" y="5683567"/>
                </a:lnTo>
                <a:lnTo>
                  <a:pt x="3608146" y="5672645"/>
                </a:lnTo>
                <a:lnTo>
                  <a:pt x="3651377" y="5661050"/>
                </a:lnTo>
                <a:lnTo>
                  <a:pt x="3694417" y="5648795"/>
                </a:lnTo>
                <a:lnTo>
                  <a:pt x="3737267" y="5635879"/>
                </a:lnTo>
                <a:lnTo>
                  <a:pt x="3779913" y="5622290"/>
                </a:lnTo>
                <a:lnTo>
                  <a:pt x="3822357" y="5608053"/>
                </a:lnTo>
                <a:lnTo>
                  <a:pt x="3864584" y="5593156"/>
                </a:lnTo>
                <a:lnTo>
                  <a:pt x="3906583" y="5577611"/>
                </a:lnTo>
                <a:lnTo>
                  <a:pt x="3948353" y="5561406"/>
                </a:lnTo>
                <a:lnTo>
                  <a:pt x="3989882" y="5544553"/>
                </a:lnTo>
                <a:lnTo>
                  <a:pt x="4031157" y="5527052"/>
                </a:lnTo>
                <a:lnTo>
                  <a:pt x="4072178" y="5508904"/>
                </a:lnTo>
                <a:lnTo>
                  <a:pt x="4112933" y="5490108"/>
                </a:lnTo>
                <a:lnTo>
                  <a:pt x="4153408" y="5470677"/>
                </a:lnTo>
                <a:lnTo>
                  <a:pt x="4193603" y="5450611"/>
                </a:lnTo>
                <a:lnTo>
                  <a:pt x="4233507" y="5429910"/>
                </a:lnTo>
                <a:lnTo>
                  <a:pt x="4273118" y="5408574"/>
                </a:lnTo>
                <a:lnTo>
                  <a:pt x="4312412" y="5386590"/>
                </a:lnTo>
                <a:lnTo>
                  <a:pt x="4351388" y="5363997"/>
                </a:lnTo>
                <a:lnTo>
                  <a:pt x="4390047" y="5340769"/>
                </a:lnTo>
                <a:lnTo>
                  <a:pt x="4428363" y="5316906"/>
                </a:lnTo>
                <a:lnTo>
                  <a:pt x="4466348" y="5292433"/>
                </a:lnTo>
                <a:lnTo>
                  <a:pt x="4503979" y="5267337"/>
                </a:lnTo>
                <a:lnTo>
                  <a:pt x="4541253" y="5241620"/>
                </a:lnTo>
                <a:lnTo>
                  <a:pt x="4578147" y="5215280"/>
                </a:lnTo>
                <a:lnTo>
                  <a:pt x="4614684" y="5188343"/>
                </a:lnTo>
                <a:lnTo>
                  <a:pt x="4650829" y="5160784"/>
                </a:lnTo>
                <a:lnTo>
                  <a:pt x="4686579" y="5132616"/>
                </a:lnTo>
                <a:lnTo>
                  <a:pt x="4721936" y="5103838"/>
                </a:lnTo>
                <a:lnTo>
                  <a:pt x="4756886" y="5074450"/>
                </a:lnTo>
                <a:lnTo>
                  <a:pt x="4791418" y="5044465"/>
                </a:lnTo>
                <a:lnTo>
                  <a:pt x="4825517" y="5013884"/>
                </a:lnTo>
                <a:lnTo>
                  <a:pt x="4859185" y="4982705"/>
                </a:lnTo>
                <a:lnTo>
                  <a:pt x="4892421" y="4950930"/>
                </a:lnTo>
                <a:lnTo>
                  <a:pt x="4925199" y="4918557"/>
                </a:lnTo>
                <a:lnTo>
                  <a:pt x="4957521" y="4885588"/>
                </a:lnTo>
                <a:lnTo>
                  <a:pt x="4989373" y="4852035"/>
                </a:lnTo>
                <a:lnTo>
                  <a:pt x="5020754" y="4817897"/>
                </a:lnTo>
                <a:lnTo>
                  <a:pt x="5051641" y="4783163"/>
                </a:lnTo>
                <a:lnTo>
                  <a:pt x="5082044" y="4747857"/>
                </a:lnTo>
                <a:lnTo>
                  <a:pt x="5111940" y="4711966"/>
                </a:lnTo>
                <a:lnTo>
                  <a:pt x="5141341" y="4675505"/>
                </a:lnTo>
                <a:lnTo>
                  <a:pt x="5170208" y="4638459"/>
                </a:lnTo>
                <a:lnTo>
                  <a:pt x="5198567" y="4600841"/>
                </a:lnTo>
                <a:lnTo>
                  <a:pt x="5226380" y="4562653"/>
                </a:lnTo>
                <a:lnTo>
                  <a:pt x="5253647" y="4523892"/>
                </a:lnTo>
                <a:lnTo>
                  <a:pt x="5280368" y="4484573"/>
                </a:lnTo>
                <a:lnTo>
                  <a:pt x="5306542" y="4444682"/>
                </a:lnTo>
                <a:lnTo>
                  <a:pt x="5332133" y="4404233"/>
                </a:lnTo>
                <a:lnTo>
                  <a:pt x="5357152" y="4363224"/>
                </a:lnTo>
                <a:lnTo>
                  <a:pt x="5378348" y="4327156"/>
                </a:lnTo>
                <a:lnTo>
                  <a:pt x="5378996" y="4327525"/>
                </a:lnTo>
                <a:lnTo>
                  <a:pt x="5405056" y="4281589"/>
                </a:lnTo>
                <a:lnTo>
                  <a:pt x="5430164" y="4235691"/>
                </a:lnTo>
                <a:lnTo>
                  <a:pt x="5454332" y="4189793"/>
                </a:lnTo>
                <a:lnTo>
                  <a:pt x="5477535" y="4143895"/>
                </a:lnTo>
                <a:lnTo>
                  <a:pt x="5499811" y="4097972"/>
                </a:lnTo>
                <a:lnTo>
                  <a:pt x="5521147" y="4051985"/>
                </a:lnTo>
                <a:lnTo>
                  <a:pt x="5541556" y="4005948"/>
                </a:lnTo>
                <a:lnTo>
                  <a:pt x="5561038" y="3959822"/>
                </a:lnTo>
                <a:lnTo>
                  <a:pt x="5579592" y="3913581"/>
                </a:lnTo>
                <a:lnTo>
                  <a:pt x="5597233" y="3867226"/>
                </a:lnTo>
                <a:lnTo>
                  <a:pt x="5613971" y="3820731"/>
                </a:lnTo>
                <a:lnTo>
                  <a:pt x="5629795" y="3774059"/>
                </a:lnTo>
                <a:lnTo>
                  <a:pt x="5644731" y="3727221"/>
                </a:lnTo>
                <a:lnTo>
                  <a:pt x="5658764" y="3680180"/>
                </a:lnTo>
                <a:lnTo>
                  <a:pt x="5671909" y="3632924"/>
                </a:lnTo>
                <a:lnTo>
                  <a:pt x="5684164" y="3585426"/>
                </a:lnTo>
                <a:lnTo>
                  <a:pt x="5695543" y="3537686"/>
                </a:lnTo>
                <a:lnTo>
                  <a:pt x="5706046" y="3489655"/>
                </a:lnTo>
                <a:lnTo>
                  <a:pt x="5715686" y="3441331"/>
                </a:lnTo>
                <a:lnTo>
                  <a:pt x="5724461" y="3392703"/>
                </a:lnTo>
                <a:lnTo>
                  <a:pt x="5732373" y="3343745"/>
                </a:lnTo>
                <a:lnTo>
                  <a:pt x="5739422" y="3294430"/>
                </a:lnTo>
                <a:lnTo>
                  <a:pt x="5745632" y="3244748"/>
                </a:lnTo>
                <a:lnTo>
                  <a:pt x="5751004" y="3194672"/>
                </a:lnTo>
                <a:lnTo>
                  <a:pt x="5755525" y="3144189"/>
                </a:lnTo>
                <a:lnTo>
                  <a:pt x="5759208" y="3093288"/>
                </a:lnTo>
                <a:lnTo>
                  <a:pt x="5762079" y="3041929"/>
                </a:lnTo>
                <a:lnTo>
                  <a:pt x="5764111" y="2990113"/>
                </a:lnTo>
                <a:lnTo>
                  <a:pt x="5765330" y="2937814"/>
                </a:lnTo>
                <a:lnTo>
                  <a:pt x="5765736" y="2885021"/>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57" name="Google Shape;557;p37"/>
          <p:cNvSpPr/>
          <p:nvPr/>
        </p:nvSpPr>
        <p:spPr>
          <a:xfrm>
            <a:off x="5283240" y="868154"/>
            <a:ext cx="142856" cy="2118465"/>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58" name="Google Shape;558;p37"/>
          <p:cNvSpPr/>
          <p:nvPr/>
        </p:nvSpPr>
        <p:spPr>
          <a:xfrm>
            <a:off x="3489926" y="3041282"/>
            <a:ext cx="1849031" cy="1067325"/>
          </a:xfrm>
          <a:custGeom>
            <a:rect b="b" l="l" r="r" t="t"/>
            <a:pathLst>
              <a:path extrusionOk="0" h="1423670" w="2465704">
                <a:moveTo>
                  <a:pt x="2465387" y="0"/>
                </a:moveTo>
                <a:lnTo>
                  <a:pt x="0"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59" name="Google Shape;559;p37"/>
          <p:cNvSpPr/>
          <p:nvPr/>
        </p:nvSpPr>
        <p:spPr>
          <a:xfrm>
            <a:off x="5375615" y="3041282"/>
            <a:ext cx="1849031" cy="1067325"/>
          </a:xfrm>
          <a:custGeom>
            <a:rect b="b" l="l" r="r" t="t"/>
            <a:pathLst>
              <a:path extrusionOk="0" h="1423670" w="2465704">
                <a:moveTo>
                  <a:pt x="0" y="0"/>
                </a:moveTo>
                <a:lnTo>
                  <a:pt x="2465387"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0" name="Google Shape;560;p37"/>
          <p:cNvSpPr/>
          <p:nvPr/>
        </p:nvSpPr>
        <p:spPr>
          <a:xfrm>
            <a:off x="4279662" y="1877411"/>
            <a:ext cx="2184743" cy="207419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1" name="Google Shape;561;p37"/>
          <p:cNvSpPr/>
          <p:nvPr/>
        </p:nvSpPr>
        <p:spPr>
          <a:xfrm>
            <a:off x="4279662" y="1885504"/>
            <a:ext cx="2184743" cy="2066098"/>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2" name="Google Shape;562;p37"/>
          <p:cNvSpPr/>
          <p:nvPr/>
        </p:nvSpPr>
        <p:spPr>
          <a:xfrm>
            <a:off x="5123388" y="2749400"/>
            <a:ext cx="496662" cy="47606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3" name="Google Shape;563;p37"/>
          <p:cNvSpPr/>
          <p:nvPr/>
        </p:nvSpPr>
        <p:spPr>
          <a:xfrm>
            <a:off x="5283240" y="868154"/>
            <a:ext cx="142875" cy="2119313"/>
          </a:xfrm>
          <a:custGeom>
            <a:rect b="b" l="l" r="r" t="t"/>
            <a:pathLst>
              <a:path extrusionOk="0" h="2825750" w="190500">
                <a:moveTo>
                  <a:pt x="0" y="2825750"/>
                </a:moveTo>
                <a:lnTo>
                  <a:pt x="190500" y="2825750"/>
                </a:lnTo>
                <a:lnTo>
                  <a:pt x="190500" y="0"/>
                </a:lnTo>
                <a:lnTo>
                  <a:pt x="0" y="0"/>
                </a:lnTo>
                <a:lnTo>
                  <a:pt x="0" y="2825750"/>
                </a:lnTo>
                <a:close/>
              </a:path>
            </a:pathLst>
          </a:custGeom>
          <a:solidFill>
            <a:srgbClr val="FFE2D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4" name="Google Shape;564;p37"/>
          <p:cNvSpPr/>
          <p:nvPr/>
        </p:nvSpPr>
        <p:spPr>
          <a:xfrm>
            <a:off x="3489926" y="3041282"/>
            <a:ext cx="1849278" cy="1067752"/>
          </a:xfrm>
          <a:custGeom>
            <a:rect b="b" l="l" r="r" t="t"/>
            <a:pathLst>
              <a:path extrusionOk="0" h="1423670" w="2465704">
                <a:moveTo>
                  <a:pt x="2465387" y="0"/>
                </a:moveTo>
                <a:lnTo>
                  <a:pt x="0"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5" name="Google Shape;565;p37"/>
          <p:cNvSpPr/>
          <p:nvPr/>
        </p:nvSpPr>
        <p:spPr>
          <a:xfrm>
            <a:off x="5375615" y="3041282"/>
            <a:ext cx="1849278" cy="1067752"/>
          </a:xfrm>
          <a:custGeom>
            <a:rect b="b" l="l" r="r" t="t"/>
            <a:pathLst>
              <a:path extrusionOk="0" h="1423670" w="2465704">
                <a:moveTo>
                  <a:pt x="0" y="0"/>
                </a:moveTo>
                <a:lnTo>
                  <a:pt x="2465387" y="1423390"/>
                </a:lnTo>
              </a:path>
            </a:pathLst>
          </a:custGeom>
          <a:noFill/>
          <a:ln cap="flat" cmpd="sng" w="190500">
            <a:solidFill>
              <a:srgbClr val="FFE2D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6" name="Google Shape;566;p37"/>
          <p:cNvSpPr/>
          <p:nvPr/>
        </p:nvSpPr>
        <p:spPr>
          <a:xfrm>
            <a:off x="4279662" y="1877411"/>
            <a:ext cx="2185034" cy="2075021"/>
          </a:xfrm>
          <a:custGeom>
            <a:rect b="b" l="l" r="r" t="t"/>
            <a:pathLst>
              <a:path extrusionOk="0" h="2766695" w="2913379">
                <a:moveTo>
                  <a:pt x="1456537" y="0"/>
                </a:moveTo>
                <a:lnTo>
                  <a:pt x="1408799" y="1245"/>
                </a:lnTo>
                <a:lnTo>
                  <a:pt x="1361710" y="4942"/>
                </a:lnTo>
                <a:lnTo>
                  <a:pt x="1315333" y="11026"/>
                </a:lnTo>
                <a:lnTo>
                  <a:pt x="1269728" y="19437"/>
                </a:lnTo>
                <a:lnTo>
                  <a:pt x="1224959" y="30112"/>
                </a:lnTo>
                <a:lnTo>
                  <a:pt x="1181087" y="42989"/>
                </a:lnTo>
                <a:lnTo>
                  <a:pt x="1138175" y="58006"/>
                </a:lnTo>
                <a:lnTo>
                  <a:pt x="1096284" y="75100"/>
                </a:lnTo>
                <a:lnTo>
                  <a:pt x="1055477" y="94210"/>
                </a:lnTo>
                <a:lnTo>
                  <a:pt x="1015816" y="115274"/>
                </a:lnTo>
                <a:lnTo>
                  <a:pt x="977364" y="138229"/>
                </a:lnTo>
                <a:lnTo>
                  <a:pt x="940181" y="163013"/>
                </a:lnTo>
                <a:lnTo>
                  <a:pt x="904331" y="189565"/>
                </a:lnTo>
                <a:lnTo>
                  <a:pt x="869875" y="217821"/>
                </a:lnTo>
                <a:lnTo>
                  <a:pt x="836876" y="247721"/>
                </a:lnTo>
                <a:lnTo>
                  <a:pt x="805395" y="279201"/>
                </a:lnTo>
                <a:lnTo>
                  <a:pt x="775495" y="312200"/>
                </a:lnTo>
                <a:lnTo>
                  <a:pt x="747238" y="346656"/>
                </a:lnTo>
                <a:lnTo>
                  <a:pt x="720687" y="382506"/>
                </a:lnTo>
                <a:lnTo>
                  <a:pt x="695902" y="419688"/>
                </a:lnTo>
                <a:lnTo>
                  <a:pt x="672946" y="458141"/>
                </a:lnTo>
                <a:lnTo>
                  <a:pt x="651882" y="497802"/>
                </a:lnTo>
                <a:lnTo>
                  <a:pt x="632772" y="538609"/>
                </a:lnTo>
                <a:lnTo>
                  <a:pt x="615677" y="580500"/>
                </a:lnTo>
                <a:lnTo>
                  <a:pt x="600660" y="623412"/>
                </a:lnTo>
                <a:lnTo>
                  <a:pt x="587783" y="667285"/>
                </a:lnTo>
                <a:lnTo>
                  <a:pt x="577108" y="712054"/>
                </a:lnTo>
                <a:lnTo>
                  <a:pt x="568696" y="757660"/>
                </a:lnTo>
                <a:lnTo>
                  <a:pt x="562612" y="804038"/>
                </a:lnTo>
                <a:lnTo>
                  <a:pt x="558915" y="851128"/>
                </a:lnTo>
                <a:lnTo>
                  <a:pt x="557669" y="898867"/>
                </a:lnTo>
                <a:lnTo>
                  <a:pt x="558306" y="932709"/>
                </a:lnTo>
                <a:lnTo>
                  <a:pt x="560193" y="966231"/>
                </a:lnTo>
                <a:lnTo>
                  <a:pt x="563295" y="999416"/>
                </a:lnTo>
                <a:lnTo>
                  <a:pt x="567575" y="1032243"/>
                </a:lnTo>
                <a:lnTo>
                  <a:pt x="522862" y="1051412"/>
                </a:lnTo>
                <a:lnTo>
                  <a:pt x="479433" y="1072888"/>
                </a:lnTo>
                <a:lnTo>
                  <a:pt x="437364" y="1096594"/>
                </a:lnTo>
                <a:lnTo>
                  <a:pt x="396734" y="1122453"/>
                </a:lnTo>
                <a:lnTo>
                  <a:pt x="357620" y="1150386"/>
                </a:lnTo>
                <a:lnTo>
                  <a:pt x="320100" y="1180317"/>
                </a:lnTo>
                <a:lnTo>
                  <a:pt x="284253" y="1212168"/>
                </a:lnTo>
                <a:lnTo>
                  <a:pt x="250154" y="1245862"/>
                </a:lnTo>
                <a:lnTo>
                  <a:pt x="217883" y="1281323"/>
                </a:lnTo>
                <a:lnTo>
                  <a:pt x="187517" y="1318471"/>
                </a:lnTo>
                <a:lnTo>
                  <a:pt x="159134" y="1357231"/>
                </a:lnTo>
                <a:lnTo>
                  <a:pt x="132811" y="1397525"/>
                </a:lnTo>
                <a:lnTo>
                  <a:pt x="108626" y="1439275"/>
                </a:lnTo>
                <a:lnTo>
                  <a:pt x="86657" y="1482404"/>
                </a:lnTo>
                <a:lnTo>
                  <a:pt x="66981" y="1526835"/>
                </a:lnTo>
                <a:lnTo>
                  <a:pt x="49677" y="1572491"/>
                </a:lnTo>
                <a:lnTo>
                  <a:pt x="34821" y="1619294"/>
                </a:lnTo>
                <a:lnTo>
                  <a:pt x="22493" y="1667168"/>
                </a:lnTo>
                <a:lnTo>
                  <a:pt x="12769" y="1716033"/>
                </a:lnTo>
                <a:lnTo>
                  <a:pt x="5726" y="1765815"/>
                </a:lnTo>
                <a:lnTo>
                  <a:pt x="1444" y="1816434"/>
                </a:lnTo>
                <a:lnTo>
                  <a:pt x="0" y="1867814"/>
                </a:lnTo>
                <a:lnTo>
                  <a:pt x="1245" y="1915553"/>
                </a:lnTo>
                <a:lnTo>
                  <a:pt x="4942" y="1962643"/>
                </a:lnTo>
                <a:lnTo>
                  <a:pt x="11027" y="2009022"/>
                </a:lnTo>
                <a:lnTo>
                  <a:pt x="19438" y="2054627"/>
                </a:lnTo>
                <a:lnTo>
                  <a:pt x="30113" y="2099398"/>
                </a:lnTo>
                <a:lnTo>
                  <a:pt x="42990" y="2143270"/>
                </a:lnTo>
                <a:lnTo>
                  <a:pt x="58007" y="2186183"/>
                </a:lnTo>
                <a:lnTo>
                  <a:pt x="75102" y="2228075"/>
                </a:lnTo>
                <a:lnTo>
                  <a:pt x="94213" y="2268882"/>
                </a:lnTo>
                <a:lnTo>
                  <a:pt x="115277" y="2308543"/>
                </a:lnTo>
                <a:lnTo>
                  <a:pt x="138233" y="2346997"/>
                </a:lnTo>
                <a:lnTo>
                  <a:pt x="163018" y="2384180"/>
                </a:lnTo>
                <a:lnTo>
                  <a:pt x="189570" y="2420030"/>
                </a:lnTo>
                <a:lnTo>
                  <a:pt x="217827" y="2454487"/>
                </a:lnTo>
                <a:lnTo>
                  <a:pt x="247727" y="2487486"/>
                </a:lnTo>
                <a:lnTo>
                  <a:pt x="279208" y="2518967"/>
                </a:lnTo>
                <a:lnTo>
                  <a:pt x="312207" y="2548867"/>
                </a:lnTo>
                <a:lnTo>
                  <a:pt x="346664" y="2577124"/>
                </a:lnTo>
                <a:lnTo>
                  <a:pt x="382514" y="2603676"/>
                </a:lnTo>
                <a:lnTo>
                  <a:pt x="419697" y="2628461"/>
                </a:lnTo>
                <a:lnTo>
                  <a:pt x="458151" y="2651417"/>
                </a:lnTo>
                <a:lnTo>
                  <a:pt x="497812" y="2672481"/>
                </a:lnTo>
                <a:lnTo>
                  <a:pt x="538619" y="2691592"/>
                </a:lnTo>
                <a:lnTo>
                  <a:pt x="580511" y="2708687"/>
                </a:lnTo>
                <a:lnTo>
                  <a:pt x="623424" y="2723704"/>
                </a:lnTo>
                <a:lnTo>
                  <a:pt x="667296" y="2736581"/>
                </a:lnTo>
                <a:lnTo>
                  <a:pt x="712067" y="2747256"/>
                </a:lnTo>
                <a:lnTo>
                  <a:pt x="757672" y="2755667"/>
                </a:lnTo>
                <a:lnTo>
                  <a:pt x="804051" y="2761752"/>
                </a:lnTo>
                <a:lnTo>
                  <a:pt x="851141" y="2765449"/>
                </a:lnTo>
                <a:lnTo>
                  <a:pt x="898880" y="2766695"/>
                </a:lnTo>
                <a:lnTo>
                  <a:pt x="951196" y="2765193"/>
                </a:lnTo>
                <a:lnTo>
                  <a:pt x="1002720" y="2760745"/>
                </a:lnTo>
                <a:lnTo>
                  <a:pt x="1053369" y="2753434"/>
                </a:lnTo>
                <a:lnTo>
                  <a:pt x="1103064" y="2743342"/>
                </a:lnTo>
                <a:lnTo>
                  <a:pt x="1151723" y="2730554"/>
                </a:lnTo>
                <a:lnTo>
                  <a:pt x="1199265" y="2715152"/>
                </a:lnTo>
                <a:lnTo>
                  <a:pt x="1245611" y="2697219"/>
                </a:lnTo>
                <a:lnTo>
                  <a:pt x="1290678" y="2676839"/>
                </a:lnTo>
                <a:lnTo>
                  <a:pt x="1334386" y="2654095"/>
                </a:lnTo>
                <a:lnTo>
                  <a:pt x="1376655" y="2629070"/>
                </a:lnTo>
                <a:lnTo>
                  <a:pt x="1417403" y="2601848"/>
                </a:lnTo>
                <a:lnTo>
                  <a:pt x="1456550" y="2572512"/>
                </a:lnTo>
                <a:lnTo>
                  <a:pt x="1495694" y="2601848"/>
                </a:lnTo>
                <a:lnTo>
                  <a:pt x="1536439" y="2629070"/>
                </a:lnTo>
                <a:lnTo>
                  <a:pt x="1578706" y="2654095"/>
                </a:lnTo>
                <a:lnTo>
                  <a:pt x="1622413" y="2676839"/>
                </a:lnTo>
                <a:lnTo>
                  <a:pt x="1667479" y="2697219"/>
                </a:lnTo>
                <a:lnTo>
                  <a:pt x="1713823" y="2715152"/>
                </a:lnTo>
                <a:lnTo>
                  <a:pt x="1761365" y="2730554"/>
                </a:lnTo>
                <a:lnTo>
                  <a:pt x="1810024" y="2743342"/>
                </a:lnTo>
                <a:lnTo>
                  <a:pt x="1859718" y="2753434"/>
                </a:lnTo>
                <a:lnTo>
                  <a:pt x="1910367" y="2760745"/>
                </a:lnTo>
                <a:lnTo>
                  <a:pt x="1961890" y="2765193"/>
                </a:lnTo>
                <a:lnTo>
                  <a:pt x="2014207" y="2766695"/>
                </a:lnTo>
                <a:lnTo>
                  <a:pt x="2061946" y="2765449"/>
                </a:lnTo>
                <a:lnTo>
                  <a:pt x="2109036" y="2761752"/>
                </a:lnTo>
                <a:lnTo>
                  <a:pt x="2155415" y="2755667"/>
                </a:lnTo>
                <a:lnTo>
                  <a:pt x="2201020" y="2747256"/>
                </a:lnTo>
                <a:lnTo>
                  <a:pt x="2245790" y="2736581"/>
                </a:lnTo>
                <a:lnTo>
                  <a:pt x="2289663" y="2723704"/>
                </a:lnTo>
                <a:lnTo>
                  <a:pt x="2332576" y="2708687"/>
                </a:lnTo>
                <a:lnTo>
                  <a:pt x="2374467" y="2691592"/>
                </a:lnTo>
                <a:lnTo>
                  <a:pt x="2415275" y="2672481"/>
                </a:lnTo>
                <a:lnTo>
                  <a:pt x="2454936" y="2651417"/>
                </a:lnTo>
                <a:lnTo>
                  <a:pt x="2493389" y="2628461"/>
                </a:lnTo>
                <a:lnTo>
                  <a:pt x="2530573" y="2603676"/>
                </a:lnTo>
                <a:lnTo>
                  <a:pt x="2566423" y="2577124"/>
                </a:lnTo>
                <a:lnTo>
                  <a:pt x="2600879" y="2548867"/>
                </a:lnTo>
                <a:lnTo>
                  <a:pt x="2633879" y="2518967"/>
                </a:lnTo>
                <a:lnTo>
                  <a:pt x="2665360" y="2487486"/>
                </a:lnTo>
                <a:lnTo>
                  <a:pt x="2695260" y="2454487"/>
                </a:lnTo>
                <a:lnTo>
                  <a:pt x="2723517" y="2420030"/>
                </a:lnTo>
                <a:lnTo>
                  <a:pt x="2750069" y="2384180"/>
                </a:lnTo>
                <a:lnTo>
                  <a:pt x="2774854" y="2346997"/>
                </a:lnTo>
                <a:lnTo>
                  <a:pt x="2797810" y="2308543"/>
                </a:lnTo>
                <a:lnTo>
                  <a:pt x="2818874" y="2268882"/>
                </a:lnTo>
                <a:lnTo>
                  <a:pt x="2837984" y="2228075"/>
                </a:lnTo>
                <a:lnTo>
                  <a:pt x="2855079" y="2186183"/>
                </a:lnTo>
                <a:lnTo>
                  <a:pt x="2870097" y="2143270"/>
                </a:lnTo>
                <a:lnTo>
                  <a:pt x="2882974" y="2099398"/>
                </a:lnTo>
                <a:lnTo>
                  <a:pt x="2893649" y="2054627"/>
                </a:lnTo>
                <a:lnTo>
                  <a:pt x="2902060" y="2009022"/>
                </a:lnTo>
                <a:lnTo>
                  <a:pt x="2908145" y="1962643"/>
                </a:lnTo>
                <a:lnTo>
                  <a:pt x="2911841" y="1915553"/>
                </a:lnTo>
                <a:lnTo>
                  <a:pt x="2913087" y="1867814"/>
                </a:lnTo>
                <a:lnTo>
                  <a:pt x="2911643" y="1816434"/>
                </a:lnTo>
                <a:lnTo>
                  <a:pt x="2907360" y="1765815"/>
                </a:lnTo>
                <a:lnTo>
                  <a:pt x="2900318" y="1716033"/>
                </a:lnTo>
                <a:lnTo>
                  <a:pt x="2890594" y="1667168"/>
                </a:lnTo>
                <a:lnTo>
                  <a:pt x="2878266" y="1619294"/>
                </a:lnTo>
                <a:lnTo>
                  <a:pt x="2863410" y="1572491"/>
                </a:lnTo>
                <a:lnTo>
                  <a:pt x="2846106" y="1526835"/>
                </a:lnTo>
                <a:lnTo>
                  <a:pt x="2826430" y="1482404"/>
                </a:lnTo>
                <a:lnTo>
                  <a:pt x="2804461" y="1439275"/>
                </a:lnTo>
                <a:lnTo>
                  <a:pt x="2780276" y="1397525"/>
                </a:lnTo>
                <a:lnTo>
                  <a:pt x="2753953" y="1357231"/>
                </a:lnTo>
                <a:lnTo>
                  <a:pt x="2725570" y="1318471"/>
                </a:lnTo>
                <a:lnTo>
                  <a:pt x="2695204" y="1281323"/>
                </a:lnTo>
                <a:lnTo>
                  <a:pt x="2662933" y="1245862"/>
                </a:lnTo>
                <a:lnTo>
                  <a:pt x="2628834" y="1212168"/>
                </a:lnTo>
                <a:lnTo>
                  <a:pt x="2592986" y="1180317"/>
                </a:lnTo>
                <a:lnTo>
                  <a:pt x="2555467" y="1150386"/>
                </a:lnTo>
                <a:lnTo>
                  <a:pt x="2516353" y="1122453"/>
                </a:lnTo>
                <a:lnTo>
                  <a:pt x="2475723" y="1096594"/>
                </a:lnTo>
                <a:lnTo>
                  <a:pt x="2433654" y="1072888"/>
                </a:lnTo>
                <a:lnTo>
                  <a:pt x="2390225" y="1051412"/>
                </a:lnTo>
                <a:lnTo>
                  <a:pt x="2345512" y="1032243"/>
                </a:lnTo>
                <a:lnTo>
                  <a:pt x="2349792" y="999416"/>
                </a:lnTo>
                <a:lnTo>
                  <a:pt x="2352894" y="966231"/>
                </a:lnTo>
                <a:lnTo>
                  <a:pt x="2354781" y="932709"/>
                </a:lnTo>
                <a:lnTo>
                  <a:pt x="2355418" y="898867"/>
                </a:lnTo>
                <a:lnTo>
                  <a:pt x="2354172" y="851128"/>
                </a:lnTo>
                <a:lnTo>
                  <a:pt x="2350475" y="804038"/>
                </a:lnTo>
                <a:lnTo>
                  <a:pt x="2344390" y="757660"/>
                </a:lnTo>
                <a:lnTo>
                  <a:pt x="2335979" y="712054"/>
                </a:lnTo>
                <a:lnTo>
                  <a:pt x="2325304" y="667285"/>
                </a:lnTo>
                <a:lnTo>
                  <a:pt x="2312427" y="623412"/>
                </a:lnTo>
                <a:lnTo>
                  <a:pt x="2297410" y="580500"/>
                </a:lnTo>
                <a:lnTo>
                  <a:pt x="2280315" y="538609"/>
                </a:lnTo>
                <a:lnTo>
                  <a:pt x="2261204" y="497802"/>
                </a:lnTo>
                <a:lnTo>
                  <a:pt x="2240140" y="458141"/>
                </a:lnTo>
                <a:lnTo>
                  <a:pt x="2217184" y="419688"/>
                </a:lnTo>
                <a:lnTo>
                  <a:pt x="2192400" y="382506"/>
                </a:lnTo>
                <a:lnTo>
                  <a:pt x="2165847" y="346656"/>
                </a:lnTo>
                <a:lnTo>
                  <a:pt x="2137590" y="312200"/>
                </a:lnTo>
                <a:lnTo>
                  <a:pt x="2107690" y="279201"/>
                </a:lnTo>
                <a:lnTo>
                  <a:pt x="2076209" y="247721"/>
                </a:lnTo>
                <a:lnTo>
                  <a:pt x="2043210" y="217821"/>
                </a:lnTo>
                <a:lnTo>
                  <a:pt x="2008754" y="189565"/>
                </a:lnTo>
                <a:lnTo>
                  <a:pt x="1972903" y="163013"/>
                </a:lnTo>
                <a:lnTo>
                  <a:pt x="1935720" y="138229"/>
                </a:lnTo>
                <a:lnTo>
                  <a:pt x="1897266" y="115274"/>
                </a:lnTo>
                <a:lnTo>
                  <a:pt x="1857605" y="94210"/>
                </a:lnTo>
                <a:lnTo>
                  <a:pt x="1816798" y="75100"/>
                </a:lnTo>
                <a:lnTo>
                  <a:pt x="1774906" y="58006"/>
                </a:lnTo>
                <a:lnTo>
                  <a:pt x="1731993" y="42989"/>
                </a:lnTo>
                <a:lnTo>
                  <a:pt x="1688121" y="30112"/>
                </a:lnTo>
                <a:lnTo>
                  <a:pt x="1643351" y="19437"/>
                </a:lnTo>
                <a:lnTo>
                  <a:pt x="1597745" y="11026"/>
                </a:lnTo>
                <a:lnTo>
                  <a:pt x="1551366" y="4942"/>
                </a:lnTo>
                <a:lnTo>
                  <a:pt x="1504276" y="1245"/>
                </a:lnTo>
                <a:lnTo>
                  <a:pt x="1456537" y="0"/>
                </a:lnTo>
                <a:close/>
              </a:path>
            </a:pathLst>
          </a:custGeom>
          <a:solidFill>
            <a:srgbClr val="F9D2F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7" name="Google Shape;567;p37"/>
          <p:cNvSpPr/>
          <p:nvPr/>
        </p:nvSpPr>
        <p:spPr>
          <a:xfrm>
            <a:off x="4279662" y="1885504"/>
            <a:ext cx="2185034" cy="2066925"/>
          </a:xfrm>
          <a:custGeom>
            <a:rect b="b" l="l" r="r" t="t"/>
            <a:pathLst>
              <a:path extrusionOk="0" h="2755900" w="2913379">
                <a:moveTo>
                  <a:pt x="567575" y="1028700"/>
                </a:moveTo>
                <a:lnTo>
                  <a:pt x="522862" y="1041400"/>
                </a:lnTo>
                <a:lnTo>
                  <a:pt x="479433" y="1066800"/>
                </a:lnTo>
                <a:lnTo>
                  <a:pt x="437364" y="1092200"/>
                </a:lnTo>
                <a:lnTo>
                  <a:pt x="396734" y="1117600"/>
                </a:lnTo>
                <a:lnTo>
                  <a:pt x="357620" y="1143000"/>
                </a:lnTo>
                <a:lnTo>
                  <a:pt x="320100" y="1181100"/>
                </a:lnTo>
                <a:lnTo>
                  <a:pt x="284253" y="1206500"/>
                </a:lnTo>
                <a:lnTo>
                  <a:pt x="250154" y="1244600"/>
                </a:lnTo>
                <a:lnTo>
                  <a:pt x="217883" y="1282700"/>
                </a:lnTo>
                <a:lnTo>
                  <a:pt x="187517" y="1308100"/>
                </a:lnTo>
                <a:lnTo>
                  <a:pt x="159134" y="1358900"/>
                </a:lnTo>
                <a:lnTo>
                  <a:pt x="132811" y="1397000"/>
                </a:lnTo>
                <a:lnTo>
                  <a:pt x="108626" y="1435100"/>
                </a:lnTo>
                <a:lnTo>
                  <a:pt x="86657" y="1473200"/>
                </a:lnTo>
                <a:lnTo>
                  <a:pt x="66981" y="1524000"/>
                </a:lnTo>
                <a:lnTo>
                  <a:pt x="49677" y="1562100"/>
                </a:lnTo>
                <a:lnTo>
                  <a:pt x="34821" y="1612900"/>
                </a:lnTo>
                <a:lnTo>
                  <a:pt x="22493" y="1663700"/>
                </a:lnTo>
                <a:lnTo>
                  <a:pt x="12769" y="1714500"/>
                </a:lnTo>
                <a:lnTo>
                  <a:pt x="5726" y="1765300"/>
                </a:lnTo>
                <a:lnTo>
                  <a:pt x="1444" y="1816100"/>
                </a:lnTo>
                <a:lnTo>
                  <a:pt x="0" y="1866900"/>
                </a:lnTo>
                <a:lnTo>
                  <a:pt x="1245" y="1905000"/>
                </a:lnTo>
                <a:lnTo>
                  <a:pt x="4942" y="1955800"/>
                </a:lnTo>
                <a:lnTo>
                  <a:pt x="11027" y="2006600"/>
                </a:lnTo>
                <a:lnTo>
                  <a:pt x="19438" y="2044700"/>
                </a:lnTo>
                <a:lnTo>
                  <a:pt x="30113" y="2095500"/>
                </a:lnTo>
                <a:lnTo>
                  <a:pt x="42990" y="2133600"/>
                </a:lnTo>
                <a:lnTo>
                  <a:pt x="58007" y="2184400"/>
                </a:lnTo>
                <a:lnTo>
                  <a:pt x="75102" y="2222500"/>
                </a:lnTo>
                <a:lnTo>
                  <a:pt x="94213" y="2260600"/>
                </a:lnTo>
                <a:lnTo>
                  <a:pt x="115277" y="2298700"/>
                </a:lnTo>
                <a:lnTo>
                  <a:pt x="138233" y="2336800"/>
                </a:lnTo>
                <a:lnTo>
                  <a:pt x="163018" y="2374900"/>
                </a:lnTo>
                <a:lnTo>
                  <a:pt x="189570" y="2413000"/>
                </a:lnTo>
                <a:lnTo>
                  <a:pt x="217827" y="2451100"/>
                </a:lnTo>
                <a:lnTo>
                  <a:pt x="247727" y="2489200"/>
                </a:lnTo>
                <a:lnTo>
                  <a:pt x="279208" y="2514600"/>
                </a:lnTo>
                <a:lnTo>
                  <a:pt x="312207" y="2540000"/>
                </a:lnTo>
                <a:lnTo>
                  <a:pt x="346664" y="2578100"/>
                </a:lnTo>
                <a:lnTo>
                  <a:pt x="382514" y="2603500"/>
                </a:lnTo>
                <a:lnTo>
                  <a:pt x="419697" y="2628900"/>
                </a:lnTo>
                <a:lnTo>
                  <a:pt x="458151" y="2641600"/>
                </a:lnTo>
                <a:lnTo>
                  <a:pt x="497812" y="2667000"/>
                </a:lnTo>
                <a:lnTo>
                  <a:pt x="538619" y="2692400"/>
                </a:lnTo>
                <a:lnTo>
                  <a:pt x="623424" y="2717800"/>
                </a:lnTo>
                <a:lnTo>
                  <a:pt x="757672" y="2755900"/>
                </a:lnTo>
                <a:lnTo>
                  <a:pt x="1002720" y="2755900"/>
                </a:lnTo>
                <a:lnTo>
                  <a:pt x="1053369" y="2743200"/>
                </a:lnTo>
                <a:lnTo>
                  <a:pt x="1103064" y="2743200"/>
                </a:lnTo>
                <a:lnTo>
                  <a:pt x="1151723" y="2730500"/>
                </a:lnTo>
                <a:lnTo>
                  <a:pt x="1199265" y="2705100"/>
                </a:lnTo>
                <a:lnTo>
                  <a:pt x="1245611" y="2692400"/>
                </a:lnTo>
                <a:lnTo>
                  <a:pt x="1290678" y="2667000"/>
                </a:lnTo>
                <a:lnTo>
                  <a:pt x="1334386" y="2654300"/>
                </a:lnTo>
                <a:lnTo>
                  <a:pt x="1376655" y="2628900"/>
                </a:lnTo>
                <a:lnTo>
                  <a:pt x="1417403" y="2603500"/>
                </a:lnTo>
                <a:lnTo>
                  <a:pt x="1456550" y="2565400"/>
                </a:lnTo>
                <a:lnTo>
                  <a:pt x="1418476" y="2540000"/>
                </a:lnTo>
                <a:lnTo>
                  <a:pt x="1382231" y="2501900"/>
                </a:lnTo>
                <a:lnTo>
                  <a:pt x="1347902" y="2463800"/>
                </a:lnTo>
                <a:lnTo>
                  <a:pt x="1315574" y="2425700"/>
                </a:lnTo>
                <a:lnTo>
                  <a:pt x="1285336" y="2387600"/>
                </a:lnTo>
                <a:lnTo>
                  <a:pt x="1257273" y="2349500"/>
                </a:lnTo>
                <a:lnTo>
                  <a:pt x="1231472" y="2311400"/>
                </a:lnTo>
                <a:lnTo>
                  <a:pt x="1208019" y="2260600"/>
                </a:lnTo>
                <a:lnTo>
                  <a:pt x="1187001" y="2209800"/>
                </a:lnTo>
                <a:lnTo>
                  <a:pt x="1168504" y="2171700"/>
                </a:lnTo>
                <a:lnTo>
                  <a:pt x="1152616" y="2120900"/>
                </a:lnTo>
                <a:lnTo>
                  <a:pt x="1139423" y="2070100"/>
                </a:lnTo>
                <a:lnTo>
                  <a:pt x="1129010" y="2019300"/>
                </a:lnTo>
                <a:lnTo>
                  <a:pt x="1121466" y="1968500"/>
                </a:lnTo>
                <a:lnTo>
                  <a:pt x="1116876" y="1917700"/>
                </a:lnTo>
                <a:lnTo>
                  <a:pt x="1115326" y="1866900"/>
                </a:lnTo>
                <a:lnTo>
                  <a:pt x="1116009" y="1828800"/>
                </a:lnTo>
                <a:lnTo>
                  <a:pt x="1117996" y="1790700"/>
                </a:lnTo>
                <a:lnTo>
                  <a:pt x="1121198" y="1765300"/>
                </a:lnTo>
                <a:lnTo>
                  <a:pt x="1125524" y="1727200"/>
                </a:lnTo>
                <a:lnTo>
                  <a:pt x="1079928" y="1714500"/>
                </a:lnTo>
                <a:lnTo>
                  <a:pt x="1035668" y="1689100"/>
                </a:lnTo>
                <a:lnTo>
                  <a:pt x="992827" y="1663700"/>
                </a:lnTo>
                <a:lnTo>
                  <a:pt x="951487" y="1638300"/>
                </a:lnTo>
                <a:lnTo>
                  <a:pt x="911732" y="1612900"/>
                </a:lnTo>
                <a:lnTo>
                  <a:pt x="873642" y="1574800"/>
                </a:lnTo>
                <a:lnTo>
                  <a:pt x="837301" y="1549400"/>
                </a:lnTo>
                <a:lnTo>
                  <a:pt x="802791" y="1511300"/>
                </a:lnTo>
                <a:lnTo>
                  <a:pt x="770194" y="1473200"/>
                </a:lnTo>
                <a:lnTo>
                  <a:pt x="739592" y="1435100"/>
                </a:lnTo>
                <a:lnTo>
                  <a:pt x="711069" y="1397000"/>
                </a:lnTo>
                <a:lnTo>
                  <a:pt x="684706" y="1358900"/>
                </a:lnTo>
                <a:lnTo>
                  <a:pt x="660586" y="1308100"/>
                </a:lnTo>
                <a:lnTo>
                  <a:pt x="638790" y="1270000"/>
                </a:lnTo>
                <a:lnTo>
                  <a:pt x="619403" y="1219200"/>
                </a:lnTo>
                <a:lnTo>
                  <a:pt x="602505" y="1181100"/>
                </a:lnTo>
                <a:lnTo>
                  <a:pt x="588180" y="1130300"/>
                </a:lnTo>
                <a:lnTo>
                  <a:pt x="576509" y="1079500"/>
                </a:lnTo>
                <a:lnTo>
                  <a:pt x="567575" y="1028700"/>
                </a:lnTo>
                <a:close/>
              </a:path>
              <a:path extrusionOk="0" h="2755900" w="2913379">
                <a:moveTo>
                  <a:pt x="2345512" y="1028700"/>
                </a:moveTo>
                <a:lnTo>
                  <a:pt x="2336578" y="1079500"/>
                </a:lnTo>
                <a:lnTo>
                  <a:pt x="2324907" y="1130300"/>
                </a:lnTo>
                <a:lnTo>
                  <a:pt x="2310582" y="1181100"/>
                </a:lnTo>
                <a:lnTo>
                  <a:pt x="2293684" y="1219200"/>
                </a:lnTo>
                <a:lnTo>
                  <a:pt x="2274296" y="1270000"/>
                </a:lnTo>
                <a:lnTo>
                  <a:pt x="2252501" y="1308100"/>
                </a:lnTo>
                <a:lnTo>
                  <a:pt x="2228380" y="1358900"/>
                </a:lnTo>
                <a:lnTo>
                  <a:pt x="2202017" y="1397000"/>
                </a:lnTo>
                <a:lnTo>
                  <a:pt x="2173493" y="1435100"/>
                </a:lnTo>
                <a:lnTo>
                  <a:pt x="2142891" y="1473200"/>
                </a:lnTo>
                <a:lnTo>
                  <a:pt x="2110294" y="1511300"/>
                </a:lnTo>
                <a:lnTo>
                  <a:pt x="2075783" y="1549400"/>
                </a:lnTo>
                <a:lnTo>
                  <a:pt x="2039441" y="1574800"/>
                </a:lnTo>
                <a:lnTo>
                  <a:pt x="2001350" y="1612900"/>
                </a:lnTo>
                <a:lnTo>
                  <a:pt x="1961593" y="1638300"/>
                </a:lnTo>
                <a:lnTo>
                  <a:pt x="1920252" y="1663700"/>
                </a:lnTo>
                <a:lnTo>
                  <a:pt x="1877410" y="1689100"/>
                </a:lnTo>
                <a:lnTo>
                  <a:pt x="1833148" y="1714500"/>
                </a:lnTo>
                <a:lnTo>
                  <a:pt x="1787550" y="1727200"/>
                </a:lnTo>
                <a:lnTo>
                  <a:pt x="1791883" y="1765300"/>
                </a:lnTo>
                <a:lnTo>
                  <a:pt x="1795089" y="1790700"/>
                </a:lnTo>
                <a:lnTo>
                  <a:pt x="1797078" y="1828800"/>
                </a:lnTo>
                <a:lnTo>
                  <a:pt x="1797761" y="1866900"/>
                </a:lnTo>
                <a:lnTo>
                  <a:pt x="1796211" y="1917700"/>
                </a:lnTo>
                <a:lnTo>
                  <a:pt x="1791621" y="1968500"/>
                </a:lnTo>
                <a:lnTo>
                  <a:pt x="1784077" y="2019300"/>
                </a:lnTo>
                <a:lnTo>
                  <a:pt x="1773664" y="2070100"/>
                </a:lnTo>
                <a:lnTo>
                  <a:pt x="1760471" y="2120900"/>
                </a:lnTo>
                <a:lnTo>
                  <a:pt x="1744583" y="2171700"/>
                </a:lnTo>
                <a:lnTo>
                  <a:pt x="1726087" y="2209800"/>
                </a:lnTo>
                <a:lnTo>
                  <a:pt x="1705070" y="2260600"/>
                </a:lnTo>
                <a:lnTo>
                  <a:pt x="1681618" y="2311400"/>
                </a:lnTo>
                <a:lnTo>
                  <a:pt x="1655817" y="2349500"/>
                </a:lnTo>
                <a:lnTo>
                  <a:pt x="1627755" y="2387600"/>
                </a:lnTo>
                <a:lnTo>
                  <a:pt x="1597518" y="2425700"/>
                </a:lnTo>
                <a:lnTo>
                  <a:pt x="1565192" y="2463800"/>
                </a:lnTo>
                <a:lnTo>
                  <a:pt x="1530864" y="2501900"/>
                </a:lnTo>
                <a:lnTo>
                  <a:pt x="1494622" y="2540000"/>
                </a:lnTo>
                <a:lnTo>
                  <a:pt x="1456550" y="2565400"/>
                </a:lnTo>
                <a:lnTo>
                  <a:pt x="1495694" y="2603500"/>
                </a:lnTo>
                <a:lnTo>
                  <a:pt x="1536439" y="2628900"/>
                </a:lnTo>
                <a:lnTo>
                  <a:pt x="1578706" y="2654300"/>
                </a:lnTo>
                <a:lnTo>
                  <a:pt x="1622413" y="2667000"/>
                </a:lnTo>
                <a:lnTo>
                  <a:pt x="1667479" y="2692400"/>
                </a:lnTo>
                <a:lnTo>
                  <a:pt x="1713823" y="2705100"/>
                </a:lnTo>
                <a:lnTo>
                  <a:pt x="1761365" y="2730500"/>
                </a:lnTo>
                <a:lnTo>
                  <a:pt x="1810024" y="2743200"/>
                </a:lnTo>
                <a:lnTo>
                  <a:pt x="1859718" y="2743200"/>
                </a:lnTo>
                <a:lnTo>
                  <a:pt x="1910367" y="2755900"/>
                </a:lnTo>
                <a:lnTo>
                  <a:pt x="2155415" y="2755900"/>
                </a:lnTo>
                <a:lnTo>
                  <a:pt x="2289663" y="2717800"/>
                </a:lnTo>
                <a:lnTo>
                  <a:pt x="2374467" y="2692400"/>
                </a:lnTo>
                <a:lnTo>
                  <a:pt x="2415275" y="2667000"/>
                </a:lnTo>
                <a:lnTo>
                  <a:pt x="2454936" y="2641600"/>
                </a:lnTo>
                <a:lnTo>
                  <a:pt x="2493389" y="2628900"/>
                </a:lnTo>
                <a:lnTo>
                  <a:pt x="2530573" y="2603500"/>
                </a:lnTo>
                <a:lnTo>
                  <a:pt x="2566423" y="2578100"/>
                </a:lnTo>
                <a:lnTo>
                  <a:pt x="2600879" y="2540000"/>
                </a:lnTo>
                <a:lnTo>
                  <a:pt x="2633879" y="2514600"/>
                </a:lnTo>
                <a:lnTo>
                  <a:pt x="2665360" y="2489200"/>
                </a:lnTo>
                <a:lnTo>
                  <a:pt x="2695260" y="2451100"/>
                </a:lnTo>
                <a:lnTo>
                  <a:pt x="2723517" y="2413000"/>
                </a:lnTo>
                <a:lnTo>
                  <a:pt x="2750069" y="2374900"/>
                </a:lnTo>
                <a:lnTo>
                  <a:pt x="2774854" y="2336800"/>
                </a:lnTo>
                <a:lnTo>
                  <a:pt x="2797810" y="2298700"/>
                </a:lnTo>
                <a:lnTo>
                  <a:pt x="2818874" y="2260600"/>
                </a:lnTo>
                <a:lnTo>
                  <a:pt x="2837984" y="2222500"/>
                </a:lnTo>
                <a:lnTo>
                  <a:pt x="2855079" y="2184400"/>
                </a:lnTo>
                <a:lnTo>
                  <a:pt x="2870097" y="2133600"/>
                </a:lnTo>
                <a:lnTo>
                  <a:pt x="2882974" y="2095500"/>
                </a:lnTo>
                <a:lnTo>
                  <a:pt x="2893649" y="2044700"/>
                </a:lnTo>
                <a:lnTo>
                  <a:pt x="2902060" y="2006600"/>
                </a:lnTo>
                <a:lnTo>
                  <a:pt x="2908145" y="1955800"/>
                </a:lnTo>
                <a:lnTo>
                  <a:pt x="2911841" y="1905000"/>
                </a:lnTo>
                <a:lnTo>
                  <a:pt x="2913087" y="1866900"/>
                </a:lnTo>
                <a:lnTo>
                  <a:pt x="2911643" y="1816100"/>
                </a:lnTo>
                <a:lnTo>
                  <a:pt x="2907360" y="1765300"/>
                </a:lnTo>
                <a:lnTo>
                  <a:pt x="2900318" y="1714500"/>
                </a:lnTo>
                <a:lnTo>
                  <a:pt x="2890594" y="1663700"/>
                </a:lnTo>
                <a:lnTo>
                  <a:pt x="2878266" y="1612900"/>
                </a:lnTo>
                <a:lnTo>
                  <a:pt x="2863410" y="1562100"/>
                </a:lnTo>
                <a:lnTo>
                  <a:pt x="2846106" y="1524000"/>
                </a:lnTo>
                <a:lnTo>
                  <a:pt x="2826430" y="1473200"/>
                </a:lnTo>
                <a:lnTo>
                  <a:pt x="2804461" y="1435100"/>
                </a:lnTo>
                <a:lnTo>
                  <a:pt x="2780276" y="1397000"/>
                </a:lnTo>
                <a:lnTo>
                  <a:pt x="2753953" y="1358900"/>
                </a:lnTo>
                <a:lnTo>
                  <a:pt x="2725570" y="1308100"/>
                </a:lnTo>
                <a:lnTo>
                  <a:pt x="2695204" y="1282700"/>
                </a:lnTo>
                <a:lnTo>
                  <a:pt x="2662933" y="1244600"/>
                </a:lnTo>
                <a:lnTo>
                  <a:pt x="2628834" y="1206500"/>
                </a:lnTo>
                <a:lnTo>
                  <a:pt x="2592986" y="1181100"/>
                </a:lnTo>
                <a:lnTo>
                  <a:pt x="2555467" y="1143000"/>
                </a:lnTo>
                <a:lnTo>
                  <a:pt x="2516353" y="1117600"/>
                </a:lnTo>
                <a:lnTo>
                  <a:pt x="2475723" y="1092200"/>
                </a:lnTo>
                <a:lnTo>
                  <a:pt x="2433654" y="1066800"/>
                </a:lnTo>
                <a:lnTo>
                  <a:pt x="2390225" y="1041400"/>
                </a:lnTo>
                <a:lnTo>
                  <a:pt x="2345512" y="1028700"/>
                </a:lnTo>
                <a:close/>
              </a:path>
              <a:path extrusionOk="0" h="2755900" w="2913379">
                <a:moveTo>
                  <a:pt x="1603652" y="1778000"/>
                </a:moveTo>
                <a:lnTo>
                  <a:pt x="1309432" y="1778000"/>
                </a:lnTo>
                <a:lnTo>
                  <a:pt x="1357704" y="1790700"/>
                </a:lnTo>
                <a:lnTo>
                  <a:pt x="1555378" y="1790700"/>
                </a:lnTo>
                <a:lnTo>
                  <a:pt x="1603652" y="1778000"/>
                </a:lnTo>
                <a:close/>
              </a:path>
              <a:path extrusionOk="0" h="2755900" w="2913379">
                <a:moveTo>
                  <a:pt x="1456550" y="1155700"/>
                </a:moveTo>
                <a:lnTo>
                  <a:pt x="1419913" y="1193800"/>
                </a:lnTo>
                <a:lnTo>
                  <a:pt x="1384973" y="1219200"/>
                </a:lnTo>
                <a:lnTo>
                  <a:pt x="1351806" y="1257300"/>
                </a:lnTo>
                <a:lnTo>
                  <a:pt x="1320488" y="1295400"/>
                </a:lnTo>
                <a:lnTo>
                  <a:pt x="1291092" y="1333500"/>
                </a:lnTo>
                <a:lnTo>
                  <a:pt x="1263696" y="1371600"/>
                </a:lnTo>
                <a:lnTo>
                  <a:pt x="1238373" y="1409700"/>
                </a:lnTo>
                <a:lnTo>
                  <a:pt x="1215200" y="1447800"/>
                </a:lnTo>
                <a:lnTo>
                  <a:pt x="1194253" y="1498600"/>
                </a:lnTo>
                <a:lnTo>
                  <a:pt x="1175605" y="1536700"/>
                </a:lnTo>
                <a:lnTo>
                  <a:pt x="1159333" y="1587500"/>
                </a:lnTo>
                <a:lnTo>
                  <a:pt x="1145512" y="1638300"/>
                </a:lnTo>
                <a:lnTo>
                  <a:pt x="1134217" y="1676400"/>
                </a:lnTo>
                <a:lnTo>
                  <a:pt x="1125524" y="1727200"/>
                </a:lnTo>
                <a:lnTo>
                  <a:pt x="1169991" y="1752600"/>
                </a:lnTo>
                <a:lnTo>
                  <a:pt x="1262011" y="1778000"/>
                </a:lnTo>
                <a:lnTo>
                  <a:pt x="1651072" y="1778000"/>
                </a:lnTo>
                <a:lnTo>
                  <a:pt x="1743088" y="1752600"/>
                </a:lnTo>
                <a:lnTo>
                  <a:pt x="1787550" y="1727200"/>
                </a:lnTo>
                <a:lnTo>
                  <a:pt x="1778860" y="1676400"/>
                </a:lnTo>
                <a:lnTo>
                  <a:pt x="1767567" y="1638300"/>
                </a:lnTo>
                <a:lnTo>
                  <a:pt x="1753748" y="1587500"/>
                </a:lnTo>
                <a:lnTo>
                  <a:pt x="1737478" y="1536700"/>
                </a:lnTo>
                <a:lnTo>
                  <a:pt x="1718832" y="1498600"/>
                </a:lnTo>
                <a:lnTo>
                  <a:pt x="1697885" y="1447800"/>
                </a:lnTo>
                <a:lnTo>
                  <a:pt x="1674714" y="1409700"/>
                </a:lnTo>
                <a:lnTo>
                  <a:pt x="1649393" y="1371600"/>
                </a:lnTo>
                <a:lnTo>
                  <a:pt x="1621997" y="1333500"/>
                </a:lnTo>
                <a:lnTo>
                  <a:pt x="1592604" y="1295400"/>
                </a:lnTo>
                <a:lnTo>
                  <a:pt x="1561287" y="1257300"/>
                </a:lnTo>
                <a:lnTo>
                  <a:pt x="1528122" y="1219200"/>
                </a:lnTo>
                <a:lnTo>
                  <a:pt x="1493184" y="1193800"/>
                </a:lnTo>
                <a:lnTo>
                  <a:pt x="1456550" y="1155700"/>
                </a:lnTo>
                <a:close/>
              </a:path>
              <a:path extrusionOk="0" h="2755900" w="2913379">
                <a:moveTo>
                  <a:pt x="1910367" y="965200"/>
                </a:moveTo>
                <a:lnTo>
                  <a:pt x="1002720" y="965200"/>
                </a:lnTo>
                <a:lnTo>
                  <a:pt x="1103064" y="990600"/>
                </a:lnTo>
                <a:lnTo>
                  <a:pt x="1245611" y="1028700"/>
                </a:lnTo>
                <a:lnTo>
                  <a:pt x="1290678" y="1054100"/>
                </a:lnTo>
                <a:lnTo>
                  <a:pt x="1334386" y="1079500"/>
                </a:lnTo>
                <a:lnTo>
                  <a:pt x="1376655" y="1104900"/>
                </a:lnTo>
                <a:lnTo>
                  <a:pt x="1417403" y="1130300"/>
                </a:lnTo>
                <a:lnTo>
                  <a:pt x="1456550" y="1155700"/>
                </a:lnTo>
                <a:lnTo>
                  <a:pt x="1495694" y="1130300"/>
                </a:lnTo>
                <a:lnTo>
                  <a:pt x="1536439" y="1104900"/>
                </a:lnTo>
                <a:lnTo>
                  <a:pt x="1578706" y="1079500"/>
                </a:lnTo>
                <a:lnTo>
                  <a:pt x="1622413" y="1054100"/>
                </a:lnTo>
                <a:lnTo>
                  <a:pt x="1667479" y="1028700"/>
                </a:lnTo>
                <a:lnTo>
                  <a:pt x="1810024" y="990600"/>
                </a:lnTo>
                <a:lnTo>
                  <a:pt x="1910367" y="965200"/>
                </a:lnTo>
                <a:close/>
              </a:path>
              <a:path extrusionOk="0" h="2755900" w="2913379">
                <a:moveTo>
                  <a:pt x="1643351" y="12700"/>
                </a:moveTo>
                <a:lnTo>
                  <a:pt x="1269728" y="12700"/>
                </a:lnTo>
                <a:lnTo>
                  <a:pt x="1138175" y="50800"/>
                </a:lnTo>
                <a:lnTo>
                  <a:pt x="1096284" y="76200"/>
                </a:lnTo>
                <a:lnTo>
                  <a:pt x="1055477" y="88900"/>
                </a:lnTo>
                <a:lnTo>
                  <a:pt x="1015816" y="114300"/>
                </a:lnTo>
                <a:lnTo>
                  <a:pt x="977364" y="139700"/>
                </a:lnTo>
                <a:lnTo>
                  <a:pt x="940181" y="152400"/>
                </a:lnTo>
                <a:lnTo>
                  <a:pt x="904331" y="190500"/>
                </a:lnTo>
                <a:lnTo>
                  <a:pt x="869875" y="215900"/>
                </a:lnTo>
                <a:lnTo>
                  <a:pt x="836876" y="241300"/>
                </a:lnTo>
                <a:lnTo>
                  <a:pt x="805395" y="279400"/>
                </a:lnTo>
                <a:lnTo>
                  <a:pt x="775495" y="304800"/>
                </a:lnTo>
                <a:lnTo>
                  <a:pt x="747238" y="342900"/>
                </a:lnTo>
                <a:lnTo>
                  <a:pt x="720687" y="381000"/>
                </a:lnTo>
                <a:lnTo>
                  <a:pt x="695902" y="419100"/>
                </a:lnTo>
                <a:lnTo>
                  <a:pt x="672946" y="457200"/>
                </a:lnTo>
                <a:lnTo>
                  <a:pt x="651882" y="495300"/>
                </a:lnTo>
                <a:lnTo>
                  <a:pt x="632772" y="533400"/>
                </a:lnTo>
                <a:lnTo>
                  <a:pt x="615677" y="571500"/>
                </a:lnTo>
                <a:lnTo>
                  <a:pt x="600660" y="622300"/>
                </a:lnTo>
                <a:lnTo>
                  <a:pt x="587783" y="660400"/>
                </a:lnTo>
                <a:lnTo>
                  <a:pt x="577108" y="711200"/>
                </a:lnTo>
                <a:lnTo>
                  <a:pt x="568696" y="749300"/>
                </a:lnTo>
                <a:lnTo>
                  <a:pt x="562612" y="800100"/>
                </a:lnTo>
                <a:lnTo>
                  <a:pt x="558915" y="850900"/>
                </a:lnTo>
                <a:lnTo>
                  <a:pt x="557669" y="889000"/>
                </a:lnTo>
                <a:lnTo>
                  <a:pt x="558306" y="927100"/>
                </a:lnTo>
                <a:lnTo>
                  <a:pt x="560193" y="965200"/>
                </a:lnTo>
                <a:lnTo>
                  <a:pt x="563295" y="990600"/>
                </a:lnTo>
                <a:lnTo>
                  <a:pt x="567575" y="1028700"/>
                </a:lnTo>
                <a:lnTo>
                  <a:pt x="704169" y="990600"/>
                </a:lnTo>
                <a:lnTo>
                  <a:pt x="799947" y="965200"/>
                </a:lnTo>
                <a:lnTo>
                  <a:pt x="2352894" y="965200"/>
                </a:lnTo>
                <a:lnTo>
                  <a:pt x="2354781" y="927100"/>
                </a:lnTo>
                <a:lnTo>
                  <a:pt x="2355418" y="889000"/>
                </a:lnTo>
                <a:lnTo>
                  <a:pt x="2354172" y="850900"/>
                </a:lnTo>
                <a:lnTo>
                  <a:pt x="2350475" y="800100"/>
                </a:lnTo>
                <a:lnTo>
                  <a:pt x="2344390" y="749300"/>
                </a:lnTo>
                <a:lnTo>
                  <a:pt x="2335979" y="711200"/>
                </a:lnTo>
                <a:lnTo>
                  <a:pt x="2325304" y="660400"/>
                </a:lnTo>
                <a:lnTo>
                  <a:pt x="2312427" y="622300"/>
                </a:lnTo>
                <a:lnTo>
                  <a:pt x="2297410" y="571500"/>
                </a:lnTo>
                <a:lnTo>
                  <a:pt x="2280315" y="533400"/>
                </a:lnTo>
                <a:lnTo>
                  <a:pt x="2261204" y="495300"/>
                </a:lnTo>
                <a:lnTo>
                  <a:pt x="2240140" y="457200"/>
                </a:lnTo>
                <a:lnTo>
                  <a:pt x="2217184" y="419100"/>
                </a:lnTo>
                <a:lnTo>
                  <a:pt x="2192400" y="381000"/>
                </a:lnTo>
                <a:lnTo>
                  <a:pt x="2165847" y="342900"/>
                </a:lnTo>
                <a:lnTo>
                  <a:pt x="2137590" y="304800"/>
                </a:lnTo>
                <a:lnTo>
                  <a:pt x="2107690" y="279400"/>
                </a:lnTo>
                <a:lnTo>
                  <a:pt x="2076209" y="241300"/>
                </a:lnTo>
                <a:lnTo>
                  <a:pt x="2043210" y="215900"/>
                </a:lnTo>
                <a:lnTo>
                  <a:pt x="2008754" y="190500"/>
                </a:lnTo>
                <a:lnTo>
                  <a:pt x="1972903" y="152400"/>
                </a:lnTo>
                <a:lnTo>
                  <a:pt x="1935720" y="139700"/>
                </a:lnTo>
                <a:lnTo>
                  <a:pt x="1897266" y="114300"/>
                </a:lnTo>
                <a:lnTo>
                  <a:pt x="1857605" y="88900"/>
                </a:lnTo>
                <a:lnTo>
                  <a:pt x="1816798" y="76200"/>
                </a:lnTo>
                <a:lnTo>
                  <a:pt x="1774906" y="50800"/>
                </a:lnTo>
                <a:lnTo>
                  <a:pt x="1643351" y="12700"/>
                </a:lnTo>
                <a:close/>
              </a:path>
              <a:path extrusionOk="0" h="2755900" w="2913379">
                <a:moveTo>
                  <a:pt x="2352894" y="965200"/>
                </a:moveTo>
                <a:lnTo>
                  <a:pt x="2113134" y="965200"/>
                </a:lnTo>
                <a:lnTo>
                  <a:pt x="2208914" y="990600"/>
                </a:lnTo>
                <a:lnTo>
                  <a:pt x="2345512" y="1028700"/>
                </a:lnTo>
                <a:lnTo>
                  <a:pt x="2349792" y="990600"/>
                </a:lnTo>
                <a:lnTo>
                  <a:pt x="2352894" y="965200"/>
                </a:lnTo>
                <a:close/>
              </a:path>
              <a:path extrusionOk="0" h="2755900" w="2913379">
                <a:moveTo>
                  <a:pt x="1551366" y="0"/>
                </a:moveTo>
                <a:lnTo>
                  <a:pt x="1361710" y="0"/>
                </a:lnTo>
                <a:lnTo>
                  <a:pt x="1315333" y="12700"/>
                </a:lnTo>
                <a:lnTo>
                  <a:pt x="1597745" y="12700"/>
                </a:lnTo>
                <a:lnTo>
                  <a:pt x="155136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8" name="Google Shape;568;p37"/>
          <p:cNvSpPr/>
          <p:nvPr/>
        </p:nvSpPr>
        <p:spPr>
          <a:xfrm>
            <a:off x="5123388" y="2749400"/>
            <a:ext cx="496728" cy="476250"/>
          </a:xfrm>
          <a:custGeom>
            <a:rect b="b" l="l" r="r" t="t"/>
            <a:pathLst>
              <a:path extrusionOk="0" h="635000" w="662304">
                <a:moveTo>
                  <a:pt x="331012" y="0"/>
                </a:moveTo>
                <a:lnTo>
                  <a:pt x="294375" y="30643"/>
                </a:lnTo>
                <a:lnTo>
                  <a:pt x="259436" y="63158"/>
                </a:lnTo>
                <a:lnTo>
                  <a:pt x="226269" y="97468"/>
                </a:lnTo>
                <a:lnTo>
                  <a:pt x="194950" y="133496"/>
                </a:lnTo>
                <a:lnTo>
                  <a:pt x="165555" y="171165"/>
                </a:lnTo>
                <a:lnTo>
                  <a:pt x="138159" y="210400"/>
                </a:lnTo>
                <a:lnTo>
                  <a:pt x="112837" y="251123"/>
                </a:lnTo>
                <a:lnTo>
                  <a:pt x="89665" y="293258"/>
                </a:lnTo>
                <a:lnTo>
                  <a:pt x="68718" y="336729"/>
                </a:lnTo>
                <a:lnTo>
                  <a:pt x="50072" y="381458"/>
                </a:lnTo>
                <a:lnTo>
                  <a:pt x="33802" y="427371"/>
                </a:lnTo>
                <a:lnTo>
                  <a:pt x="19982" y="474388"/>
                </a:lnTo>
                <a:lnTo>
                  <a:pt x="8690" y="522436"/>
                </a:lnTo>
                <a:lnTo>
                  <a:pt x="0" y="571436"/>
                </a:lnTo>
                <a:lnTo>
                  <a:pt x="44465" y="587730"/>
                </a:lnTo>
                <a:lnTo>
                  <a:pt x="89981" y="601734"/>
                </a:lnTo>
                <a:lnTo>
                  <a:pt x="136482" y="613370"/>
                </a:lnTo>
                <a:lnTo>
                  <a:pt x="183902" y="622558"/>
                </a:lnTo>
                <a:lnTo>
                  <a:pt x="232174" y="629220"/>
                </a:lnTo>
                <a:lnTo>
                  <a:pt x="281233" y="633275"/>
                </a:lnTo>
                <a:lnTo>
                  <a:pt x="331012" y="634644"/>
                </a:lnTo>
                <a:lnTo>
                  <a:pt x="380792" y="633275"/>
                </a:lnTo>
                <a:lnTo>
                  <a:pt x="429851" y="629220"/>
                </a:lnTo>
                <a:lnTo>
                  <a:pt x="478123" y="622558"/>
                </a:lnTo>
                <a:lnTo>
                  <a:pt x="525542" y="613370"/>
                </a:lnTo>
                <a:lnTo>
                  <a:pt x="572043" y="601734"/>
                </a:lnTo>
                <a:lnTo>
                  <a:pt x="617559" y="587730"/>
                </a:lnTo>
                <a:lnTo>
                  <a:pt x="662025" y="571436"/>
                </a:lnTo>
                <a:lnTo>
                  <a:pt x="653335" y="522436"/>
                </a:lnTo>
                <a:lnTo>
                  <a:pt x="642042" y="474388"/>
                </a:lnTo>
                <a:lnTo>
                  <a:pt x="628223" y="427371"/>
                </a:lnTo>
                <a:lnTo>
                  <a:pt x="611953" y="381458"/>
                </a:lnTo>
                <a:lnTo>
                  <a:pt x="593306" y="336729"/>
                </a:lnTo>
                <a:lnTo>
                  <a:pt x="572359" y="293258"/>
                </a:lnTo>
                <a:lnTo>
                  <a:pt x="549187" y="251123"/>
                </a:lnTo>
                <a:lnTo>
                  <a:pt x="523865" y="210400"/>
                </a:lnTo>
                <a:lnTo>
                  <a:pt x="496469" y="171165"/>
                </a:lnTo>
                <a:lnTo>
                  <a:pt x="467074" y="133496"/>
                </a:lnTo>
                <a:lnTo>
                  <a:pt x="435756" y="97468"/>
                </a:lnTo>
                <a:lnTo>
                  <a:pt x="402589" y="63158"/>
                </a:lnTo>
                <a:lnTo>
                  <a:pt x="367649" y="30643"/>
                </a:lnTo>
                <a:lnTo>
                  <a:pt x="3310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69" name="Google Shape;569;p37"/>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570" name="Google Shape;570;p37"/>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571" name="Google Shape;571;p37"/>
          <p:cNvSpPr/>
          <p:nvPr/>
        </p:nvSpPr>
        <p:spPr>
          <a:xfrm>
            <a:off x="0" y="817368"/>
            <a:ext cx="3175635" cy="4314825"/>
          </a:xfrm>
          <a:custGeom>
            <a:rect b="b" l="l" r="r" t="t"/>
            <a:pathLst>
              <a:path extrusionOk="0" h="5753100" w="4234180">
                <a:moveTo>
                  <a:pt x="1643063" y="5740400"/>
                </a:moveTo>
                <a:lnTo>
                  <a:pt x="1066136" y="5740400"/>
                </a:lnTo>
                <a:lnTo>
                  <a:pt x="1113685" y="5753100"/>
                </a:lnTo>
                <a:lnTo>
                  <a:pt x="1595514" y="5753100"/>
                </a:lnTo>
                <a:lnTo>
                  <a:pt x="1643063" y="5740400"/>
                </a:lnTo>
                <a:close/>
              </a:path>
              <a:path extrusionOk="0" h="5753100" w="4234180">
                <a:moveTo>
                  <a:pt x="1830938" y="5715000"/>
                </a:moveTo>
                <a:lnTo>
                  <a:pt x="878260" y="5715000"/>
                </a:lnTo>
                <a:lnTo>
                  <a:pt x="971721" y="5740400"/>
                </a:lnTo>
                <a:lnTo>
                  <a:pt x="1737478" y="5740400"/>
                </a:lnTo>
                <a:lnTo>
                  <a:pt x="1830938" y="5715000"/>
                </a:lnTo>
                <a:close/>
              </a:path>
              <a:path extrusionOk="0" h="5753100" w="4234180">
                <a:moveTo>
                  <a:pt x="1969230" y="5689600"/>
                </a:moveTo>
                <a:lnTo>
                  <a:pt x="739968" y="5689600"/>
                </a:lnTo>
                <a:lnTo>
                  <a:pt x="831903" y="5715000"/>
                </a:lnTo>
                <a:lnTo>
                  <a:pt x="1877295" y="5715000"/>
                </a:lnTo>
                <a:lnTo>
                  <a:pt x="1969230" y="5689600"/>
                </a:lnTo>
                <a:close/>
              </a:path>
              <a:path extrusionOk="0" h="5753100" w="4234180">
                <a:moveTo>
                  <a:pt x="1923395" y="50800"/>
                </a:moveTo>
                <a:lnTo>
                  <a:pt x="785804" y="50800"/>
                </a:lnTo>
                <a:lnTo>
                  <a:pt x="383530" y="165100"/>
                </a:lnTo>
                <a:lnTo>
                  <a:pt x="340351" y="190500"/>
                </a:lnTo>
                <a:lnTo>
                  <a:pt x="254978" y="215900"/>
                </a:lnTo>
                <a:lnTo>
                  <a:pt x="212798" y="241300"/>
                </a:lnTo>
                <a:lnTo>
                  <a:pt x="170963" y="254000"/>
                </a:lnTo>
                <a:lnTo>
                  <a:pt x="129480" y="279400"/>
                </a:lnTo>
                <a:lnTo>
                  <a:pt x="88355" y="292100"/>
                </a:lnTo>
                <a:lnTo>
                  <a:pt x="47595" y="317500"/>
                </a:lnTo>
                <a:lnTo>
                  <a:pt x="7205" y="330200"/>
                </a:lnTo>
                <a:lnTo>
                  <a:pt x="0" y="342900"/>
                </a:lnTo>
                <a:lnTo>
                  <a:pt x="0" y="5422900"/>
                </a:lnTo>
                <a:lnTo>
                  <a:pt x="7205" y="5422900"/>
                </a:lnTo>
                <a:lnTo>
                  <a:pt x="47595" y="5448300"/>
                </a:lnTo>
                <a:lnTo>
                  <a:pt x="88355" y="5461000"/>
                </a:lnTo>
                <a:lnTo>
                  <a:pt x="170963" y="5511800"/>
                </a:lnTo>
                <a:lnTo>
                  <a:pt x="254978" y="5537200"/>
                </a:lnTo>
                <a:lnTo>
                  <a:pt x="297498" y="5562600"/>
                </a:lnTo>
                <a:lnTo>
                  <a:pt x="427029" y="5600700"/>
                </a:lnTo>
                <a:lnTo>
                  <a:pt x="470843" y="5626100"/>
                </a:lnTo>
                <a:lnTo>
                  <a:pt x="694402" y="5689600"/>
                </a:lnTo>
                <a:lnTo>
                  <a:pt x="2014796" y="5689600"/>
                </a:lnTo>
                <a:lnTo>
                  <a:pt x="2238355" y="5626100"/>
                </a:lnTo>
                <a:lnTo>
                  <a:pt x="2282169" y="5600700"/>
                </a:lnTo>
                <a:lnTo>
                  <a:pt x="2411701" y="5562600"/>
                </a:lnTo>
                <a:lnTo>
                  <a:pt x="2454220" y="5537200"/>
                </a:lnTo>
                <a:lnTo>
                  <a:pt x="2538235" y="5511800"/>
                </a:lnTo>
                <a:lnTo>
                  <a:pt x="2620843" y="5461000"/>
                </a:lnTo>
                <a:lnTo>
                  <a:pt x="2661604" y="5448300"/>
                </a:lnTo>
                <a:lnTo>
                  <a:pt x="2742006" y="5397500"/>
                </a:lnTo>
                <a:lnTo>
                  <a:pt x="2781635" y="5384800"/>
                </a:lnTo>
                <a:lnTo>
                  <a:pt x="2859718" y="5334000"/>
                </a:lnTo>
                <a:lnTo>
                  <a:pt x="2936192" y="5283200"/>
                </a:lnTo>
                <a:lnTo>
                  <a:pt x="3011007" y="5232400"/>
                </a:lnTo>
                <a:lnTo>
                  <a:pt x="3084112" y="5181600"/>
                </a:lnTo>
                <a:lnTo>
                  <a:pt x="3155456" y="5130800"/>
                </a:lnTo>
                <a:lnTo>
                  <a:pt x="3190453" y="5092700"/>
                </a:lnTo>
                <a:lnTo>
                  <a:pt x="3224991" y="5067300"/>
                </a:lnTo>
                <a:lnTo>
                  <a:pt x="3259063" y="5041900"/>
                </a:lnTo>
                <a:lnTo>
                  <a:pt x="3292664" y="5003800"/>
                </a:lnTo>
                <a:lnTo>
                  <a:pt x="3325787" y="4978400"/>
                </a:lnTo>
                <a:lnTo>
                  <a:pt x="3358426" y="4953000"/>
                </a:lnTo>
                <a:lnTo>
                  <a:pt x="3390574" y="4914900"/>
                </a:lnTo>
                <a:lnTo>
                  <a:pt x="3422226" y="4889500"/>
                </a:lnTo>
                <a:lnTo>
                  <a:pt x="3453375" y="4851400"/>
                </a:lnTo>
                <a:lnTo>
                  <a:pt x="3484014" y="4813300"/>
                </a:lnTo>
                <a:lnTo>
                  <a:pt x="3514138" y="4787900"/>
                </a:lnTo>
                <a:lnTo>
                  <a:pt x="3543740" y="4749800"/>
                </a:lnTo>
                <a:lnTo>
                  <a:pt x="3572814" y="4711700"/>
                </a:lnTo>
                <a:lnTo>
                  <a:pt x="3601353" y="4686300"/>
                </a:lnTo>
                <a:lnTo>
                  <a:pt x="3629351" y="4648200"/>
                </a:lnTo>
                <a:lnTo>
                  <a:pt x="3656802" y="4610100"/>
                </a:lnTo>
                <a:lnTo>
                  <a:pt x="3683700" y="4572000"/>
                </a:lnTo>
                <a:lnTo>
                  <a:pt x="3710038" y="4533900"/>
                </a:lnTo>
                <a:lnTo>
                  <a:pt x="3735810" y="4495800"/>
                </a:lnTo>
                <a:lnTo>
                  <a:pt x="3761010" y="4457700"/>
                </a:lnTo>
                <a:lnTo>
                  <a:pt x="3785631" y="4419600"/>
                </a:lnTo>
                <a:lnTo>
                  <a:pt x="3809667" y="4381500"/>
                </a:lnTo>
                <a:lnTo>
                  <a:pt x="3833112" y="4343400"/>
                </a:lnTo>
                <a:lnTo>
                  <a:pt x="3855960" y="4305300"/>
                </a:lnTo>
                <a:lnTo>
                  <a:pt x="3878203" y="4267200"/>
                </a:lnTo>
                <a:lnTo>
                  <a:pt x="3899837" y="4229100"/>
                </a:lnTo>
                <a:lnTo>
                  <a:pt x="3920854" y="4191000"/>
                </a:lnTo>
                <a:lnTo>
                  <a:pt x="3941248" y="4140200"/>
                </a:lnTo>
                <a:lnTo>
                  <a:pt x="3961014" y="4102100"/>
                </a:lnTo>
                <a:lnTo>
                  <a:pt x="3980144" y="4064000"/>
                </a:lnTo>
                <a:lnTo>
                  <a:pt x="3998633" y="4025900"/>
                </a:lnTo>
                <a:lnTo>
                  <a:pt x="4016473" y="3975100"/>
                </a:lnTo>
                <a:lnTo>
                  <a:pt x="4033660" y="3937000"/>
                </a:lnTo>
                <a:lnTo>
                  <a:pt x="4050186" y="3898900"/>
                </a:lnTo>
                <a:lnTo>
                  <a:pt x="4066045" y="3848100"/>
                </a:lnTo>
                <a:lnTo>
                  <a:pt x="4081231" y="3810000"/>
                </a:lnTo>
                <a:lnTo>
                  <a:pt x="4095738" y="3759200"/>
                </a:lnTo>
                <a:lnTo>
                  <a:pt x="4109559" y="3721100"/>
                </a:lnTo>
                <a:lnTo>
                  <a:pt x="4122688" y="3670300"/>
                </a:lnTo>
                <a:lnTo>
                  <a:pt x="4135119" y="3632200"/>
                </a:lnTo>
                <a:lnTo>
                  <a:pt x="4146845" y="3581400"/>
                </a:lnTo>
                <a:lnTo>
                  <a:pt x="4157860" y="3543300"/>
                </a:lnTo>
                <a:lnTo>
                  <a:pt x="4168159" y="3492500"/>
                </a:lnTo>
                <a:lnTo>
                  <a:pt x="4177733" y="3454400"/>
                </a:lnTo>
                <a:lnTo>
                  <a:pt x="4186578" y="3403600"/>
                </a:lnTo>
                <a:lnTo>
                  <a:pt x="4194687" y="3352800"/>
                </a:lnTo>
                <a:lnTo>
                  <a:pt x="4202053" y="3314700"/>
                </a:lnTo>
                <a:lnTo>
                  <a:pt x="4208671" y="3263900"/>
                </a:lnTo>
                <a:lnTo>
                  <a:pt x="4214534" y="3213100"/>
                </a:lnTo>
                <a:lnTo>
                  <a:pt x="4219635" y="3162300"/>
                </a:lnTo>
                <a:lnTo>
                  <a:pt x="4223969" y="3124200"/>
                </a:lnTo>
                <a:lnTo>
                  <a:pt x="4227529" y="3073400"/>
                </a:lnTo>
                <a:lnTo>
                  <a:pt x="4230309" y="3022600"/>
                </a:lnTo>
                <a:lnTo>
                  <a:pt x="4232303" y="2971800"/>
                </a:lnTo>
                <a:lnTo>
                  <a:pt x="4233504" y="2933700"/>
                </a:lnTo>
                <a:lnTo>
                  <a:pt x="4233905" y="2882900"/>
                </a:lnTo>
                <a:lnTo>
                  <a:pt x="4233504" y="2832100"/>
                </a:lnTo>
                <a:lnTo>
                  <a:pt x="4232303" y="2781300"/>
                </a:lnTo>
                <a:lnTo>
                  <a:pt x="4230309" y="2730500"/>
                </a:lnTo>
                <a:lnTo>
                  <a:pt x="4227529" y="2692400"/>
                </a:lnTo>
                <a:lnTo>
                  <a:pt x="4223969" y="2641600"/>
                </a:lnTo>
                <a:lnTo>
                  <a:pt x="4219635" y="2590800"/>
                </a:lnTo>
                <a:lnTo>
                  <a:pt x="4214534" y="2540000"/>
                </a:lnTo>
                <a:lnTo>
                  <a:pt x="4208671" y="2501900"/>
                </a:lnTo>
                <a:lnTo>
                  <a:pt x="4202053" y="2451100"/>
                </a:lnTo>
                <a:lnTo>
                  <a:pt x="4194687" y="2400300"/>
                </a:lnTo>
                <a:lnTo>
                  <a:pt x="4186578" y="2362200"/>
                </a:lnTo>
                <a:lnTo>
                  <a:pt x="4177733" y="2311400"/>
                </a:lnTo>
                <a:lnTo>
                  <a:pt x="4168159" y="2260600"/>
                </a:lnTo>
                <a:lnTo>
                  <a:pt x="4157860" y="2222500"/>
                </a:lnTo>
                <a:lnTo>
                  <a:pt x="4146845" y="2171700"/>
                </a:lnTo>
                <a:lnTo>
                  <a:pt x="4135119" y="2133600"/>
                </a:lnTo>
                <a:lnTo>
                  <a:pt x="4122688" y="2082800"/>
                </a:lnTo>
                <a:lnTo>
                  <a:pt x="4109559" y="2044700"/>
                </a:lnTo>
                <a:lnTo>
                  <a:pt x="4095738" y="1993900"/>
                </a:lnTo>
                <a:lnTo>
                  <a:pt x="4081231" y="1955800"/>
                </a:lnTo>
                <a:lnTo>
                  <a:pt x="4066045" y="1905000"/>
                </a:lnTo>
                <a:lnTo>
                  <a:pt x="4050186" y="1866900"/>
                </a:lnTo>
                <a:lnTo>
                  <a:pt x="4033660" y="1828800"/>
                </a:lnTo>
                <a:lnTo>
                  <a:pt x="4016473" y="1778000"/>
                </a:lnTo>
                <a:lnTo>
                  <a:pt x="3998633" y="1739900"/>
                </a:lnTo>
                <a:lnTo>
                  <a:pt x="3980144" y="1701800"/>
                </a:lnTo>
                <a:lnTo>
                  <a:pt x="3961014" y="1651000"/>
                </a:lnTo>
                <a:lnTo>
                  <a:pt x="3941248" y="1612900"/>
                </a:lnTo>
                <a:lnTo>
                  <a:pt x="3920854" y="1574800"/>
                </a:lnTo>
                <a:lnTo>
                  <a:pt x="3899837" y="1536700"/>
                </a:lnTo>
                <a:lnTo>
                  <a:pt x="3878203" y="1498600"/>
                </a:lnTo>
                <a:lnTo>
                  <a:pt x="3855960" y="1447800"/>
                </a:lnTo>
                <a:lnTo>
                  <a:pt x="3833112" y="1409700"/>
                </a:lnTo>
                <a:lnTo>
                  <a:pt x="3809667" y="1371600"/>
                </a:lnTo>
                <a:lnTo>
                  <a:pt x="3785631" y="1333500"/>
                </a:lnTo>
                <a:lnTo>
                  <a:pt x="3761010" y="1295400"/>
                </a:lnTo>
                <a:lnTo>
                  <a:pt x="3735810" y="1257300"/>
                </a:lnTo>
                <a:lnTo>
                  <a:pt x="3710038" y="1219200"/>
                </a:lnTo>
                <a:lnTo>
                  <a:pt x="3683700" y="1181100"/>
                </a:lnTo>
                <a:lnTo>
                  <a:pt x="3656802" y="1155700"/>
                </a:lnTo>
                <a:lnTo>
                  <a:pt x="3629351" y="1117600"/>
                </a:lnTo>
                <a:lnTo>
                  <a:pt x="3601353" y="1079500"/>
                </a:lnTo>
                <a:lnTo>
                  <a:pt x="3572814" y="1041400"/>
                </a:lnTo>
                <a:lnTo>
                  <a:pt x="3543740" y="1016000"/>
                </a:lnTo>
                <a:lnTo>
                  <a:pt x="3514138" y="977900"/>
                </a:lnTo>
                <a:lnTo>
                  <a:pt x="3484014" y="939800"/>
                </a:lnTo>
                <a:lnTo>
                  <a:pt x="3453375" y="914400"/>
                </a:lnTo>
                <a:lnTo>
                  <a:pt x="3422226" y="876300"/>
                </a:lnTo>
                <a:lnTo>
                  <a:pt x="3390574" y="838200"/>
                </a:lnTo>
                <a:lnTo>
                  <a:pt x="3358426" y="812800"/>
                </a:lnTo>
                <a:lnTo>
                  <a:pt x="3325787" y="787400"/>
                </a:lnTo>
                <a:lnTo>
                  <a:pt x="3292664" y="749300"/>
                </a:lnTo>
                <a:lnTo>
                  <a:pt x="3259063" y="723900"/>
                </a:lnTo>
                <a:lnTo>
                  <a:pt x="3224991" y="685800"/>
                </a:lnTo>
                <a:lnTo>
                  <a:pt x="3155456" y="635000"/>
                </a:lnTo>
                <a:lnTo>
                  <a:pt x="3084112" y="584200"/>
                </a:lnTo>
                <a:lnTo>
                  <a:pt x="3047776" y="546100"/>
                </a:lnTo>
                <a:lnTo>
                  <a:pt x="2973810" y="495300"/>
                </a:lnTo>
                <a:lnTo>
                  <a:pt x="2898159" y="444500"/>
                </a:lnTo>
                <a:lnTo>
                  <a:pt x="2859718" y="419100"/>
                </a:lnTo>
                <a:lnTo>
                  <a:pt x="2820874" y="406400"/>
                </a:lnTo>
                <a:lnTo>
                  <a:pt x="2701993" y="330200"/>
                </a:lnTo>
                <a:lnTo>
                  <a:pt x="2661604" y="317500"/>
                </a:lnTo>
                <a:lnTo>
                  <a:pt x="2620843" y="292100"/>
                </a:lnTo>
                <a:lnTo>
                  <a:pt x="2579718" y="279400"/>
                </a:lnTo>
                <a:lnTo>
                  <a:pt x="2538235" y="254000"/>
                </a:lnTo>
                <a:lnTo>
                  <a:pt x="2496401" y="241300"/>
                </a:lnTo>
                <a:lnTo>
                  <a:pt x="2454220" y="215900"/>
                </a:lnTo>
                <a:lnTo>
                  <a:pt x="2368848" y="190500"/>
                </a:lnTo>
                <a:lnTo>
                  <a:pt x="2325669" y="165100"/>
                </a:lnTo>
                <a:lnTo>
                  <a:pt x="1923395" y="50800"/>
                </a:lnTo>
                <a:close/>
              </a:path>
              <a:path extrusionOk="0" h="5753100" w="4234180">
                <a:moveTo>
                  <a:pt x="1830938" y="38100"/>
                </a:moveTo>
                <a:lnTo>
                  <a:pt x="878260" y="38100"/>
                </a:lnTo>
                <a:lnTo>
                  <a:pt x="831903" y="50800"/>
                </a:lnTo>
                <a:lnTo>
                  <a:pt x="1877295" y="50800"/>
                </a:lnTo>
                <a:lnTo>
                  <a:pt x="1830938" y="38100"/>
                </a:lnTo>
                <a:close/>
              </a:path>
              <a:path extrusionOk="0" h="5753100" w="4234180">
                <a:moveTo>
                  <a:pt x="1737478" y="25400"/>
                </a:moveTo>
                <a:lnTo>
                  <a:pt x="971721" y="25400"/>
                </a:lnTo>
                <a:lnTo>
                  <a:pt x="924868" y="38100"/>
                </a:lnTo>
                <a:lnTo>
                  <a:pt x="1784330" y="38100"/>
                </a:lnTo>
                <a:lnTo>
                  <a:pt x="1737478" y="25400"/>
                </a:lnTo>
                <a:close/>
              </a:path>
              <a:path extrusionOk="0" h="5753100" w="4234180">
                <a:moveTo>
                  <a:pt x="1643063" y="12700"/>
                </a:moveTo>
                <a:lnTo>
                  <a:pt x="1066136" y="12700"/>
                </a:lnTo>
                <a:lnTo>
                  <a:pt x="1018812" y="25400"/>
                </a:lnTo>
                <a:lnTo>
                  <a:pt x="1690386" y="25400"/>
                </a:lnTo>
                <a:lnTo>
                  <a:pt x="1643063" y="12700"/>
                </a:lnTo>
                <a:close/>
              </a:path>
              <a:path extrusionOk="0" h="5753100" w="4234180">
                <a:moveTo>
                  <a:pt x="1499763" y="0"/>
                </a:moveTo>
                <a:lnTo>
                  <a:pt x="1209436" y="0"/>
                </a:lnTo>
                <a:lnTo>
                  <a:pt x="1161454" y="12700"/>
                </a:lnTo>
                <a:lnTo>
                  <a:pt x="1547745" y="12700"/>
                </a:lnTo>
                <a:lnTo>
                  <a:pt x="149976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72" name="Google Shape;572;p37"/>
          <p:cNvSpPr txBox="1"/>
          <p:nvPr/>
        </p:nvSpPr>
        <p:spPr>
          <a:xfrm>
            <a:off x="4934737" y="2125953"/>
            <a:ext cx="866100" cy="366900"/>
          </a:xfrm>
          <a:prstGeom prst="rect">
            <a:avLst/>
          </a:prstGeom>
          <a:noFill/>
          <a:ln>
            <a:noFill/>
          </a:ln>
        </p:spPr>
        <p:txBody>
          <a:bodyPr anchorCtr="0" anchor="t" bIns="0" lIns="0" spcFirstLastPara="1" rIns="0" wrap="square" tIns="9525">
            <a:spAutoFit/>
          </a:bodyPr>
          <a:lstStyle/>
          <a:p>
            <a:pPr indent="152400" lvl="0" marL="12700" marR="0" rtl="0" algn="l">
              <a:lnSpc>
                <a:spcPct val="111100"/>
              </a:lnSpc>
              <a:spcBef>
                <a:spcPts val="0"/>
              </a:spcBef>
              <a:spcAft>
                <a:spcPts val="0"/>
              </a:spcAft>
              <a:buNone/>
            </a:pPr>
            <a:r>
              <a:rPr lang="en" sz="1100">
                <a:solidFill>
                  <a:srgbClr val="59585B"/>
                </a:solidFill>
                <a:latin typeface="Raleway Medium"/>
                <a:ea typeface="Raleway Medium"/>
                <a:cs typeface="Raleway Medium"/>
                <a:sym typeface="Raleway Medium"/>
              </a:rPr>
              <a:t>Political  environment</a:t>
            </a:r>
            <a:endParaRPr sz="1100">
              <a:latin typeface="Raleway Medium"/>
              <a:ea typeface="Raleway Medium"/>
              <a:cs typeface="Raleway Medium"/>
              <a:sym typeface="Raleway Medium"/>
            </a:endParaRPr>
          </a:p>
        </p:txBody>
      </p:sp>
      <p:sp>
        <p:nvSpPr>
          <p:cNvPr id="573" name="Google Shape;573;p37"/>
          <p:cNvSpPr txBox="1"/>
          <p:nvPr/>
        </p:nvSpPr>
        <p:spPr>
          <a:xfrm>
            <a:off x="4315909" y="2775141"/>
            <a:ext cx="2079900" cy="703500"/>
          </a:xfrm>
          <a:prstGeom prst="rect">
            <a:avLst/>
          </a:prstGeom>
          <a:noFill/>
          <a:ln>
            <a:noFill/>
          </a:ln>
        </p:spPr>
        <p:txBody>
          <a:bodyPr anchorCtr="0" anchor="t" bIns="0" lIns="0" spcFirstLastPara="1" rIns="0" wrap="square" tIns="9525">
            <a:spAutoFit/>
          </a:bodyPr>
          <a:lstStyle/>
          <a:p>
            <a:pPr indent="0" lvl="0" marL="546100" marR="520700" rtl="0" algn="ctr">
              <a:lnSpc>
                <a:spcPct val="115399"/>
              </a:lnSpc>
              <a:spcBef>
                <a:spcPts val="0"/>
              </a:spcBef>
              <a:spcAft>
                <a:spcPts val="0"/>
              </a:spcAft>
              <a:buNone/>
            </a:pPr>
            <a:r>
              <a:rPr b="1" lang="en" sz="1000">
                <a:solidFill>
                  <a:srgbClr val="59585B"/>
                </a:solidFill>
                <a:latin typeface="Raleway"/>
                <a:ea typeface="Raleway"/>
                <a:cs typeface="Raleway"/>
                <a:sym typeface="Raleway"/>
              </a:rPr>
              <a:t>WINDOW OF  OPPORTUNITY</a:t>
            </a:r>
            <a:endParaRPr sz="1000">
              <a:latin typeface="Raleway"/>
              <a:ea typeface="Raleway"/>
              <a:cs typeface="Raleway"/>
              <a:sym typeface="Raleway"/>
            </a:endParaRPr>
          </a:p>
          <a:p>
            <a:pPr indent="0" lvl="0" marL="0" marR="0" rtl="0" algn="l">
              <a:lnSpc>
                <a:spcPct val="100000"/>
              </a:lnSpc>
              <a:spcBef>
                <a:spcPts val="0"/>
              </a:spcBef>
              <a:spcAft>
                <a:spcPts val="0"/>
              </a:spcAft>
              <a:buNone/>
            </a:pPr>
            <a:r>
              <a:t/>
            </a:r>
            <a:endParaRPr sz="1100">
              <a:latin typeface="Raleway"/>
              <a:ea typeface="Raleway"/>
              <a:cs typeface="Raleway"/>
              <a:sym typeface="Raleway"/>
            </a:endParaRPr>
          </a:p>
          <a:p>
            <a:pPr indent="0" lvl="0" marL="0" marR="0" rtl="0" algn="ctr">
              <a:lnSpc>
                <a:spcPct val="100000"/>
              </a:lnSpc>
              <a:spcBef>
                <a:spcPts val="0"/>
              </a:spcBef>
              <a:spcAft>
                <a:spcPts val="0"/>
              </a:spcAft>
              <a:buNone/>
            </a:pPr>
            <a:r>
              <a:rPr lang="en" sz="1100">
                <a:solidFill>
                  <a:srgbClr val="59585B"/>
                </a:solidFill>
                <a:latin typeface="Raleway Medium"/>
                <a:ea typeface="Raleway Medium"/>
                <a:cs typeface="Raleway Medium"/>
                <a:sym typeface="Raleway Medium"/>
              </a:rPr>
              <a:t>Problems	Solutions</a:t>
            </a:r>
            <a:endParaRPr sz="1100">
              <a:latin typeface="Raleway Medium"/>
              <a:ea typeface="Raleway Medium"/>
              <a:cs typeface="Raleway Medium"/>
              <a:sym typeface="Raleway Medium"/>
            </a:endParaRPr>
          </a:p>
        </p:txBody>
      </p:sp>
      <p:sp>
        <p:nvSpPr>
          <p:cNvPr id="574" name="Google Shape;574;p37"/>
          <p:cNvSpPr txBox="1"/>
          <p:nvPr>
            <p:ph type="title"/>
          </p:nvPr>
        </p:nvSpPr>
        <p:spPr>
          <a:xfrm>
            <a:off x="4091093" y="641525"/>
            <a:ext cx="2547600" cy="178800"/>
          </a:xfrm>
          <a:prstGeom prst="rect">
            <a:avLst/>
          </a:prstGeom>
          <a:noFill/>
          <a:ln>
            <a:noFill/>
          </a:ln>
        </p:spPr>
        <p:txBody>
          <a:bodyPr anchorCtr="0" anchor="t" bIns="0" lIns="0" spcFirstLastPara="1" rIns="0" wrap="square" tIns="9525">
            <a:spAutoFit/>
          </a:bodyPr>
          <a:lstStyle/>
          <a:p>
            <a:pPr indent="0" lvl="0" marL="0" rtl="0" algn="ctr">
              <a:lnSpc>
                <a:spcPct val="100000"/>
              </a:lnSpc>
              <a:spcBef>
                <a:spcPts val="0"/>
              </a:spcBef>
              <a:spcAft>
                <a:spcPts val="0"/>
              </a:spcAft>
              <a:buNone/>
            </a:pPr>
            <a:r>
              <a:rPr lang="en" sz="1100">
                <a:latin typeface="Nunito ExtraBold"/>
                <a:ea typeface="Nunito ExtraBold"/>
                <a:cs typeface="Nunito ExtraBold"/>
                <a:sym typeface="Nunito ExtraBold"/>
              </a:rPr>
              <a:t>GLOBAL POLITICAL CONTEXT</a:t>
            </a:r>
            <a:endParaRPr sz="1100">
              <a:latin typeface="Nunito ExtraBold"/>
              <a:ea typeface="Nunito ExtraBold"/>
              <a:cs typeface="Nunito ExtraBold"/>
              <a:sym typeface="Nunito ExtraBold"/>
            </a:endParaRPr>
          </a:p>
        </p:txBody>
      </p:sp>
      <p:pic>
        <p:nvPicPr>
          <p:cNvPr id="575" name="Google Shape;575;p37"/>
          <p:cNvPicPr preferRelativeResize="0"/>
          <p:nvPr/>
        </p:nvPicPr>
        <p:blipFill>
          <a:blip r:embed="rId3">
            <a:alphaModFix/>
          </a:blip>
          <a:stretch>
            <a:fillRect/>
          </a:stretch>
        </p:blipFill>
        <p:spPr>
          <a:xfrm>
            <a:off x="563175" y="2857424"/>
            <a:ext cx="2016425" cy="234725"/>
          </a:xfrm>
          <a:prstGeom prst="rect">
            <a:avLst/>
          </a:prstGeom>
          <a:noFill/>
          <a:ln>
            <a:noFill/>
          </a:ln>
        </p:spPr>
      </p:pic>
      <p:pic>
        <p:nvPicPr>
          <p:cNvPr id="576" name="Google Shape;576;p37"/>
          <p:cNvPicPr preferRelativeResize="0"/>
          <p:nvPr/>
        </p:nvPicPr>
        <p:blipFill>
          <a:blip r:embed="rId4">
            <a:alphaModFix/>
          </a:blip>
          <a:stretch>
            <a:fillRect/>
          </a:stretch>
        </p:blipFill>
        <p:spPr>
          <a:xfrm>
            <a:off x="4333776" y="2391098"/>
            <a:ext cx="2113500" cy="1812953"/>
          </a:xfrm>
          <a:prstGeom prst="rect">
            <a:avLst/>
          </a:prstGeom>
          <a:noFill/>
          <a:ln>
            <a:noFill/>
          </a:ln>
        </p:spPr>
      </p:pic>
      <p:sp>
        <p:nvSpPr>
          <p:cNvPr id="577" name="Google Shape;577;p37"/>
          <p:cNvSpPr txBox="1"/>
          <p:nvPr>
            <p:ph type="title"/>
          </p:nvPr>
        </p:nvSpPr>
        <p:spPr>
          <a:xfrm>
            <a:off x="549275" y="1435788"/>
            <a:ext cx="1994700" cy="13992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t>Where Do You Fit In?</a:t>
            </a:r>
            <a:endParaRPr sz="3200"/>
          </a:p>
        </p:txBody>
      </p:sp>
      <p:sp>
        <p:nvSpPr>
          <p:cNvPr id="578" name="Google Shape;578;p37"/>
          <p:cNvSpPr txBox="1"/>
          <p:nvPr/>
        </p:nvSpPr>
        <p:spPr>
          <a:xfrm>
            <a:off x="549268" y="3135100"/>
            <a:ext cx="2113500" cy="1518900"/>
          </a:xfrm>
          <a:prstGeom prst="rect">
            <a:avLst/>
          </a:prstGeom>
          <a:noFill/>
          <a:ln>
            <a:noFill/>
          </a:ln>
        </p:spPr>
        <p:txBody>
          <a:bodyPr anchorCtr="0" anchor="t" bIns="0" lIns="0" spcFirstLastPara="1" rIns="0" wrap="square" tIns="1900">
            <a:spAutoFit/>
          </a:bodyPr>
          <a:lstStyle/>
          <a:p>
            <a:pPr indent="0" lvl="0" marL="12700" marR="0" rtl="0" algn="l">
              <a:lnSpc>
                <a:spcPct val="103200"/>
              </a:lnSpc>
              <a:spcBef>
                <a:spcPts val="0"/>
              </a:spcBef>
              <a:spcAft>
                <a:spcPts val="0"/>
              </a:spcAft>
              <a:buNone/>
            </a:pPr>
            <a:r>
              <a:rPr lang="en" sz="1600">
                <a:solidFill>
                  <a:srgbClr val="F2A6F2"/>
                </a:solidFill>
                <a:latin typeface="Nunito ExtraBold"/>
                <a:ea typeface="Nunito ExtraBold"/>
                <a:cs typeface="Nunito ExtraBold"/>
                <a:sym typeface="Nunito ExtraBold"/>
              </a:rPr>
              <a:t>There is a role for you in each of these areas. You can help create a window of opportunity for policy change!</a:t>
            </a:r>
            <a:endParaRPr sz="1600">
              <a:latin typeface="Nunito ExtraBold"/>
              <a:ea typeface="Nunito ExtraBold"/>
              <a:cs typeface="Nunito ExtraBold"/>
              <a:sym typeface="Nunito ExtraBold"/>
            </a:endParaRPr>
          </a:p>
        </p:txBody>
      </p:sp>
      <p:sp>
        <p:nvSpPr>
          <p:cNvPr id="579" name="Google Shape;579;p37"/>
          <p:cNvSpPr txBox="1"/>
          <p:nvPr/>
        </p:nvSpPr>
        <p:spPr>
          <a:xfrm>
            <a:off x="3509023" y="1788625"/>
            <a:ext cx="1092300" cy="5739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COMMUNITY  </a:t>
            </a:r>
            <a:r>
              <a:rPr b="1" lang="en" sz="1000">
                <a:solidFill>
                  <a:srgbClr val="FFFFFF"/>
                </a:solidFill>
                <a:latin typeface="Raleway"/>
                <a:ea typeface="Raleway"/>
                <a:cs typeface="Raleway"/>
                <a:sym typeface="Raleway"/>
              </a:rPr>
              <a:t>STRENGTHENING</a:t>
            </a:r>
            <a:endParaRPr sz="1000">
              <a:latin typeface="Raleway"/>
              <a:ea typeface="Raleway"/>
              <a:cs typeface="Raleway"/>
              <a:sym typeface="Raleway"/>
            </a:endParaRPr>
          </a:p>
        </p:txBody>
      </p:sp>
      <p:sp>
        <p:nvSpPr>
          <p:cNvPr id="580" name="Google Shape;580;p37"/>
          <p:cNvSpPr txBox="1"/>
          <p:nvPr/>
        </p:nvSpPr>
        <p:spPr>
          <a:xfrm>
            <a:off x="4978913" y="4237031"/>
            <a:ext cx="823200" cy="368700"/>
          </a:xfrm>
          <a:prstGeom prst="rect">
            <a:avLst/>
          </a:prstGeom>
          <a:noFill/>
          <a:ln>
            <a:noFill/>
          </a:ln>
        </p:spPr>
        <p:txBody>
          <a:bodyPr anchorCtr="0" anchor="t" bIns="0" lIns="0" spcFirstLastPara="1" rIns="0" wrap="square" tIns="9525">
            <a:spAutoFit/>
          </a:bodyPr>
          <a:lstStyle/>
          <a:p>
            <a:pPr indent="0" lvl="0" marL="0"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ATTENTION  FOCUSING</a:t>
            </a:r>
            <a:endParaRPr sz="1000">
              <a:latin typeface="Raleway"/>
              <a:ea typeface="Raleway"/>
              <a:cs typeface="Raleway"/>
              <a:sym typeface="Raleway"/>
            </a:endParaRPr>
          </a:p>
        </p:txBody>
      </p:sp>
      <p:sp>
        <p:nvSpPr>
          <p:cNvPr id="581" name="Google Shape;581;p37"/>
          <p:cNvSpPr txBox="1"/>
          <p:nvPr/>
        </p:nvSpPr>
        <p:spPr>
          <a:xfrm>
            <a:off x="6309180" y="1993825"/>
            <a:ext cx="741900" cy="368700"/>
          </a:xfrm>
          <a:prstGeom prst="rect">
            <a:avLst/>
          </a:prstGeom>
          <a:noFill/>
          <a:ln>
            <a:noFill/>
          </a:ln>
        </p:spPr>
        <p:txBody>
          <a:bodyPr anchorCtr="0" anchor="t" bIns="0" lIns="0" spcFirstLastPara="1" rIns="0" wrap="square" tIns="9525">
            <a:spAutoFit/>
          </a:bodyPr>
          <a:lstStyle/>
          <a:p>
            <a:pPr indent="0" lvl="0" marL="9144" marR="0" rtl="0" algn="ctr">
              <a:lnSpc>
                <a:spcPct val="133300"/>
              </a:lnSpc>
              <a:spcBef>
                <a:spcPts val="0"/>
              </a:spcBef>
              <a:spcAft>
                <a:spcPts val="0"/>
              </a:spcAft>
              <a:buNone/>
            </a:pPr>
            <a:r>
              <a:rPr b="1" lang="en" sz="1000">
                <a:solidFill>
                  <a:srgbClr val="FFFFFF"/>
                </a:solidFill>
                <a:latin typeface="Raleway"/>
                <a:ea typeface="Raleway"/>
                <a:cs typeface="Raleway"/>
                <a:sym typeface="Raleway"/>
              </a:rPr>
              <a:t>POLICY  LEARNING</a:t>
            </a:r>
            <a:endParaRPr sz="1000">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38"/>
          <p:cNvPicPr preferRelativeResize="0"/>
          <p:nvPr/>
        </p:nvPicPr>
        <p:blipFill>
          <a:blip r:embed="rId3">
            <a:alphaModFix/>
          </a:blip>
          <a:stretch>
            <a:fillRect/>
          </a:stretch>
        </p:blipFill>
        <p:spPr>
          <a:xfrm>
            <a:off x="-814319" y="426650"/>
            <a:ext cx="3872150" cy="2341300"/>
          </a:xfrm>
          <a:prstGeom prst="rect">
            <a:avLst/>
          </a:prstGeom>
          <a:noFill/>
          <a:ln>
            <a:noFill/>
          </a:ln>
        </p:spPr>
      </p:pic>
      <p:sp>
        <p:nvSpPr>
          <p:cNvPr id="587" name="Google Shape;587;p38"/>
          <p:cNvSpPr/>
          <p:nvPr/>
        </p:nvSpPr>
        <p:spPr>
          <a:xfrm>
            <a:off x="2313302" y="745368"/>
            <a:ext cx="5144929" cy="4924425"/>
          </a:xfrm>
          <a:custGeom>
            <a:rect b="b" l="l" r="r" t="t"/>
            <a:pathLst>
              <a:path extrusionOk="0" h="6565900" w="6859905">
                <a:moveTo>
                  <a:pt x="3429647" y="0"/>
                </a:moveTo>
                <a:lnTo>
                  <a:pt x="3381159" y="335"/>
                </a:lnTo>
                <a:lnTo>
                  <a:pt x="3332832" y="1340"/>
                </a:lnTo>
                <a:lnTo>
                  <a:pt x="3284671" y="3008"/>
                </a:lnTo>
                <a:lnTo>
                  <a:pt x="3236681" y="5337"/>
                </a:lnTo>
                <a:lnTo>
                  <a:pt x="3188865" y="8320"/>
                </a:lnTo>
                <a:lnTo>
                  <a:pt x="3141229" y="11955"/>
                </a:lnTo>
                <a:lnTo>
                  <a:pt x="3093776" y="16237"/>
                </a:lnTo>
                <a:lnTo>
                  <a:pt x="3046512" y="21160"/>
                </a:lnTo>
                <a:lnTo>
                  <a:pt x="2999440" y="26721"/>
                </a:lnTo>
                <a:lnTo>
                  <a:pt x="2952564" y="32916"/>
                </a:lnTo>
                <a:lnTo>
                  <a:pt x="2905890" y="39739"/>
                </a:lnTo>
                <a:lnTo>
                  <a:pt x="2859422" y="47188"/>
                </a:lnTo>
                <a:lnTo>
                  <a:pt x="2813164" y="55256"/>
                </a:lnTo>
                <a:lnTo>
                  <a:pt x="2767120" y="63940"/>
                </a:lnTo>
                <a:lnTo>
                  <a:pt x="2721295" y="73235"/>
                </a:lnTo>
                <a:lnTo>
                  <a:pt x="2675694" y="83137"/>
                </a:lnTo>
                <a:lnTo>
                  <a:pt x="2630320" y="93642"/>
                </a:lnTo>
                <a:lnTo>
                  <a:pt x="2585179" y="104744"/>
                </a:lnTo>
                <a:lnTo>
                  <a:pt x="2540274" y="116440"/>
                </a:lnTo>
                <a:lnTo>
                  <a:pt x="2495610" y="128726"/>
                </a:lnTo>
                <a:lnTo>
                  <a:pt x="2451191" y="141596"/>
                </a:lnTo>
                <a:lnTo>
                  <a:pt x="2407022" y="155047"/>
                </a:lnTo>
                <a:lnTo>
                  <a:pt x="2363107" y="169074"/>
                </a:lnTo>
                <a:lnTo>
                  <a:pt x="2319451" y="183673"/>
                </a:lnTo>
                <a:lnTo>
                  <a:pt x="2276058" y="198838"/>
                </a:lnTo>
                <a:lnTo>
                  <a:pt x="2232932" y="214567"/>
                </a:lnTo>
                <a:lnTo>
                  <a:pt x="2190078" y="230854"/>
                </a:lnTo>
                <a:lnTo>
                  <a:pt x="2147501" y="247695"/>
                </a:lnTo>
                <a:lnTo>
                  <a:pt x="2105204" y="265085"/>
                </a:lnTo>
                <a:lnTo>
                  <a:pt x="2063192" y="283021"/>
                </a:lnTo>
                <a:lnTo>
                  <a:pt x="2021469" y="301497"/>
                </a:lnTo>
                <a:lnTo>
                  <a:pt x="1980041" y="320510"/>
                </a:lnTo>
                <a:lnTo>
                  <a:pt x="1938910" y="340055"/>
                </a:lnTo>
                <a:lnTo>
                  <a:pt x="1898082" y="360127"/>
                </a:lnTo>
                <a:lnTo>
                  <a:pt x="1857562" y="380723"/>
                </a:lnTo>
                <a:lnTo>
                  <a:pt x="1817353" y="401837"/>
                </a:lnTo>
                <a:lnTo>
                  <a:pt x="1777460" y="423465"/>
                </a:lnTo>
                <a:lnTo>
                  <a:pt x="1737887" y="445603"/>
                </a:lnTo>
                <a:lnTo>
                  <a:pt x="1698639" y="468247"/>
                </a:lnTo>
                <a:lnTo>
                  <a:pt x="1659720" y="491392"/>
                </a:lnTo>
                <a:lnTo>
                  <a:pt x="1621134" y="515033"/>
                </a:lnTo>
                <a:lnTo>
                  <a:pt x="1582887" y="539167"/>
                </a:lnTo>
                <a:lnTo>
                  <a:pt x="1544982" y="563789"/>
                </a:lnTo>
                <a:lnTo>
                  <a:pt x="1507423" y="588894"/>
                </a:lnTo>
                <a:lnTo>
                  <a:pt x="1470216" y="614478"/>
                </a:lnTo>
                <a:lnTo>
                  <a:pt x="1433364" y="640537"/>
                </a:lnTo>
                <a:lnTo>
                  <a:pt x="1396873" y="667066"/>
                </a:lnTo>
                <a:lnTo>
                  <a:pt x="1360746" y="694061"/>
                </a:lnTo>
                <a:lnTo>
                  <a:pt x="1324987" y="721517"/>
                </a:lnTo>
                <a:lnTo>
                  <a:pt x="1289602" y="749430"/>
                </a:lnTo>
                <a:lnTo>
                  <a:pt x="1254595" y="777796"/>
                </a:lnTo>
                <a:lnTo>
                  <a:pt x="1219969" y="806610"/>
                </a:lnTo>
                <a:lnTo>
                  <a:pt x="1185730" y="835868"/>
                </a:lnTo>
                <a:lnTo>
                  <a:pt x="1151882" y="865565"/>
                </a:lnTo>
                <a:lnTo>
                  <a:pt x="1118429" y="895697"/>
                </a:lnTo>
                <a:lnTo>
                  <a:pt x="1085376" y="926259"/>
                </a:lnTo>
                <a:lnTo>
                  <a:pt x="1052727" y="957248"/>
                </a:lnTo>
                <a:lnTo>
                  <a:pt x="1020486" y="988658"/>
                </a:lnTo>
                <a:lnTo>
                  <a:pt x="988658" y="1020486"/>
                </a:lnTo>
                <a:lnTo>
                  <a:pt x="957248" y="1052727"/>
                </a:lnTo>
                <a:lnTo>
                  <a:pt x="926259" y="1085376"/>
                </a:lnTo>
                <a:lnTo>
                  <a:pt x="895697" y="1118429"/>
                </a:lnTo>
                <a:lnTo>
                  <a:pt x="865565" y="1151882"/>
                </a:lnTo>
                <a:lnTo>
                  <a:pt x="835868" y="1185730"/>
                </a:lnTo>
                <a:lnTo>
                  <a:pt x="806610" y="1219969"/>
                </a:lnTo>
                <a:lnTo>
                  <a:pt x="777796" y="1254595"/>
                </a:lnTo>
                <a:lnTo>
                  <a:pt x="749430" y="1289602"/>
                </a:lnTo>
                <a:lnTo>
                  <a:pt x="721517" y="1324987"/>
                </a:lnTo>
                <a:lnTo>
                  <a:pt x="694061" y="1360746"/>
                </a:lnTo>
                <a:lnTo>
                  <a:pt x="667066" y="1396873"/>
                </a:lnTo>
                <a:lnTo>
                  <a:pt x="640537" y="1433364"/>
                </a:lnTo>
                <a:lnTo>
                  <a:pt x="614478" y="1470216"/>
                </a:lnTo>
                <a:lnTo>
                  <a:pt x="588894" y="1507423"/>
                </a:lnTo>
                <a:lnTo>
                  <a:pt x="563789" y="1544982"/>
                </a:lnTo>
                <a:lnTo>
                  <a:pt x="539167" y="1582887"/>
                </a:lnTo>
                <a:lnTo>
                  <a:pt x="515033" y="1621134"/>
                </a:lnTo>
                <a:lnTo>
                  <a:pt x="491392" y="1659720"/>
                </a:lnTo>
                <a:lnTo>
                  <a:pt x="468247" y="1698639"/>
                </a:lnTo>
                <a:lnTo>
                  <a:pt x="445603" y="1737887"/>
                </a:lnTo>
                <a:lnTo>
                  <a:pt x="423465" y="1777460"/>
                </a:lnTo>
                <a:lnTo>
                  <a:pt x="401837" y="1817353"/>
                </a:lnTo>
                <a:lnTo>
                  <a:pt x="380723" y="1857562"/>
                </a:lnTo>
                <a:lnTo>
                  <a:pt x="360127" y="1898082"/>
                </a:lnTo>
                <a:lnTo>
                  <a:pt x="340055" y="1938910"/>
                </a:lnTo>
                <a:lnTo>
                  <a:pt x="320510" y="1980041"/>
                </a:lnTo>
                <a:lnTo>
                  <a:pt x="301497" y="2021469"/>
                </a:lnTo>
                <a:lnTo>
                  <a:pt x="283021" y="2063192"/>
                </a:lnTo>
                <a:lnTo>
                  <a:pt x="265085" y="2105204"/>
                </a:lnTo>
                <a:lnTo>
                  <a:pt x="247695" y="2147501"/>
                </a:lnTo>
                <a:lnTo>
                  <a:pt x="230854" y="2190078"/>
                </a:lnTo>
                <a:lnTo>
                  <a:pt x="214567" y="2232932"/>
                </a:lnTo>
                <a:lnTo>
                  <a:pt x="198838" y="2276058"/>
                </a:lnTo>
                <a:lnTo>
                  <a:pt x="183673" y="2319451"/>
                </a:lnTo>
                <a:lnTo>
                  <a:pt x="169074" y="2363107"/>
                </a:lnTo>
                <a:lnTo>
                  <a:pt x="155047" y="2407022"/>
                </a:lnTo>
                <a:lnTo>
                  <a:pt x="141596" y="2451191"/>
                </a:lnTo>
                <a:lnTo>
                  <a:pt x="128726" y="2495610"/>
                </a:lnTo>
                <a:lnTo>
                  <a:pt x="116440" y="2540274"/>
                </a:lnTo>
                <a:lnTo>
                  <a:pt x="104744" y="2585179"/>
                </a:lnTo>
                <a:lnTo>
                  <a:pt x="93642" y="2630320"/>
                </a:lnTo>
                <a:lnTo>
                  <a:pt x="83137" y="2675694"/>
                </a:lnTo>
                <a:lnTo>
                  <a:pt x="73235" y="2721295"/>
                </a:lnTo>
                <a:lnTo>
                  <a:pt x="63940" y="2767120"/>
                </a:lnTo>
                <a:lnTo>
                  <a:pt x="55256" y="2813164"/>
                </a:lnTo>
                <a:lnTo>
                  <a:pt x="47188" y="2859422"/>
                </a:lnTo>
                <a:lnTo>
                  <a:pt x="39739" y="2905890"/>
                </a:lnTo>
                <a:lnTo>
                  <a:pt x="32916" y="2952564"/>
                </a:lnTo>
                <a:lnTo>
                  <a:pt x="26721" y="2999440"/>
                </a:lnTo>
                <a:lnTo>
                  <a:pt x="21160" y="3046512"/>
                </a:lnTo>
                <a:lnTo>
                  <a:pt x="16237" y="3093776"/>
                </a:lnTo>
                <a:lnTo>
                  <a:pt x="11955" y="3141229"/>
                </a:lnTo>
                <a:lnTo>
                  <a:pt x="8320" y="3188865"/>
                </a:lnTo>
                <a:lnTo>
                  <a:pt x="5337" y="3236681"/>
                </a:lnTo>
                <a:lnTo>
                  <a:pt x="3008" y="3284671"/>
                </a:lnTo>
                <a:lnTo>
                  <a:pt x="1340" y="3332832"/>
                </a:lnTo>
                <a:lnTo>
                  <a:pt x="335" y="3381159"/>
                </a:lnTo>
                <a:lnTo>
                  <a:pt x="0" y="3429647"/>
                </a:lnTo>
                <a:lnTo>
                  <a:pt x="335" y="3478136"/>
                </a:lnTo>
                <a:lnTo>
                  <a:pt x="1340" y="3526462"/>
                </a:lnTo>
                <a:lnTo>
                  <a:pt x="3008" y="3574623"/>
                </a:lnTo>
                <a:lnTo>
                  <a:pt x="5337" y="3622614"/>
                </a:lnTo>
                <a:lnTo>
                  <a:pt x="8320" y="3670429"/>
                </a:lnTo>
                <a:lnTo>
                  <a:pt x="11955" y="3718065"/>
                </a:lnTo>
                <a:lnTo>
                  <a:pt x="16237" y="3765518"/>
                </a:lnTo>
                <a:lnTo>
                  <a:pt x="21160" y="3812783"/>
                </a:lnTo>
                <a:lnTo>
                  <a:pt x="26721" y="3859855"/>
                </a:lnTo>
                <a:lnTo>
                  <a:pt x="32916" y="3906730"/>
                </a:lnTo>
                <a:lnTo>
                  <a:pt x="39739" y="3953404"/>
                </a:lnTo>
                <a:lnTo>
                  <a:pt x="47188" y="3999872"/>
                </a:lnTo>
                <a:lnTo>
                  <a:pt x="55256" y="4046131"/>
                </a:lnTo>
                <a:lnTo>
                  <a:pt x="63940" y="4092174"/>
                </a:lnTo>
                <a:lnTo>
                  <a:pt x="73235" y="4137999"/>
                </a:lnTo>
                <a:lnTo>
                  <a:pt x="83137" y="4183600"/>
                </a:lnTo>
                <a:lnTo>
                  <a:pt x="93642" y="4228974"/>
                </a:lnTo>
                <a:lnTo>
                  <a:pt x="104744" y="4274116"/>
                </a:lnTo>
                <a:lnTo>
                  <a:pt x="116440" y="4319021"/>
                </a:lnTo>
                <a:lnTo>
                  <a:pt x="128726" y="4363685"/>
                </a:lnTo>
                <a:lnTo>
                  <a:pt x="141596" y="4408104"/>
                </a:lnTo>
                <a:lnTo>
                  <a:pt x="155047" y="4452272"/>
                </a:lnTo>
                <a:lnTo>
                  <a:pt x="169074" y="4496187"/>
                </a:lnTo>
                <a:lnTo>
                  <a:pt x="183673" y="4539843"/>
                </a:lnTo>
                <a:lnTo>
                  <a:pt x="198838" y="4583236"/>
                </a:lnTo>
                <a:lnTo>
                  <a:pt x="214567" y="4626362"/>
                </a:lnTo>
                <a:lnTo>
                  <a:pt x="230854" y="4669216"/>
                </a:lnTo>
                <a:lnTo>
                  <a:pt x="247695" y="4711794"/>
                </a:lnTo>
                <a:lnTo>
                  <a:pt x="265085" y="4754091"/>
                </a:lnTo>
                <a:lnTo>
                  <a:pt x="283021" y="4796103"/>
                </a:lnTo>
                <a:lnTo>
                  <a:pt x="301497" y="4837825"/>
                </a:lnTo>
                <a:lnTo>
                  <a:pt x="320510" y="4879254"/>
                </a:lnTo>
                <a:lnTo>
                  <a:pt x="340055" y="4920384"/>
                </a:lnTo>
                <a:lnTo>
                  <a:pt x="360127" y="4961212"/>
                </a:lnTo>
                <a:lnTo>
                  <a:pt x="380723" y="5001733"/>
                </a:lnTo>
                <a:lnTo>
                  <a:pt x="401837" y="5041942"/>
                </a:lnTo>
                <a:lnTo>
                  <a:pt x="423465" y="5081835"/>
                </a:lnTo>
                <a:lnTo>
                  <a:pt x="445603" y="5121408"/>
                </a:lnTo>
                <a:lnTo>
                  <a:pt x="468247" y="5160656"/>
                </a:lnTo>
                <a:lnTo>
                  <a:pt x="491392" y="5199575"/>
                </a:lnTo>
                <a:lnTo>
                  <a:pt x="515033" y="5238160"/>
                </a:lnTo>
                <a:lnTo>
                  <a:pt x="539167" y="5276408"/>
                </a:lnTo>
                <a:lnTo>
                  <a:pt x="563789" y="5314313"/>
                </a:lnTo>
                <a:lnTo>
                  <a:pt x="588894" y="5351871"/>
                </a:lnTo>
                <a:lnTo>
                  <a:pt x="614478" y="5389078"/>
                </a:lnTo>
                <a:lnTo>
                  <a:pt x="640537" y="5425930"/>
                </a:lnTo>
                <a:lnTo>
                  <a:pt x="667066" y="5462422"/>
                </a:lnTo>
                <a:lnTo>
                  <a:pt x="694061" y="5498549"/>
                </a:lnTo>
                <a:lnTo>
                  <a:pt x="721517" y="5534307"/>
                </a:lnTo>
                <a:lnTo>
                  <a:pt x="749430" y="5569692"/>
                </a:lnTo>
                <a:lnTo>
                  <a:pt x="777796" y="5604700"/>
                </a:lnTo>
                <a:lnTo>
                  <a:pt x="806610" y="5639325"/>
                </a:lnTo>
                <a:lnTo>
                  <a:pt x="835868" y="5673564"/>
                </a:lnTo>
                <a:lnTo>
                  <a:pt x="865565" y="5707413"/>
                </a:lnTo>
                <a:lnTo>
                  <a:pt x="895697" y="5740865"/>
                </a:lnTo>
                <a:lnTo>
                  <a:pt x="926259" y="5773919"/>
                </a:lnTo>
                <a:lnTo>
                  <a:pt x="957248" y="5806568"/>
                </a:lnTo>
                <a:lnTo>
                  <a:pt x="988658" y="5838808"/>
                </a:lnTo>
                <a:lnTo>
                  <a:pt x="1020486" y="5870636"/>
                </a:lnTo>
                <a:lnTo>
                  <a:pt x="1052727" y="5902046"/>
                </a:lnTo>
                <a:lnTo>
                  <a:pt x="1085376" y="5933035"/>
                </a:lnTo>
                <a:lnTo>
                  <a:pt x="1118429" y="5963598"/>
                </a:lnTo>
                <a:lnTo>
                  <a:pt x="1151882" y="5993730"/>
                </a:lnTo>
                <a:lnTo>
                  <a:pt x="1185730" y="6023427"/>
                </a:lnTo>
                <a:lnTo>
                  <a:pt x="1219969" y="6052685"/>
                </a:lnTo>
                <a:lnTo>
                  <a:pt x="1254595" y="6081499"/>
                </a:lnTo>
                <a:lnTo>
                  <a:pt x="1289602" y="6109864"/>
                </a:lnTo>
                <a:lnTo>
                  <a:pt x="1324987" y="6137777"/>
                </a:lnTo>
                <a:lnTo>
                  <a:pt x="1360746" y="6165234"/>
                </a:lnTo>
                <a:lnTo>
                  <a:pt x="1396873" y="6192228"/>
                </a:lnTo>
                <a:lnTo>
                  <a:pt x="1433364" y="6218757"/>
                </a:lnTo>
                <a:lnTo>
                  <a:pt x="1470216" y="6244816"/>
                </a:lnTo>
                <a:lnTo>
                  <a:pt x="1507423" y="6270400"/>
                </a:lnTo>
                <a:lnTo>
                  <a:pt x="1544982" y="6295505"/>
                </a:lnTo>
                <a:lnTo>
                  <a:pt x="1582887" y="6320127"/>
                </a:lnTo>
                <a:lnTo>
                  <a:pt x="1621134" y="6344261"/>
                </a:lnTo>
                <a:lnTo>
                  <a:pt x="1659720" y="6367902"/>
                </a:lnTo>
                <a:lnTo>
                  <a:pt x="1698639" y="6391047"/>
                </a:lnTo>
                <a:lnTo>
                  <a:pt x="1737887" y="6413691"/>
                </a:lnTo>
                <a:lnTo>
                  <a:pt x="1777460" y="6435829"/>
                </a:lnTo>
                <a:lnTo>
                  <a:pt x="1817353" y="6457458"/>
                </a:lnTo>
                <a:lnTo>
                  <a:pt x="1857562" y="6478572"/>
                </a:lnTo>
                <a:lnTo>
                  <a:pt x="1898082" y="6499167"/>
                </a:lnTo>
                <a:lnTo>
                  <a:pt x="1938910" y="6519240"/>
                </a:lnTo>
                <a:lnTo>
                  <a:pt x="1980041" y="6538784"/>
                </a:lnTo>
                <a:lnTo>
                  <a:pt x="2021469" y="6557797"/>
                </a:lnTo>
                <a:lnTo>
                  <a:pt x="2039554" y="6565806"/>
                </a:lnTo>
                <a:lnTo>
                  <a:pt x="4819741" y="6565806"/>
                </a:lnTo>
                <a:lnTo>
                  <a:pt x="4879254" y="6538784"/>
                </a:lnTo>
                <a:lnTo>
                  <a:pt x="4920384" y="6519240"/>
                </a:lnTo>
                <a:lnTo>
                  <a:pt x="4961212" y="6499167"/>
                </a:lnTo>
                <a:lnTo>
                  <a:pt x="5001733" y="6478572"/>
                </a:lnTo>
                <a:lnTo>
                  <a:pt x="5041942" y="6457458"/>
                </a:lnTo>
                <a:lnTo>
                  <a:pt x="5081835" y="6435829"/>
                </a:lnTo>
                <a:lnTo>
                  <a:pt x="5121408" y="6413691"/>
                </a:lnTo>
                <a:lnTo>
                  <a:pt x="5160656" y="6391047"/>
                </a:lnTo>
                <a:lnTo>
                  <a:pt x="5199575" y="6367902"/>
                </a:lnTo>
                <a:lnTo>
                  <a:pt x="5238160" y="6344261"/>
                </a:lnTo>
                <a:lnTo>
                  <a:pt x="5276408" y="6320127"/>
                </a:lnTo>
                <a:lnTo>
                  <a:pt x="5314313" y="6295505"/>
                </a:lnTo>
                <a:lnTo>
                  <a:pt x="5351871" y="6270400"/>
                </a:lnTo>
                <a:lnTo>
                  <a:pt x="5389078" y="6244816"/>
                </a:lnTo>
                <a:lnTo>
                  <a:pt x="5425930" y="6218757"/>
                </a:lnTo>
                <a:lnTo>
                  <a:pt x="5462422" y="6192228"/>
                </a:lnTo>
                <a:lnTo>
                  <a:pt x="5498549" y="6165234"/>
                </a:lnTo>
                <a:lnTo>
                  <a:pt x="5534307" y="6137777"/>
                </a:lnTo>
                <a:lnTo>
                  <a:pt x="5569692" y="6109864"/>
                </a:lnTo>
                <a:lnTo>
                  <a:pt x="5604700" y="6081499"/>
                </a:lnTo>
                <a:lnTo>
                  <a:pt x="5639325" y="6052685"/>
                </a:lnTo>
                <a:lnTo>
                  <a:pt x="5673564" y="6023427"/>
                </a:lnTo>
                <a:lnTo>
                  <a:pt x="5707413" y="5993730"/>
                </a:lnTo>
                <a:lnTo>
                  <a:pt x="5740865" y="5963598"/>
                </a:lnTo>
                <a:lnTo>
                  <a:pt x="5773919" y="5933035"/>
                </a:lnTo>
                <a:lnTo>
                  <a:pt x="5806568" y="5902046"/>
                </a:lnTo>
                <a:lnTo>
                  <a:pt x="5838808" y="5870636"/>
                </a:lnTo>
                <a:lnTo>
                  <a:pt x="5870636" y="5838808"/>
                </a:lnTo>
                <a:lnTo>
                  <a:pt x="5902046" y="5806568"/>
                </a:lnTo>
                <a:lnTo>
                  <a:pt x="5933035" y="5773919"/>
                </a:lnTo>
                <a:lnTo>
                  <a:pt x="5963598" y="5740865"/>
                </a:lnTo>
                <a:lnTo>
                  <a:pt x="5993730" y="5707413"/>
                </a:lnTo>
                <a:lnTo>
                  <a:pt x="6023427" y="5673564"/>
                </a:lnTo>
                <a:lnTo>
                  <a:pt x="6052685" y="5639325"/>
                </a:lnTo>
                <a:lnTo>
                  <a:pt x="6081499" y="5604700"/>
                </a:lnTo>
                <a:lnTo>
                  <a:pt x="6109864" y="5569692"/>
                </a:lnTo>
                <a:lnTo>
                  <a:pt x="6137777" y="5534307"/>
                </a:lnTo>
                <a:lnTo>
                  <a:pt x="6165234" y="5498549"/>
                </a:lnTo>
                <a:lnTo>
                  <a:pt x="6192228" y="5462422"/>
                </a:lnTo>
                <a:lnTo>
                  <a:pt x="6218757" y="5425930"/>
                </a:lnTo>
                <a:lnTo>
                  <a:pt x="6244816" y="5389078"/>
                </a:lnTo>
                <a:lnTo>
                  <a:pt x="6270400" y="5351871"/>
                </a:lnTo>
                <a:lnTo>
                  <a:pt x="6295505" y="5314313"/>
                </a:lnTo>
                <a:lnTo>
                  <a:pt x="6320127" y="5276408"/>
                </a:lnTo>
                <a:lnTo>
                  <a:pt x="6344261" y="5238160"/>
                </a:lnTo>
                <a:lnTo>
                  <a:pt x="6367902" y="5199575"/>
                </a:lnTo>
                <a:lnTo>
                  <a:pt x="6391047" y="5160656"/>
                </a:lnTo>
                <a:lnTo>
                  <a:pt x="6413691" y="5121408"/>
                </a:lnTo>
                <a:lnTo>
                  <a:pt x="6435829" y="5081835"/>
                </a:lnTo>
                <a:lnTo>
                  <a:pt x="6457458" y="5041942"/>
                </a:lnTo>
                <a:lnTo>
                  <a:pt x="6478572" y="5001733"/>
                </a:lnTo>
                <a:lnTo>
                  <a:pt x="6499167" y="4961212"/>
                </a:lnTo>
                <a:lnTo>
                  <a:pt x="6519240" y="4920384"/>
                </a:lnTo>
                <a:lnTo>
                  <a:pt x="6538784" y="4879254"/>
                </a:lnTo>
                <a:lnTo>
                  <a:pt x="6557797" y="4837825"/>
                </a:lnTo>
                <a:lnTo>
                  <a:pt x="6576273" y="4796103"/>
                </a:lnTo>
                <a:lnTo>
                  <a:pt x="6594209" y="4754091"/>
                </a:lnTo>
                <a:lnTo>
                  <a:pt x="6611600" y="4711794"/>
                </a:lnTo>
                <a:lnTo>
                  <a:pt x="6628440" y="4669216"/>
                </a:lnTo>
                <a:lnTo>
                  <a:pt x="6644727" y="4626362"/>
                </a:lnTo>
                <a:lnTo>
                  <a:pt x="6660456" y="4583236"/>
                </a:lnTo>
                <a:lnTo>
                  <a:pt x="6675622" y="4539843"/>
                </a:lnTo>
                <a:lnTo>
                  <a:pt x="6690220" y="4496187"/>
                </a:lnTo>
                <a:lnTo>
                  <a:pt x="6704247" y="4452272"/>
                </a:lnTo>
                <a:lnTo>
                  <a:pt x="6717698" y="4408104"/>
                </a:lnTo>
                <a:lnTo>
                  <a:pt x="6730568" y="4363685"/>
                </a:lnTo>
                <a:lnTo>
                  <a:pt x="6742854" y="4319021"/>
                </a:lnTo>
                <a:lnTo>
                  <a:pt x="6754550" y="4274116"/>
                </a:lnTo>
                <a:lnTo>
                  <a:pt x="6765653" y="4228974"/>
                </a:lnTo>
                <a:lnTo>
                  <a:pt x="6776157" y="4183600"/>
                </a:lnTo>
                <a:lnTo>
                  <a:pt x="6786060" y="4137999"/>
                </a:lnTo>
                <a:lnTo>
                  <a:pt x="6795355" y="4092174"/>
                </a:lnTo>
                <a:lnTo>
                  <a:pt x="6804039" y="4046131"/>
                </a:lnTo>
                <a:lnTo>
                  <a:pt x="6812107" y="3999872"/>
                </a:lnTo>
                <a:lnTo>
                  <a:pt x="6819555" y="3953404"/>
                </a:lnTo>
                <a:lnTo>
                  <a:pt x="6826378" y="3906730"/>
                </a:lnTo>
                <a:lnTo>
                  <a:pt x="6832573" y="3859855"/>
                </a:lnTo>
                <a:lnTo>
                  <a:pt x="6838134" y="3812783"/>
                </a:lnTo>
                <a:lnTo>
                  <a:pt x="6843058" y="3765518"/>
                </a:lnTo>
                <a:lnTo>
                  <a:pt x="6847339" y="3718065"/>
                </a:lnTo>
                <a:lnTo>
                  <a:pt x="6850974" y="3670429"/>
                </a:lnTo>
                <a:lnTo>
                  <a:pt x="6853958" y="3622614"/>
                </a:lnTo>
                <a:lnTo>
                  <a:pt x="6856286" y="3574623"/>
                </a:lnTo>
                <a:lnTo>
                  <a:pt x="6857955" y="3526462"/>
                </a:lnTo>
                <a:lnTo>
                  <a:pt x="6858959" y="3478136"/>
                </a:lnTo>
                <a:lnTo>
                  <a:pt x="6859295" y="3429647"/>
                </a:lnTo>
                <a:lnTo>
                  <a:pt x="6858959" y="3381159"/>
                </a:lnTo>
                <a:lnTo>
                  <a:pt x="6857955" y="3332832"/>
                </a:lnTo>
                <a:lnTo>
                  <a:pt x="6856286" y="3284671"/>
                </a:lnTo>
                <a:lnTo>
                  <a:pt x="6853958" y="3236681"/>
                </a:lnTo>
                <a:lnTo>
                  <a:pt x="6850974" y="3188865"/>
                </a:lnTo>
                <a:lnTo>
                  <a:pt x="6847339" y="3141229"/>
                </a:lnTo>
                <a:lnTo>
                  <a:pt x="6843058" y="3093776"/>
                </a:lnTo>
                <a:lnTo>
                  <a:pt x="6838134" y="3046512"/>
                </a:lnTo>
                <a:lnTo>
                  <a:pt x="6832573" y="2999440"/>
                </a:lnTo>
                <a:lnTo>
                  <a:pt x="6826378" y="2952564"/>
                </a:lnTo>
                <a:lnTo>
                  <a:pt x="6819555" y="2905890"/>
                </a:lnTo>
                <a:lnTo>
                  <a:pt x="6812107" y="2859422"/>
                </a:lnTo>
                <a:lnTo>
                  <a:pt x="6804039" y="2813164"/>
                </a:lnTo>
                <a:lnTo>
                  <a:pt x="6795355" y="2767120"/>
                </a:lnTo>
                <a:lnTo>
                  <a:pt x="6786060" y="2721295"/>
                </a:lnTo>
                <a:lnTo>
                  <a:pt x="6776157" y="2675694"/>
                </a:lnTo>
                <a:lnTo>
                  <a:pt x="6765653" y="2630320"/>
                </a:lnTo>
                <a:lnTo>
                  <a:pt x="6754550" y="2585179"/>
                </a:lnTo>
                <a:lnTo>
                  <a:pt x="6742854" y="2540274"/>
                </a:lnTo>
                <a:lnTo>
                  <a:pt x="6730568" y="2495610"/>
                </a:lnTo>
                <a:lnTo>
                  <a:pt x="6717698" y="2451191"/>
                </a:lnTo>
                <a:lnTo>
                  <a:pt x="6704247" y="2407022"/>
                </a:lnTo>
                <a:lnTo>
                  <a:pt x="6690220" y="2363107"/>
                </a:lnTo>
                <a:lnTo>
                  <a:pt x="6675622" y="2319451"/>
                </a:lnTo>
                <a:lnTo>
                  <a:pt x="6660456" y="2276058"/>
                </a:lnTo>
                <a:lnTo>
                  <a:pt x="6644727" y="2232932"/>
                </a:lnTo>
                <a:lnTo>
                  <a:pt x="6628440" y="2190078"/>
                </a:lnTo>
                <a:lnTo>
                  <a:pt x="6611600" y="2147501"/>
                </a:lnTo>
                <a:lnTo>
                  <a:pt x="6594209" y="2105204"/>
                </a:lnTo>
                <a:lnTo>
                  <a:pt x="6576273" y="2063192"/>
                </a:lnTo>
                <a:lnTo>
                  <a:pt x="6557797" y="2021469"/>
                </a:lnTo>
                <a:lnTo>
                  <a:pt x="6538784" y="1980041"/>
                </a:lnTo>
                <a:lnTo>
                  <a:pt x="6519240" y="1938910"/>
                </a:lnTo>
                <a:lnTo>
                  <a:pt x="6499167" y="1898082"/>
                </a:lnTo>
                <a:lnTo>
                  <a:pt x="6478572" y="1857562"/>
                </a:lnTo>
                <a:lnTo>
                  <a:pt x="6457458" y="1817353"/>
                </a:lnTo>
                <a:lnTo>
                  <a:pt x="6435829" y="1777460"/>
                </a:lnTo>
                <a:lnTo>
                  <a:pt x="6413691" y="1737887"/>
                </a:lnTo>
                <a:lnTo>
                  <a:pt x="6391047" y="1698639"/>
                </a:lnTo>
                <a:lnTo>
                  <a:pt x="6367902" y="1659720"/>
                </a:lnTo>
                <a:lnTo>
                  <a:pt x="6344261" y="1621134"/>
                </a:lnTo>
                <a:lnTo>
                  <a:pt x="6320127" y="1582887"/>
                </a:lnTo>
                <a:lnTo>
                  <a:pt x="6295505" y="1544982"/>
                </a:lnTo>
                <a:lnTo>
                  <a:pt x="6270400" y="1507423"/>
                </a:lnTo>
                <a:lnTo>
                  <a:pt x="6244816" y="1470216"/>
                </a:lnTo>
                <a:lnTo>
                  <a:pt x="6218757" y="1433364"/>
                </a:lnTo>
                <a:lnTo>
                  <a:pt x="6192228" y="1396873"/>
                </a:lnTo>
                <a:lnTo>
                  <a:pt x="6165234" y="1360746"/>
                </a:lnTo>
                <a:lnTo>
                  <a:pt x="6137777" y="1324987"/>
                </a:lnTo>
                <a:lnTo>
                  <a:pt x="6109864" y="1289602"/>
                </a:lnTo>
                <a:lnTo>
                  <a:pt x="6081499" y="1254595"/>
                </a:lnTo>
                <a:lnTo>
                  <a:pt x="6052685" y="1219969"/>
                </a:lnTo>
                <a:lnTo>
                  <a:pt x="6023427" y="1185730"/>
                </a:lnTo>
                <a:lnTo>
                  <a:pt x="5993730" y="1151882"/>
                </a:lnTo>
                <a:lnTo>
                  <a:pt x="5963598" y="1118429"/>
                </a:lnTo>
                <a:lnTo>
                  <a:pt x="5933035" y="1085376"/>
                </a:lnTo>
                <a:lnTo>
                  <a:pt x="5902046" y="1052727"/>
                </a:lnTo>
                <a:lnTo>
                  <a:pt x="5870636" y="1020486"/>
                </a:lnTo>
                <a:lnTo>
                  <a:pt x="5838808" y="988658"/>
                </a:lnTo>
                <a:lnTo>
                  <a:pt x="5806568" y="957248"/>
                </a:lnTo>
                <a:lnTo>
                  <a:pt x="5773919" y="926259"/>
                </a:lnTo>
                <a:lnTo>
                  <a:pt x="5740865" y="895697"/>
                </a:lnTo>
                <a:lnTo>
                  <a:pt x="5707413" y="865565"/>
                </a:lnTo>
                <a:lnTo>
                  <a:pt x="5673564" y="835868"/>
                </a:lnTo>
                <a:lnTo>
                  <a:pt x="5639325" y="806610"/>
                </a:lnTo>
                <a:lnTo>
                  <a:pt x="5604700" y="777796"/>
                </a:lnTo>
                <a:lnTo>
                  <a:pt x="5569692" y="749430"/>
                </a:lnTo>
                <a:lnTo>
                  <a:pt x="5534307" y="721517"/>
                </a:lnTo>
                <a:lnTo>
                  <a:pt x="5498549" y="694061"/>
                </a:lnTo>
                <a:lnTo>
                  <a:pt x="5462422" y="667066"/>
                </a:lnTo>
                <a:lnTo>
                  <a:pt x="5425930" y="640537"/>
                </a:lnTo>
                <a:lnTo>
                  <a:pt x="5389078" y="614478"/>
                </a:lnTo>
                <a:lnTo>
                  <a:pt x="5351871" y="588894"/>
                </a:lnTo>
                <a:lnTo>
                  <a:pt x="5314313" y="563789"/>
                </a:lnTo>
                <a:lnTo>
                  <a:pt x="5276408" y="539167"/>
                </a:lnTo>
                <a:lnTo>
                  <a:pt x="5238160" y="515033"/>
                </a:lnTo>
                <a:lnTo>
                  <a:pt x="5199575" y="491392"/>
                </a:lnTo>
                <a:lnTo>
                  <a:pt x="5160656" y="468247"/>
                </a:lnTo>
                <a:lnTo>
                  <a:pt x="5121408" y="445603"/>
                </a:lnTo>
                <a:lnTo>
                  <a:pt x="5081835" y="423465"/>
                </a:lnTo>
                <a:lnTo>
                  <a:pt x="5041942" y="401837"/>
                </a:lnTo>
                <a:lnTo>
                  <a:pt x="5001733" y="380723"/>
                </a:lnTo>
                <a:lnTo>
                  <a:pt x="4961212" y="360127"/>
                </a:lnTo>
                <a:lnTo>
                  <a:pt x="4920384" y="340055"/>
                </a:lnTo>
                <a:lnTo>
                  <a:pt x="4879254" y="320510"/>
                </a:lnTo>
                <a:lnTo>
                  <a:pt x="4837825" y="301497"/>
                </a:lnTo>
                <a:lnTo>
                  <a:pt x="4796103" y="283021"/>
                </a:lnTo>
                <a:lnTo>
                  <a:pt x="4754091" y="265085"/>
                </a:lnTo>
                <a:lnTo>
                  <a:pt x="4711794" y="247695"/>
                </a:lnTo>
                <a:lnTo>
                  <a:pt x="4669216" y="230854"/>
                </a:lnTo>
                <a:lnTo>
                  <a:pt x="4626362" y="214567"/>
                </a:lnTo>
                <a:lnTo>
                  <a:pt x="4583236" y="198838"/>
                </a:lnTo>
                <a:lnTo>
                  <a:pt x="4539843" y="183673"/>
                </a:lnTo>
                <a:lnTo>
                  <a:pt x="4496187" y="169074"/>
                </a:lnTo>
                <a:lnTo>
                  <a:pt x="4452272" y="155047"/>
                </a:lnTo>
                <a:lnTo>
                  <a:pt x="4408104" y="141596"/>
                </a:lnTo>
                <a:lnTo>
                  <a:pt x="4363685" y="128726"/>
                </a:lnTo>
                <a:lnTo>
                  <a:pt x="4319021" y="116440"/>
                </a:lnTo>
                <a:lnTo>
                  <a:pt x="4274116" y="104744"/>
                </a:lnTo>
                <a:lnTo>
                  <a:pt x="4228974" y="93642"/>
                </a:lnTo>
                <a:lnTo>
                  <a:pt x="4183600" y="83137"/>
                </a:lnTo>
                <a:lnTo>
                  <a:pt x="4137999" y="73235"/>
                </a:lnTo>
                <a:lnTo>
                  <a:pt x="4092174" y="63940"/>
                </a:lnTo>
                <a:lnTo>
                  <a:pt x="4046131" y="55256"/>
                </a:lnTo>
                <a:lnTo>
                  <a:pt x="3999872" y="47188"/>
                </a:lnTo>
                <a:lnTo>
                  <a:pt x="3953404" y="39739"/>
                </a:lnTo>
                <a:lnTo>
                  <a:pt x="3906730" y="32916"/>
                </a:lnTo>
                <a:lnTo>
                  <a:pt x="3859855" y="26721"/>
                </a:lnTo>
                <a:lnTo>
                  <a:pt x="3812783" y="21160"/>
                </a:lnTo>
                <a:lnTo>
                  <a:pt x="3765518" y="16237"/>
                </a:lnTo>
                <a:lnTo>
                  <a:pt x="3718065" y="11955"/>
                </a:lnTo>
                <a:lnTo>
                  <a:pt x="3670429" y="8320"/>
                </a:lnTo>
                <a:lnTo>
                  <a:pt x="3622614" y="5337"/>
                </a:lnTo>
                <a:lnTo>
                  <a:pt x="3574623" y="3008"/>
                </a:lnTo>
                <a:lnTo>
                  <a:pt x="3526462" y="1340"/>
                </a:lnTo>
                <a:lnTo>
                  <a:pt x="3478136" y="335"/>
                </a:lnTo>
                <a:lnTo>
                  <a:pt x="3429647"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88" name="Google Shape;588;p38"/>
          <p:cNvSpPr txBox="1"/>
          <p:nvPr/>
        </p:nvSpPr>
        <p:spPr>
          <a:xfrm>
            <a:off x="3457625" y="1966625"/>
            <a:ext cx="2830800" cy="2281500"/>
          </a:xfrm>
          <a:prstGeom prst="rect">
            <a:avLst/>
          </a:prstGeom>
          <a:noFill/>
          <a:ln>
            <a:noFill/>
          </a:ln>
        </p:spPr>
        <p:txBody>
          <a:bodyPr anchorCtr="0" anchor="t" bIns="0" lIns="0" spcFirstLastPara="1" rIns="0" wrap="square" tIns="1900">
            <a:spAutoFit/>
          </a:bodyPr>
          <a:lstStyle/>
          <a:p>
            <a:pPr indent="0" lvl="0" marL="12700" rtl="0" algn="l">
              <a:lnSpc>
                <a:spcPct val="103200"/>
              </a:lnSpc>
              <a:spcBef>
                <a:spcPts val="0"/>
              </a:spcBef>
              <a:spcAft>
                <a:spcPts val="0"/>
              </a:spcAft>
              <a:buNone/>
            </a:pPr>
            <a:r>
              <a:rPr lang="en" sz="1600">
                <a:solidFill>
                  <a:schemeClr val="lt1"/>
                </a:solidFill>
                <a:latin typeface="Nunito ExtraBold"/>
                <a:ea typeface="Nunito ExtraBold"/>
                <a:cs typeface="Nunito ExtraBold"/>
                <a:sym typeface="Nunito ExtraBold"/>
              </a:rPr>
              <a:t>Review the worksheet you completed in Unit 1.2. Consider if you want to modify or add anything </a:t>
            </a:r>
            <a:br>
              <a:rPr lang="en" sz="1600">
                <a:solidFill>
                  <a:schemeClr val="lt1"/>
                </a:solidFill>
                <a:latin typeface="Nunito ExtraBold"/>
                <a:ea typeface="Nunito ExtraBold"/>
                <a:cs typeface="Nunito ExtraBold"/>
                <a:sym typeface="Nunito ExtraBold"/>
              </a:rPr>
            </a:br>
            <a:r>
              <a:rPr lang="en" sz="1600">
                <a:solidFill>
                  <a:schemeClr val="lt1"/>
                </a:solidFill>
                <a:latin typeface="Nunito ExtraBold"/>
                <a:ea typeface="Nunito ExtraBold"/>
                <a:cs typeface="Nunito ExtraBold"/>
                <a:sym typeface="Nunito ExtraBold"/>
              </a:rPr>
              <a:t>to your answers. Based on your policy landscape, where do you see entry points for advocacy? Add them to the worksheet.</a:t>
            </a:r>
            <a:endParaRPr sz="1600">
              <a:solidFill>
                <a:srgbClr val="FFFFFF"/>
              </a:solidFill>
              <a:latin typeface="Nunito ExtraBold"/>
              <a:ea typeface="Nunito ExtraBold"/>
              <a:cs typeface="Nunito ExtraBold"/>
              <a:sym typeface="Nunito ExtraBold"/>
            </a:endParaRPr>
          </a:p>
        </p:txBody>
      </p:sp>
      <p:sp>
        <p:nvSpPr>
          <p:cNvPr id="589" name="Google Shape;589;p38"/>
          <p:cNvSpPr txBox="1"/>
          <p:nvPr>
            <p:ph type="title"/>
          </p:nvPr>
        </p:nvSpPr>
        <p:spPr>
          <a:xfrm>
            <a:off x="519450" y="973900"/>
            <a:ext cx="2435100" cy="12192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1800"/>
              <a:t>Part 1</a:t>
            </a:r>
            <a:endParaRPr sz="1800"/>
          </a:p>
          <a:p>
            <a:pPr indent="0" lvl="0" marL="0" rtl="0" algn="l">
              <a:spcBef>
                <a:spcPts val="0"/>
              </a:spcBef>
              <a:spcAft>
                <a:spcPts val="0"/>
              </a:spcAft>
              <a:buNone/>
            </a:pPr>
            <a:r>
              <a:rPr lang="en"/>
              <a:t>Do the Work!</a:t>
            </a:r>
            <a:endParaRPr/>
          </a:p>
        </p:txBody>
      </p:sp>
      <p:pic>
        <p:nvPicPr>
          <p:cNvPr id="590" name="Google Shape;590;p38"/>
          <p:cNvPicPr preferRelativeResize="0"/>
          <p:nvPr/>
        </p:nvPicPr>
        <p:blipFill>
          <a:blip r:embed="rId4">
            <a:alphaModFix/>
          </a:blip>
          <a:stretch>
            <a:fillRect/>
          </a:stretch>
        </p:blipFill>
        <p:spPr>
          <a:xfrm>
            <a:off x="947275" y="2216100"/>
            <a:ext cx="1281500" cy="1554775"/>
          </a:xfrm>
          <a:prstGeom prst="rect">
            <a:avLst/>
          </a:prstGeom>
          <a:noFill/>
          <a:ln>
            <a:noFill/>
          </a:ln>
        </p:spPr>
      </p:pic>
      <p:sp>
        <p:nvSpPr>
          <p:cNvPr id="591" name="Google Shape;591;p38"/>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39"/>
          <p:cNvPicPr preferRelativeResize="0"/>
          <p:nvPr/>
        </p:nvPicPr>
        <p:blipFill>
          <a:blip r:embed="rId3">
            <a:alphaModFix/>
          </a:blip>
          <a:stretch>
            <a:fillRect/>
          </a:stretch>
        </p:blipFill>
        <p:spPr>
          <a:xfrm>
            <a:off x="-814319" y="426650"/>
            <a:ext cx="3872150" cy="2341300"/>
          </a:xfrm>
          <a:prstGeom prst="rect">
            <a:avLst/>
          </a:prstGeom>
          <a:noFill/>
          <a:ln>
            <a:noFill/>
          </a:ln>
        </p:spPr>
      </p:pic>
      <p:sp>
        <p:nvSpPr>
          <p:cNvPr id="597" name="Google Shape;597;p39"/>
          <p:cNvSpPr/>
          <p:nvPr/>
        </p:nvSpPr>
        <p:spPr>
          <a:xfrm>
            <a:off x="2313302" y="745368"/>
            <a:ext cx="5144929" cy="4924425"/>
          </a:xfrm>
          <a:custGeom>
            <a:rect b="b" l="l" r="r" t="t"/>
            <a:pathLst>
              <a:path extrusionOk="0" h="6565900" w="6859905">
                <a:moveTo>
                  <a:pt x="3429647" y="0"/>
                </a:moveTo>
                <a:lnTo>
                  <a:pt x="3381159" y="335"/>
                </a:lnTo>
                <a:lnTo>
                  <a:pt x="3332832" y="1340"/>
                </a:lnTo>
                <a:lnTo>
                  <a:pt x="3284671" y="3008"/>
                </a:lnTo>
                <a:lnTo>
                  <a:pt x="3236681" y="5337"/>
                </a:lnTo>
                <a:lnTo>
                  <a:pt x="3188865" y="8320"/>
                </a:lnTo>
                <a:lnTo>
                  <a:pt x="3141229" y="11955"/>
                </a:lnTo>
                <a:lnTo>
                  <a:pt x="3093776" y="16237"/>
                </a:lnTo>
                <a:lnTo>
                  <a:pt x="3046512" y="21160"/>
                </a:lnTo>
                <a:lnTo>
                  <a:pt x="2999440" y="26721"/>
                </a:lnTo>
                <a:lnTo>
                  <a:pt x="2952564" y="32916"/>
                </a:lnTo>
                <a:lnTo>
                  <a:pt x="2905890" y="39739"/>
                </a:lnTo>
                <a:lnTo>
                  <a:pt x="2859422" y="47188"/>
                </a:lnTo>
                <a:lnTo>
                  <a:pt x="2813164" y="55256"/>
                </a:lnTo>
                <a:lnTo>
                  <a:pt x="2767120" y="63940"/>
                </a:lnTo>
                <a:lnTo>
                  <a:pt x="2721295" y="73235"/>
                </a:lnTo>
                <a:lnTo>
                  <a:pt x="2675694" y="83137"/>
                </a:lnTo>
                <a:lnTo>
                  <a:pt x="2630320" y="93642"/>
                </a:lnTo>
                <a:lnTo>
                  <a:pt x="2585179" y="104744"/>
                </a:lnTo>
                <a:lnTo>
                  <a:pt x="2540274" y="116440"/>
                </a:lnTo>
                <a:lnTo>
                  <a:pt x="2495610" y="128726"/>
                </a:lnTo>
                <a:lnTo>
                  <a:pt x="2451191" y="141596"/>
                </a:lnTo>
                <a:lnTo>
                  <a:pt x="2407022" y="155047"/>
                </a:lnTo>
                <a:lnTo>
                  <a:pt x="2363107" y="169074"/>
                </a:lnTo>
                <a:lnTo>
                  <a:pt x="2319451" y="183673"/>
                </a:lnTo>
                <a:lnTo>
                  <a:pt x="2276058" y="198838"/>
                </a:lnTo>
                <a:lnTo>
                  <a:pt x="2232932" y="214567"/>
                </a:lnTo>
                <a:lnTo>
                  <a:pt x="2190078" y="230854"/>
                </a:lnTo>
                <a:lnTo>
                  <a:pt x="2147501" y="247695"/>
                </a:lnTo>
                <a:lnTo>
                  <a:pt x="2105204" y="265085"/>
                </a:lnTo>
                <a:lnTo>
                  <a:pt x="2063192" y="283021"/>
                </a:lnTo>
                <a:lnTo>
                  <a:pt x="2021469" y="301497"/>
                </a:lnTo>
                <a:lnTo>
                  <a:pt x="1980041" y="320510"/>
                </a:lnTo>
                <a:lnTo>
                  <a:pt x="1938910" y="340055"/>
                </a:lnTo>
                <a:lnTo>
                  <a:pt x="1898082" y="360127"/>
                </a:lnTo>
                <a:lnTo>
                  <a:pt x="1857562" y="380723"/>
                </a:lnTo>
                <a:lnTo>
                  <a:pt x="1817353" y="401837"/>
                </a:lnTo>
                <a:lnTo>
                  <a:pt x="1777460" y="423465"/>
                </a:lnTo>
                <a:lnTo>
                  <a:pt x="1737887" y="445603"/>
                </a:lnTo>
                <a:lnTo>
                  <a:pt x="1698639" y="468247"/>
                </a:lnTo>
                <a:lnTo>
                  <a:pt x="1659720" y="491392"/>
                </a:lnTo>
                <a:lnTo>
                  <a:pt x="1621134" y="515033"/>
                </a:lnTo>
                <a:lnTo>
                  <a:pt x="1582887" y="539167"/>
                </a:lnTo>
                <a:lnTo>
                  <a:pt x="1544982" y="563789"/>
                </a:lnTo>
                <a:lnTo>
                  <a:pt x="1507423" y="588894"/>
                </a:lnTo>
                <a:lnTo>
                  <a:pt x="1470216" y="614478"/>
                </a:lnTo>
                <a:lnTo>
                  <a:pt x="1433364" y="640537"/>
                </a:lnTo>
                <a:lnTo>
                  <a:pt x="1396873" y="667066"/>
                </a:lnTo>
                <a:lnTo>
                  <a:pt x="1360746" y="694061"/>
                </a:lnTo>
                <a:lnTo>
                  <a:pt x="1324987" y="721517"/>
                </a:lnTo>
                <a:lnTo>
                  <a:pt x="1289602" y="749430"/>
                </a:lnTo>
                <a:lnTo>
                  <a:pt x="1254595" y="777796"/>
                </a:lnTo>
                <a:lnTo>
                  <a:pt x="1219969" y="806610"/>
                </a:lnTo>
                <a:lnTo>
                  <a:pt x="1185730" y="835868"/>
                </a:lnTo>
                <a:lnTo>
                  <a:pt x="1151882" y="865565"/>
                </a:lnTo>
                <a:lnTo>
                  <a:pt x="1118429" y="895697"/>
                </a:lnTo>
                <a:lnTo>
                  <a:pt x="1085376" y="926259"/>
                </a:lnTo>
                <a:lnTo>
                  <a:pt x="1052727" y="957248"/>
                </a:lnTo>
                <a:lnTo>
                  <a:pt x="1020486" y="988658"/>
                </a:lnTo>
                <a:lnTo>
                  <a:pt x="988658" y="1020486"/>
                </a:lnTo>
                <a:lnTo>
                  <a:pt x="957248" y="1052727"/>
                </a:lnTo>
                <a:lnTo>
                  <a:pt x="926259" y="1085376"/>
                </a:lnTo>
                <a:lnTo>
                  <a:pt x="895697" y="1118429"/>
                </a:lnTo>
                <a:lnTo>
                  <a:pt x="865565" y="1151882"/>
                </a:lnTo>
                <a:lnTo>
                  <a:pt x="835868" y="1185730"/>
                </a:lnTo>
                <a:lnTo>
                  <a:pt x="806610" y="1219969"/>
                </a:lnTo>
                <a:lnTo>
                  <a:pt x="777796" y="1254595"/>
                </a:lnTo>
                <a:lnTo>
                  <a:pt x="749430" y="1289602"/>
                </a:lnTo>
                <a:lnTo>
                  <a:pt x="721517" y="1324987"/>
                </a:lnTo>
                <a:lnTo>
                  <a:pt x="694061" y="1360746"/>
                </a:lnTo>
                <a:lnTo>
                  <a:pt x="667066" y="1396873"/>
                </a:lnTo>
                <a:lnTo>
                  <a:pt x="640537" y="1433364"/>
                </a:lnTo>
                <a:lnTo>
                  <a:pt x="614478" y="1470216"/>
                </a:lnTo>
                <a:lnTo>
                  <a:pt x="588894" y="1507423"/>
                </a:lnTo>
                <a:lnTo>
                  <a:pt x="563789" y="1544982"/>
                </a:lnTo>
                <a:lnTo>
                  <a:pt x="539167" y="1582887"/>
                </a:lnTo>
                <a:lnTo>
                  <a:pt x="515033" y="1621134"/>
                </a:lnTo>
                <a:lnTo>
                  <a:pt x="491392" y="1659720"/>
                </a:lnTo>
                <a:lnTo>
                  <a:pt x="468247" y="1698639"/>
                </a:lnTo>
                <a:lnTo>
                  <a:pt x="445603" y="1737887"/>
                </a:lnTo>
                <a:lnTo>
                  <a:pt x="423465" y="1777460"/>
                </a:lnTo>
                <a:lnTo>
                  <a:pt x="401837" y="1817353"/>
                </a:lnTo>
                <a:lnTo>
                  <a:pt x="380723" y="1857562"/>
                </a:lnTo>
                <a:lnTo>
                  <a:pt x="360127" y="1898082"/>
                </a:lnTo>
                <a:lnTo>
                  <a:pt x="340055" y="1938910"/>
                </a:lnTo>
                <a:lnTo>
                  <a:pt x="320510" y="1980041"/>
                </a:lnTo>
                <a:lnTo>
                  <a:pt x="301497" y="2021469"/>
                </a:lnTo>
                <a:lnTo>
                  <a:pt x="283021" y="2063192"/>
                </a:lnTo>
                <a:lnTo>
                  <a:pt x="265085" y="2105204"/>
                </a:lnTo>
                <a:lnTo>
                  <a:pt x="247695" y="2147501"/>
                </a:lnTo>
                <a:lnTo>
                  <a:pt x="230854" y="2190078"/>
                </a:lnTo>
                <a:lnTo>
                  <a:pt x="214567" y="2232932"/>
                </a:lnTo>
                <a:lnTo>
                  <a:pt x="198838" y="2276058"/>
                </a:lnTo>
                <a:lnTo>
                  <a:pt x="183673" y="2319451"/>
                </a:lnTo>
                <a:lnTo>
                  <a:pt x="169074" y="2363107"/>
                </a:lnTo>
                <a:lnTo>
                  <a:pt x="155047" y="2407022"/>
                </a:lnTo>
                <a:lnTo>
                  <a:pt x="141596" y="2451191"/>
                </a:lnTo>
                <a:lnTo>
                  <a:pt x="128726" y="2495610"/>
                </a:lnTo>
                <a:lnTo>
                  <a:pt x="116440" y="2540274"/>
                </a:lnTo>
                <a:lnTo>
                  <a:pt x="104744" y="2585179"/>
                </a:lnTo>
                <a:lnTo>
                  <a:pt x="93642" y="2630320"/>
                </a:lnTo>
                <a:lnTo>
                  <a:pt x="83137" y="2675694"/>
                </a:lnTo>
                <a:lnTo>
                  <a:pt x="73235" y="2721295"/>
                </a:lnTo>
                <a:lnTo>
                  <a:pt x="63940" y="2767120"/>
                </a:lnTo>
                <a:lnTo>
                  <a:pt x="55256" y="2813164"/>
                </a:lnTo>
                <a:lnTo>
                  <a:pt x="47188" y="2859422"/>
                </a:lnTo>
                <a:lnTo>
                  <a:pt x="39739" y="2905890"/>
                </a:lnTo>
                <a:lnTo>
                  <a:pt x="32916" y="2952564"/>
                </a:lnTo>
                <a:lnTo>
                  <a:pt x="26721" y="2999440"/>
                </a:lnTo>
                <a:lnTo>
                  <a:pt x="21160" y="3046512"/>
                </a:lnTo>
                <a:lnTo>
                  <a:pt x="16237" y="3093776"/>
                </a:lnTo>
                <a:lnTo>
                  <a:pt x="11955" y="3141229"/>
                </a:lnTo>
                <a:lnTo>
                  <a:pt x="8320" y="3188865"/>
                </a:lnTo>
                <a:lnTo>
                  <a:pt x="5337" y="3236681"/>
                </a:lnTo>
                <a:lnTo>
                  <a:pt x="3008" y="3284671"/>
                </a:lnTo>
                <a:lnTo>
                  <a:pt x="1340" y="3332832"/>
                </a:lnTo>
                <a:lnTo>
                  <a:pt x="335" y="3381159"/>
                </a:lnTo>
                <a:lnTo>
                  <a:pt x="0" y="3429647"/>
                </a:lnTo>
                <a:lnTo>
                  <a:pt x="335" y="3478136"/>
                </a:lnTo>
                <a:lnTo>
                  <a:pt x="1340" y="3526462"/>
                </a:lnTo>
                <a:lnTo>
                  <a:pt x="3008" y="3574623"/>
                </a:lnTo>
                <a:lnTo>
                  <a:pt x="5337" y="3622614"/>
                </a:lnTo>
                <a:lnTo>
                  <a:pt x="8320" y="3670429"/>
                </a:lnTo>
                <a:lnTo>
                  <a:pt x="11955" y="3718065"/>
                </a:lnTo>
                <a:lnTo>
                  <a:pt x="16237" y="3765518"/>
                </a:lnTo>
                <a:lnTo>
                  <a:pt x="21160" y="3812783"/>
                </a:lnTo>
                <a:lnTo>
                  <a:pt x="26721" y="3859855"/>
                </a:lnTo>
                <a:lnTo>
                  <a:pt x="32916" y="3906730"/>
                </a:lnTo>
                <a:lnTo>
                  <a:pt x="39739" y="3953404"/>
                </a:lnTo>
                <a:lnTo>
                  <a:pt x="47188" y="3999872"/>
                </a:lnTo>
                <a:lnTo>
                  <a:pt x="55256" y="4046131"/>
                </a:lnTo>
                <a:lnTo>
                  <a:pt x="63940" y="4092174"/>
                </a:lnTo>
                <a:lnTo>
                  <a:pt x="73235" y="4137999"/>
                </a:lnTo>
                <a:lnTo>
                  <a:pt x="83137" y="4183600"/>
                </a:lnTo>
                <a:lnTo>
                  <a:pt x="93642" y="4228974"/>
                </a:lnTo>
                <a:lnTo>
                  <a:pt x="104744" y="4274116"/>
                </a:lnTo>
                <a:lnTo>
                  <a:pt x="116440" y="4319021"/>
                </a:lnTo>
                <a:lnTo>
                  <a:pt x="128726" y="4363685"/>
                </a:lnTo>
                <a:lnTo>
                  <a:pt x="141596" y="4408104"/>
                </a:lnTo>
                <a:lnTo>
                  <a:pt x="155047" y="4452272"/>
                </a:lnTo>
                <a:lnTo>
                  <a:pt x="169074" y="4496187"/>
                </a:lnTo>
                <a:lnTo>
                  <a:pt x="183673" y="4539843"/>
                </a:lnTo>
                <a:lnTo>
                  <a:pt x="198838" y="4583236"/>
                </a:lnTo>
                <a:lnTo>
                  <a:pt x="214567" y="4626362"/>
                </a:lnTo>
                <a:lnTo>
                  <a:pt x="230854" y="4669216"/>
                </a:lnTo>
                <a:lnTo>
                  <a:pt x="247695" y="4711794"/>
                </a:lnTo>
                <a:lnTo>
                  <a:pt x="265085" y="4754091"/>
                </a:lnTo>
                <a:lnTo>
                  <a:pt x="283021" y="4796103"/>
                </a:lnTo>
                <a:lnTo>
                  <a:pt x="301497" y="4837825"/>
                </a:lnTo>
                <a:lnTo>
                  <a:pt x="320510" y="4879254"/>
                </a:lnTo>
                <a:lnTo>
                  <a:pt x="340055" y="4920384"/>
                </a:lnTo>
                <a:lnTo>
                  <a:pt x="360127" y="4961212"/>
                </a:lnTo>
                <a:lnTo>
                  <a:pt x="380723" y="5001733"/>
                </a:lnTo>
                <a:lnTo>
                  <a:pt x="401837" y="5041942"/>
                </a:lnTo>
                <a:lnTo>
                  <a:pt x="423465" y="5081835"/>
                </a:lnTo>
                <a:lnTo>
                  <a:pt x="445603" y="5121408"/>
                </a:lnTo>
                <a:lnTo>
                  <a:pt x="468247" y="5160656"/>
                </a:lnTo>
                <a:lnTo>
                  <a:pt x="491392" y="5199575"/>
                </a:lnTo>
                <a:lnTo>
                  <a:pt x="515033" y="5238160"/>
                </a:lnTo>
                <a:lnTo>
                  <a:pt x="539167" y="5276408"/>
                </a:lnTo>
                <a:lnTo>
                  <a:pt x="563789" y="5314313"/>
                </a:lnTo>
                <a:lnTo>
                  <a:pt x="588894" y="5351871"/>
                </a:lnTo>
                <a:lnTo>
                  <a:pt x="614478" y="5389078"/>
                </a:lnTo>
                <a:lnTo>
                  <a:pt x="640537" y="5425930"/>
                </a:lnTo>
                <a:lnTo>
                  <a:pt x="667066" y="5462422"/>
                </a:lnTo>
                <a:lnTo>
                  <a:pt x="694061" y="5498549"/>
                </a:lnTo>
                <a:lnTo>
                  <a:pt x="721517" y="5534307"/>
                </a:lnTo>
                <a:lnTo>
                  <a:pt x="749430" y="5569692"/>
                </a:lnTo>
                <a:lnTo>
                  <a:pt x="777796" y="5604700"/>
                </a:lnTo>
                <a:lnTo>
                  <a:pt x="806610" y="5639325"/>
                </a:lnTo>
                <a:lnTo>
                  <a:pt x="835868" y="5673564"/>
                </a:lnTo>
                <a:lnTo>
                  <a:pt x="865565" y="5707413"/>
                </a:lnTo>
                <a:lnTo>
                  <a:pt x="895697" y="5740865"/>
                </a:lnTo>
                <a:lnTo>
                  <a:pt x="926259" y="5773919"/>
                </a:lnTo>
                <a:lnTo>
                  <a:pt x="957248" y="5806568"/>
                </a:lnTo>
                <a:lnTo>
                  <a:pt x="988658" y="5838808"/>
                </a:lnTo>
                <a:lnTo>
                  <a:pt x="1020486" y="5870636"/>
                </a:lnTo>
                <a:lnTo>
                  <a:pt x="1052727" y="5902046"/>
                </a:lnTo>
                <a:lnTo>
                  <a:pt x="1085376" y="5933035"/>
                </a:lnTo>
                <a:lnTo>
                  <a:pt x="1118429" y="5963598"/>
                </a:lnTo>
                <a:lnTo>
                  <a:pt x="1151882" y="5993730"/>
                </a:lnTo>
                <a:lnTo>
                  <a:pt x="1185730" y="6023427"/>
                </a:lnTo>
                <a:lnTo>
                  <a:pt x="1219969" y="6052685"/>
                </a:lnTo>
                <a:lnTo>
                  <a:pt x="1254595" y="6081499"/>
                </a:lnTo>
                <a:lnTo>
                  <a:pt x="1289602" y="6109864"/>
                </a:lnTo>
                <a:lnTo>
                  <a:pt x="1324987" y="6137777"/>
                </a:lnTo>
                <a:lnTo>
                  <a:pt x="1360746" y="6165234"/>
                </a:lnTo>
                <a:lnTo>
                  <a:pt x="1396873" y="6192228"/>
                </a:lnTo>
                <a:lnTo>
                  <a:pt x="1433364" y="6218757"/>
                </a:lnTo>
                <a:lnTo>
                  <a:pt x="1470216" y="6244816"/>
                </a:lnTo>
                <a:lnTo>
                  <a:pt x="1507423" y="6270400"/>
                </a:lnTo>
                <a:lnTo>
                  <a:pt x="1544982" y="6295505"/>
                </a:lnTo>
                <a:lnTo>
                  <a:pt x="1582887" y="6320127"/>
                </a:lnTo>
                <a:lnTo>
                  <a:pt x="1621134" y="6344261"/>
                </a:lnTo>
                <a:lnTo>
                  <a:pt x="1659720" y="6367902"/>
                </a:lnTo>
                <a:lnTo>
                  <a:pt x="1698639" y="6391047"/>
                </a:lnTo>
                <a:lnTo>
                  <a:pt x="1737887" y="6413691"/>
                </a:lnTo>
                <a:lnTo>
                  <a:pt x="1777460" y="6435829"/>
                </a:lnTo>
                <a:lnTo>
                  <a:pt x="1817353" y="6457458"/>
                </a:lnTo>
                <a:lnTo>
                  <a:pt x="1857562" y="6478572"/>
                </a:lnTo>
                <a:lnTo>
                  <a:pt x="1898082" y="6499167"/>
                </a:lnTo>
                <a:lnTo>
                  <a:pt x="1938910" y="6519240"/>
                </a:lnTo>
                <a:lnTo>
                  <a:pt x="1980041" y="6538784"/>
                </a:lnTo>
                <a:lnTo>
                  <a:pt x="2021469" y="6557797"/>
                </a:lnTo>
                <a:lnTo>
                  <a:pt x="2039554" y="6565806"/>
                </a:lnTo>
                <a:lnTo>
                  <a:pt x="4819741" y="6565806"/>
                </a:lnTo>
                <a:lnTo>
                  <a:pt x="4879254" y="6538784"/>
                </a:lnTo>
                <a:lnTo>
                  <a:pt x="4920384" y="6519240"/>
                </a:lnTo>
                <a:lnTo>
                  <a:pt x="4961212" y="6499167"/>
                </a:lnTo>
                <a:lnTo>
                  <a:pt x="5001733" y="6478572"/>
                </a:lnTo>
                <a:lnTo>
                  <a:pt x="5041942" y="6457458"/>
                </a:lnTo>
                <a:lnTo>
                  <a:pt x="5081835" y="6435829"/>
                </a:lnTo>
                <a:lnTo>
                  <a:pt x="5121408" y="6413691"/>
                </a:lnTo>
                <a:lnTo>
                  <a:pt x="5160656" y="6391047"/>
                </a:lnTo>
                <a:lnTo>
                  <a:pt x="5199575" y="6367902"/>
                </a:lnTo>
                <a:lnTo>
                  <a:pt x="5238160" y="6344261"/>
                </a:lnTo>
                <a:lnTo>
                  <a:pt x="5276408" y="6320127"/>
                </a:lnTo>
                <a:lnTo>
                  <a:pt x="5314313" y="6295505"/>
                </a:lnTo>
                <a:lnTo>
                  <a:pt x="5351871" y="6270400"/>
                </a:lnTo>
                <a:lnTo>
                  <a:pt x="5389078" y="6244816"/>
                </a:lnTo>
                <a:lnTo>
                  <a:pt x="5425930" y="6218757"/>
                </a:lnTo>
                <a:lnTo>
                  <a:pt x="5462422" y="6192228"/>
                </a:lnTo>
                <a:lnTo>
                  <a:pt x="5498549" y="6165234"/>
                </a:lnTo>
                <a:lnTo>
                  <a:pt x="5534307" y="6137777"/>
                </a:lnTo>
                <a:lnTo>
                  <a:pt x="5569692" y="6109864"/>
                </a:lnTo>
                <a:lnTo>
                  <a:pt x="5604700" y="6081499"/>
                </a:lnTo>
                <a:lnTo>
                  <a:pt x="5639325" y="6052685"/>
                </a:lnTo>
                <a:lnTo>
                  <a:pt x="5673564" y="6023427"/>
                </a:lnTo>
                <a:lnTo>
                  <a:pt x="5707413" y="5993730"/>
                </a:lnTo>
                <a:lnTo>
                  <a:pt x="5740865" y="5963598"/>
                </a:lnTo>
                <a:lnTo>
                  <a:pt x="5773919" y="5933035"/>
                </a:lnTo>
                <a:lnTo>
                  <a:pt x="5806568" y="5902046"/>
                </a:lnTo>
                <a:lnTo>
                  <a:pt x="5838808" y="5870636"/>
                </a:lnTo>
                <a:lnTo>
                  <a:pt x="5870636" y="5838808"/>
                </a:lnTo>
                <a:lnTo>
                  <a:pt x="5902046" y="5806568"/>
                </a:lnTo>
                <a:lnTo>
                  <a:pt x="5933035" y="5773919"/>
                </a:lnTo>
                <a:lnTo>
                  <a:pt x="5963598" y="5740865"/>
                </a:lnTo>
                <a:lnTo>
                  <a:pt x="5993730" y="5707413"/>
                </a:lnTo>
                <a:lnTo>
                  <a:pt x="6023427" y="5673564"/>
                </a:lnTo>
                <a:lnTo>
                  <a:pt x="6052685" y="5639325"/>
                </a:lnTo>
                <a:lnTo>
                  <a:pt x="6081499" y="5604700"/>
                </a:lnTo>
                <a:lnTo>
                  <a:pt x="6109864" y="5569692"/>
                </a:lnTo>
                <a:lnTo>
                  <a:pt x="6137777" y="5534307"/>
                </a:lnTo>
                <a:lnTo>
                  <a:pt x="6165234" y="5498549"/>
                </a:lnTo>
                <a:lnTo>
                  <a:pt x="6192228" y="5462422"/>
                </a:lnTo>
                <a:lnTo>
                  <a:pt x="6218757" y="5425930"/>
                </a:lnTo>
                <a:lnTo>
                  <a:pt x="6244816" y="5389078"/>
                </a:lnTo>
                <a:lnTo>
                  <a:pt x="6270400" y="5351871"/>
                </a:lnTo>
                <a:lnTo>
                  <a:pt x="6295505" y="5314313"/>
                </a:lnTo>
                <a:lnTo>
                  <a:pt x="6320127" y="5276408"/>
                </a:lnTo>
                <a:lnTo>
                  <a:pt x="6344261" y="5238160"/>
                </a:lnTo>
                <a:lnTo>
                  <a:pt x="6367902" y="5199575"/>
                </a:lnTo>
                <a:lnTo>
                  <a:pt x="6391047" y="5160656"/>
                </a:lnTo>
                <a:lnTo>
                  <a:pt x="6413691" y="5121408"/>
                </a:lnTo>
                <a:lnTo>
                  <a:pt x="6435829" y="5081835"/>
                </a:lnTo>
                <a:lnTo>
                  <a:pt x="6457458" y="5041942"/>
                </a:lnTo>
                <a:lnTo>
                  <a:pt x="6478572" y="5001733"/>
                </a:lnTo>
                <a:lnTo>
                  <a:pt x="6499167" y="4961212"/>
                </a:lnTo>
                <a:lnTo>
                  <a:pt x="6519240" y="4920384"/>
                </a:lnTo>
                <a:lnTo>
                  <a:pt x="6538784" y="4879254"/>
                </a:lnTo>
                <a:lnTo>
                  <a:pt x="6557797" y="4837825"/>
                </a:lnTo>
                <a:lnTo>
                  <a:pt x="6576273" y="4796103"/>
                </a:lnTo>
                <a:lnTo>
                  <a:pt x="6594209" y="4754091"/>
                </a:lnTo>
                <a:lnTo>
                  <a:pt x="6611600" y="4711794"/>
                </a:lnTo>
                <a:lnTo>
                  <a:pt x="6628440" y="4669216"/>
                </a:lnTo>
                <a:lnTo>
                  <a:pt x="6644727" y="4626362"/>
                </a:lnTo>
                <a:lnTo>
                  <a:pt x="6660456" y="4583236"/>
                </a:lnTo>
                <a:lnTo>
                  <a:pt x="6675622" y="4539843"/>
                </a:lnTo>
                <a:lnTo>
                  <a:pt x="6690220" y="4496187"/>
                </a:lnTo>
                <a:lnTo>
                  <a:pt x="6704247" y="4452272"/>
                </a:lnTo>
                <a:lnTo>
                  <a:pt x="6717698" y="4408104"/>
                </a:lnTo>
                <a:lnTo>
                  <a:pt x="6730568" y="4363685"/>
                </a:lnTo>
                <a:lnTo>
                  <a:pt x="6742854" y="4319021"/>
                </a:lnTo>
                <a:lnTo>
                  <a:pt x="6754550" y="4274116"/>
                </a:lnTo>
                <a:lnTo>
                  <a:pt x="6765653" y="4228974"/>
                </a:lnTo>
                <a:lnTo>
                  <a:pt x="6776157" y="4183600"/>
                </a:lnTo>
                <a:lnTo>
                  <a:pt x="6786060" y="4137999"/>
                </a:lnTo>
                <a:lnTo>
                  <a:pt x="6795355" y="4092174"/>
                </a:lnTo>
                <a:lnTo>
                  <a:pt x="6804039" y="4046131"/>
                </a:lnTo>
                <a:lnTo>
                  <a:pt x="6812107" y="3999872"/>
                </a:lnTo>
                <a:lnTo>
                  <a:pt x="6819555" y="3953404"/>
                </a:lnTo>
                <a:lnTo>
                  <a:pt x="6826378" y="3906730"/>
                </a:lnTo>
                <a:lnTo>
                  <a:pt x="6832573" y="3859855"/>
                </a:lnTo>
                <a:lnTo>
                  <a:pt x="6838134" y="3812783"/>
                </a:lnTo>
                <a:lnTo>
                  <a:pt x="6843058" y="3765518"/>
                </a:lnTo>
                <a:lnTo>
                  <a:pt x="6847339" y="3718065"/>
                </a:lnTo>
                <a:lnTo>
                  <a:pt x="6850974" y="3670429"/>
                </a:lnTo>
                <a:lnTo>
                  <a:pt x="6853958" y="3622614"/>
                </a:lnTo>
                <a:lnTo>
                  <a:pt x="6856286" y="3574623"/>
                </a:lnTo>
                <a:lnTo>
                  <a:pt x="6857955" y="3526462"/>
                </a:lnTo>
                <a:lnTo>
                  <a:pt x="6858959" y="3478136"/>
                </a:lnTo>
                <a:lnTo>
                  <a:pt x="6859295" y="3429647"/>
                </a:lnTo>
                <a:lnTo>
                  <a:pt x="6858959" y="3381159"/>
                </a:lnTo>
                <a:lnTo>
                  <a:pt x="6857955" y="3332832"/>
                </a:lnTo>
                <a:lnTo>
                  <a:pt x="6856286" y="3284671"/>
                </a:lnTo>
                <a:lnTo>
                  <a:pt x="6853958" y="3236681"/>
                </a:lnTo>
                <a:lnTo>
                  <a:pt x="6850974" y="3188865"/>
                </a:lnTo>
                <a:lnTo>
                  <a:pt x="6847339" y="3141229"/>
                </a:lnTo>
                <a:lnTo>
                  <a:pt x="6843058" y="3093776"/>
                </a:lnTo>
                <a:lnTo>
                  <a:pt x="6838134" y="3046512"/>
                </a:lnTo>
                <a:lnTo>
                  <a:pt x="6832573" y="2999440"/>
                </a:lnTo>
                <a:lnTo>
                  <a:pt x="6826378" y="2952564"/>
                </a:lnTo>
                <a:lnTo>
                  <a:pt x="6819555" y="2905890"/>
                </a:lnTo>
                <a:lnTo>
                  <a:pt x="6812107" y="2859422"/>
                </a:lnTo>
                <a:lnTo>
                  <a:pt x="6804039" y="2813164"/>
                </a:lnTo>
                <a:lnTo>
                  <a:pt x="6795355" y="2767120"/>
                </a:lnTo>
                <a:lnTo>
                  <a:pt x="6786060" y="2721295"/>
                </a:lnTo>
                <a:lnTo>
                  <a:pt x="6776157" y="2675694"/>
                </a:lnTo>
                <a:lnTo>
                  <a:pt x="6765653" y="2630320"/>
                </a:lnTo>
                <a:lnTo>
                  <a:pt x="6754550" y="2585179"/>
                </a:lnTo>
                <a:lnTo>
                  <a:pt x="6742854" y="2540274"/>
                </a:lnTo>
                <a:lnTo>
                  <a:pt x="6730568" y="2495610"/>
                </a:lnTo>
                <a:lnTo>
                  <a:pt x="6717698" y="2451191"/>
                </a:lnTo>
                <a:lnTo>
                  <a:pt x="6704247" y="2407022"/>
                </a:lnTo>
                <a:lnTo>
                  <a:pt x="6690220" y="2363107"/>
                </a:lnTo>
                <a:lnTo>
                  <a:pt x="6675622" y="2319451"/>
                </a:lnTo>
                <a:lnTo>
                  <a:pt x="6660456" y="2276058"/>
                </a:lnTo>
                <a:lnTo>
                  <a:pt x="6644727" y="2232932"/>
                </a:lnTo>
                <a:lnTo>
                  <a:pt x="6628440" y="2190078"/>
                </a:lnTo>
                <a:lnTo>
                  <a:pt x="6611600" y="2147501"/>
                </a:lnTo>
                <a:lnTo>
                  <a:pt x="6594209" y="2105204"/>
                </a:lnTo>
                <a:lnTo>
                  <a:pt x="6576273" y="2063192"/>
                </a:lnTo>
                <a:lnTo>
                  <a:pt x="6557797" y="2021469"/>
                </a:lnTo>
                <a:lnTo>
                  <a:pt x="6538784" y="1980041"/>
                </a:lnTo>
                <a:lnTo>
                  <a:pt x="6519240" y="1938910"/>
                </a:lnTo>
                <a:lnTo>
                  <a:pt x="6499167" y="1898082"/>
                </a:lnTo>
                <a:lnTo>
                  <a:pt x="6478572" y="1857562"/>
                </a:lnTo>
                <a:lnTo>
                  <a:pt x="6457458" y="1817353"/>
                </a:lnTo>
                <a:lnTo>
                  <a:pt x="6435829" y="1777460"/>
                </a:lnTo>
                <a:lnTo>
                  <a:pt x="6413691" y="1737887"/>
                </a:lnTo>
                <a:lnTo>
                  <a:pt x="6391047" y="1698639"/>
                </a:lnTo>
                <a:lnTo>
                  <a:pt x="6367902" y="1659720"/>
                </a:lnTo>
                <a:lnTo>
                  <a:pt x="6344261" y="1621134"/>
                </a:lnTo>
                <a:lnTo>
                  <a:pt x="6320127" y="1582887"/>
                </a:lnTo>
                <a:lnTo>
                  <a:pt x="6295505" y="1544982"/>
                </a:lnTo>
                <a:lnTo>
                  <a:pt x="6270400" y="1507423"/>
                </a:lnTo>
                <a:lnTo>
                  <a:pt x="6244816" y="1470216"/>
                </a:lnTo>
                <a:lnTo>
                  <a:pt x="6218757" y="1433364"/>
                </a:lnTo>
                <a:lnTo>
                  <a:pt x="6192228" y="1396873"/>
                </a:lnTo>
                <a:lnTo>
                  <a:pt x="6165234" y="1360746"/>
                </a:lnTo>
                <a:lnTo>
                  <a:pt x="6137777" y="1324987"/>
                </a:lnTo>
                <a:lnTo>
                  <a:pt x="6109864" y="1289602"/>
                </a:lnTo>
                <a:lnTo>
                  <a:pt x="6081499" y="1254595"/>
                </a:lnTo>
                <a:lnTo>
                  <a:pt x="6052685" y="1219969"/>
                </a:lnTo>
                <a:lnTo>
                  <a:pt x="6023427" y="1185730"/>
                </a:lnTo>
                <a:lnTo>
                  <a:pt x="5993730" y="1151882"/>
                </a:lnTo>
                <a:lnTo>
                  <a:pt x="5963598" y="1118429"/>
                </a:lnTo>
                <a:lnTo>
                  <a:pt x="5933035" y="1085376"/>
                </a:lnTo>
                <a:lnTo>
                  <a:pt x="5902046" y="1052727"/>
                </a:lnTo>
                <a:lnTo>
                  <a:pt x="5870636" y="1020486"/>
                </a:lnTo>
                <a:lnTo>
                  <a:pt x="5838808" y="988658"/>
                </a:lnTo>
                <a:lnTo>
                  <a:pt x="5806568" y="957248"/>
                </a:lnTo>
                <a:lnTo>
                  <a:pt x="5773919" y="926259"/>
                </a:lnTo>
                <a:lnTo>
                  <a:pt x="5740865" y="895697"/>
                </a:lnTo>
                <a:lnTo>
                  <a:pt x="5707413" y="865565"/>
                </a:lnTo>
                <a:lnTo>
                  <a:pt x="5673564" y="835868"/>
                </a:lnTo>
                <a:lnTo>
                  <a:pt x="5639325" y="806610"/>
                </a:lnTo>
                <a:lnTo>
                  <a:pt x="5604700" y="777796"/>
                </a:lnTo>
                <a:lnTo>
                  <a:pt x="5569692" y="749430"/>
                </a:lnTo>
                <a:lnTo>
                  <a:pt x="5534307" y="721517"/>
                </a:lnTo>
                <a:lnTo>
                  <a:pt x="5498549" y="694061"/>
                </a:lnTo>
                <a:lnTo>
                  <a:pt x="5462422" y="667066"/>
                </a:lnTo>
                <a:lnTo>
                  <a:pt x="5425930" y="640537"/>
                </a:lnTo>
                <a:lnTo>
                  <a:pt x="5389078" y="614478"/>
                </a:lnTo>
                <a:lnTo>
                  <a:pt x="5351871" y="588894"/>
                </a:lnTo>
                <a:lnTo>
                  <a:pt x="5314313" y="563789"/>
                </a:lnTo>
                <a:lnTo>
                  <a:pt x="5276408" y="539167"/>
                </a:lnTo>
                <a:lnTo>
                  <a:pt x="5238160" y="515033"/>
                </a:lnTo>
                <a:lnTo>
                  <a:pt x="5199575" y="491392"/>
                </a:lnTo>
                <a:lnTo>
                  <a:pt x="5160656" y="468247"/>
                </a:lnTo>
                <a:lnTo>
                  <a:pt x="5121408" y="445603"/>
                </a:lnTo>
                <a:lnTo>
                  <a:pt x="5081835" y="423465"/>
                </a:lnTo>
                <a:lnTo>
                  <a:pt x="5041942" y="401837"/>
                </a:lnTo>
                <a:lnTo>
                  <a:pt x="5001733" y="380723"/>
                </a:lnTo>
                <a:lnTo>
                  <a:pt x="4961212" y="360127"/>
                </a:lnTo>
                <a:lnTo>
                  <a:pt x="4920384" y="340055"/>
                </a:lnTo>
                <a:lnTo>
                  <a:pt x="4879254" y="320510"/>
                </a:lnTo>
                <a:lnTo>
                  <a:pt x="4837825" y="301497"/>
                </a:lnTo>
                <a:lnTo>
                  <a:pt x="4796103" y="283021"/>
                </a:lnTo>
                <a:lnTo>
                  <a:pt x="4754091" y="265085"/>
                </a:lnTo>
                <a:lnTo>
                  <a:pt x="4711794" y="247695"/>
                </a:lnTo>
                <a:lnTo>
                  <a:pt x="4669216" y="230854"/>
                </a:lnTo>
                <a:lnTo>
                  <a:pt x="4626362" y="214567"/>
                </a:lnTo>
                <a:lnTo>
                  <a:pt x="4583236" y="198838"/>
                </a:lnTo>
                <a:lnTo>
                  <a:pt x="4539843" y="183673"/>
                </a:lnTo>
                <a:lnTo>
                  <a:pt x="4496187" y="169074"/>
                </a:lnTo>
                <a:lnTo>
                  <a:pt x="4452272" y="155047"/>
                </a:lnTo>
                <a:lnTo>
                  <a:pt x="4408104" y="141596"/>
                </a:lnTo>
                <a:lnTo>
                  <a:pt x="4363685" y="128726"/>
                </a:lnTo>
                <a:lnTo>
                  <a:pt x="4319021" y="116440"/>
                </a:lnTo>
                <a:lnTo>
                  <a:pt x="4274116" y="104744"/>
                </a:lnTo>
                <a:lnTo>
                  <a:pt x="4228974" y="93642"/>
                </a:lnTo>
                <a:lnTo>
                  <a:pt x="4183600" y="83137"/>
                </a:lnTo>
                <a:lnTo>
                  <a:pt x="4137999" y="73235"/>
                </a:lnTo>
                <a:lnTo>
                  <a:pt x="4092174" y="63940"/>
                </a:lnTo>
                <a:lnTo>
                  <a:pt x="4046131" y="55256"/>
                </a:lnTo>
                <a:lnTo>
                  <a:pt x="3999872" y="47188"/>
                </a:lnTo>
                <a:lnTo>
                  <a:pt x="3953404" y="39739"/>
                </a:lnTo>
                <a:lnTo>
                  <a:pt x="3906730" y="32916"/>
                </a:lnTo>
                <a:lnTo>
                  <a:pt x="3859855" y="26721"/>
                </a:lnTo>
                <a:lnTo>
                  <a:pt x="3812783" y="21160"/>
                </a:lnTo>
                <a:lnTo>
                  <a:pt x="3765518" y="16237"/>
                </a:lnTo>
                <a:lnTo>
                  <a:pt x="3718065" y="11955"/>
                </a:lnTo>
                <a:lnTo>
                  <a:pt x="3670429" y="8320"/>
                </a:lnTo>
                <a:lnTo>
                  <a:pt x="3622614" y="5337"/>
                </a:lnTo>
                <a:lnTo>
                  <a:pt x="3574623" y="3008"/>
                </a:lnTo>
                <a:lnTo>
                  <a:pt x="3526462" y="1340"/>
                </a:lnTo>
                <a:lnTo>
                  <a:pt x="3478136" y="335"/>
                </a:lnTo>
                <a:lnTo>
                  <a:pt x="3429647"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598" name="Google Shape;598;p39"/>
          <p:cNvSpPr txBox="1"/>
          <p:nvPr/>
        </p:nvSpPr>
        <p:spPr>
          <a:xfrm>
            <a:off x="3457625" y="2057275"/>
            <a:ext cx="2830800" cy="2535600"/>
          </a:xfrm>
          <a:prstGeom prst="rect">
            <a:avLst/>
          </a:prstGeom>
          <a:noFill/>
          <a:ln>
            <a:noFill/>
          </a:ln>
        </p:spPr>
        <p:txBody>
          <a:bodyPr anchorCtr="0" anchor="t" bIns="0" lIns="0" spcFirstLastPara="1" rIns="0" wrap="square" tIns="1900">
            <a:spAutoFit/>
          </a:bodyPr>
          <a:lstStyle/>
          <a:p>
            <a:pPr indent="0" lvl="0" marL="12700" rtl="0" algn="l">
              <a:lnSpc>
                <a:spcPct val="103200"/>
              </a:lnSpc>
              <a:spcBef>
                <a:spcPts val="0"/>
              </a:spcBef>
              <a:spcAft>
                <a:spcPts val="0"/>
              </a:spcAft>
              <a:buNone/>
            </a:pPr>
            <a:r>
              <a:rPr lang="en" sz="1600">
                <a:solidFill>
                  <a:schemeClr val="lt1"/>
                </a:solidFill>
                <a:latin typeface="Nunito ExtraBold"/>
                <a:ea typeface="Nunito ExtraBold"/>
                <a:cs typeface="Nunito ExtraBold"/>
                <a:sym typeface="Nunito ExtraBold"/>
              </a:rPr>
              <a:t>Brainstorm and discuss  opportunities and strategies  for creating a window of  opportunity for the policy  change you want to see. Try to list at least one activity under each category: policy learning, attention focusing, and policy community strengthening.</a:t>
            </a:r>
            <a:endParaRPr sz="1600">
              <a:solidFill>
                <a:schemeClr val="lt1"/>
              </a:solidFill>
              <a:latin typeface="Nunito ExtraBold"/>
              <a:ea typeface="Nunito ExtraBold"/>
              <a:cs typeface="Nunito ExtraBold"/>
              <a:sym typeface="Nunito ExtraBold"/>
            </a:endParaRPr>
          </a:p>
        </p:txBody>
      </p:sp>
      <p:pic>
        <p:nvPicPr>
          <p:cNvPr id="599" name="Google Shape;599;p39"/>
          <p:cNvPicPr preferRelativeResize="0"/>
          <p:nvPr/>
        </p:nvPicPr>
        <p:blipFill>
          <a:blip r:embed="rId4">
            <a:alphaModFix/>
          </a:blip>
          <a:stretch>
            <a:fillRect/>
          </a:stretch>
        </p:blipFill>
        <p:spPr>
          <a:xfrm>
            <a:off x="947275" y="2216100"/>
            <a:ext cx="1281500" cy="1554775"/>
          </a:xfrm>
          <a:prstGeom prst="rect">
            <a:avLst/>
          </a:prstGeom>
          <a:noFill/>
          <a:ln>
            <a:noFill/>
          </a:ln>
        </p:spPr>
      </p:pic>
      <p:sp>
        <p:nvSpPr>
          <p:cNvPr id="600" name="Google Shape;600;p39"/>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601" name="Google Shape;601;p39"/>
          <p:cNvSpPr txBox="1"/>
          <p:nvPr>
            <p:ph type="title"/>
          </p:nvPr>
        </p:nvSpPr>
        <p:spPr>
          <a:xfrm>
            <a:off x="519450" y="973900"/>
            <a:ext cx="2435100" cy="1219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800"/>
              <a:t>Part 2</a:t>
            </a:r>
            <a:endParaRPr sz="1800"/>
          </a:p>
          <a:p>
            <a:pPr indent="0" lvl="0" marL="0" rtl="0" algn="l">
              <a:spcBef>
                <a:spcPts val="0"/>
              </a:spcBef>
              <a:spcAft>
                <a:spcPts val="0"/>
              </a:spcAft>
              <a:buNone/>
            </a:pPr>
            <a:r>
              <a:rPr lang="en"/>
              <a:t>Do the Work!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40"/>
          <p:cNvPicPr preferRelativeResize="0"/>
          <p:nvPr/>
        </p:nvPicPr>
        <p:blipFill>
          <a:blip r:embed="rId3">
            <a:alphaModFix/>
          </a:blip>
          <a:stretch>
            <a:fillRect/>
          </a:stretch>
        </p:blipFill>
        <p:spPr>
          <a:xfrm>
            <a:off x="1732988" y="425676"/>
            <a:ext cx="4553024" cy="1849325"/>
          </a:xfrm>
          <a:prstGeom prst="rect">
            <a:avLst/>
          </a:prstGeom>
          <a:noFill/>
          <a:ln>
            <a:noFill/>
          </a:ln>
        </p:spPr>
      </p:pic>
      <p:sp>
        <p:nvSpPr>
          <p:cNvPr id="607" name="Google Shape;607;p40"/>
          <p:cNvSpPr txBox="1"/>
          <p:nvPr>
            <p:ph idx="5" type="title"/>
          </p:nvPr>
        </p:nvSpPr>
        <p:spPr>
          <a:xfrm>
            <a:off x="2791950" y="1184200"/>
            <a:ext cx="2435100" cy="4848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r>
              <a:rPr lang="en"/>
              <a:t>Learn More</a:t>
            </a:r>
            <a:endParaRPr/>
          </a:p>
        </p:txBody>
      </p:sp>
      <p:sp>
        <p:nvSpPr>
          <p:cNvPr id="608" name="Google Shape;608;p40"/>
          <p:cNvSpPr txBox="1"/>
          <p:nvPr/>
        </p:nvSpPr>
        <p:spPr>
          <a:xfrm>
            <a:off x="514283" y="2638597"/>
            <a:ext cx="3371400" cy="1131300"/>
          </a:xfrm>
          <a:prstGeom prst="rect">
            <a:avLst/>
          </a:prstGeom>
          <a:noFill/>
          <a:ln>
            <a:noFill/>
          </a:ln>
        </p:spPr>
        <p:txBody>
          <a:bodyPr anchorCtr="0" anchor="t" bIns="0" lIns="0" spcFirstLastPara="1" rIns="0" wrap="square" tIns="0">
            <a:spAutoFit/>
          </a:bodyPr>
          <a:lstStyle/>
          <a:p>
            <a:pPr indent="0" lvl="0" marL="0" marR="38100" rtl="0" algn="l">
              <a:lnSpc>
                <a:spcPct val="100000"/>
              </a:lnSpc>
              <a:spcBef>
                <a:spcPts val="900"/>
              </a:spcBef>
              <a:spcAft>
                <a:spcPts val="0"/>
              </a:spcAft>
              <a:buClr>
                <a:schemeClr val="dk1"/>
              </a:buClr>
              <a:buFont typeface="Arial"/>
              <a:buNone/>
            </a:pPr>
            <a:r>
              <a:rPr lang="en" sz="1100">
                <a:solidFill>
                  <a:schemeClr val="hlink"/>
                </a:solidFill>
                <a:latin typeface="Raleway Medium"/>
                <a:ea typeface="Raleway Medium"/>
                <a:cs typeface="Raleway Medium"/>
                <a:sym typeface="Raleway Medium"/>
              </a:rPr>
              <a:t>John W. Kingdon, </a:t>
            </a:r>
            <a:r>
              <a:rPr i="1" lang="en" sz="1100">
                <a:solidFill>
                  <a:schemeClr val="hlink"/>
                </a:solidFill>
                <a:latin typeface="Raleway"/>
                <a:ea typeface="Raleway"/>
                <a:cs typeface="Raleway"/>
                <a:sym typeface="Raleway"/>
              </a:rPr>
              <a:t>Agendas, Alternatives, and Public  Policies </a:t>
            </a:r>
            <a:r>
              <a:rPr lang="en" sz="1100">
                <a:solidFill>
                  <a:schemeClr val="hlink"/>
                </a:solidFill>
                <a:latin typeface="Raleway Medium"/>
                <a:ea typeface="Raleway Medium"/>
                <a:cs typeface="Raleway Medium"/>
                <a:sym typeface="Raleway Medium"/>
              </a:rPr>
              <a:t>(Boston: Little, Brown, and Company, 1984).</a:t>
            </a:r>
            <a:endParaRPr sz="1100">
              <a:solidFill>
                <a:schemeClr val="dk1"/>
              </a:solidFill>
              <a:latin typeface="Raleway Medium"/>
              <a:ea typeface="Raleway Medium"/>
              <a:cs typeface="Raleway Medium"/>
              <a:sym typeface="Raleway Medium"/>
            </a:endParaRPr>
          </a:p>
          <a:p>
            <a:pPr indent="0" lvl="0" marL="12700" rtl="0" algn="l">
              <a:lnSpc>
                <a:spcPct val="100000"/>
              </a:lnSpc>
              <a:spcBef>
                <a:spcPts val="900"/>
              </a:spcBef>
              <a:spcAft>
                <a:spcPts val="0"/>
              </a:spcAft>
              <a:buNone/>
            </a:pPr>
            <a:r>
              <a:rPr lang="en" sz="1100">
                <a:solidFill>
                  <a:schemeClr val="hlink"/>
                </a:solidFill>
                <a:latin typeface="Raleway Medium"/>
                <a:ea typeface="Raleway Medium"/>
                <a:cs typeface="Raleway Medium"/>
                <a:sym typeface="Raleway Medium"/>
              </a:rPr>
              <a:t>Robert W. Porter and Irvin Hicks, </a:t>
            </a:r>
            <a:r>
              <a:rPr i="1" lang="en" sz="1100" u="sng">
                <a:solidFill>
                  <a:schemeClr val="hlink"/>
                </a:solidFill>
                <a:latin typeface="Raleway"/>
                <a:ea typeface="Raleway"/>
                <a:cs typeface="Raleway"/>
                <a:sym typeface="Raleway"/>
                <a:hlinkClick r:id="rId4"/>
              </a:rPr>
              <a:t>Knowledge  Utilization and the Process of Policy Formation:  Toward a Framework for Africa</a:t>
            </a:r>
            <a:r>
              <a:rPr i="1" lang="en" sz="1100">
                <a:solidFill>
                  <a:schemeClr val="hlink"/>
                </a:solidFill>
                <a:latin typeface="Raleway"/>
                <a:ea typeface="Raleway"/>
                <a:cs typeface="Raleway"/>
                <a:sym typeface="Raleway"/>
              </a:rPr>
              <a:t> </a:t>
            </a:r>
            <a:r>
              <a:rPr lang="en" sz="1100">
                <a:solidFill>
                  <a:schemeClr val="hlink"/>
                </a:solidFill>
                <a:latin typeface="Raleway Medium"/>
                <a:ea typeface="Raleway Medium"/>
                <a:cs typeface="Raleway Medium"/>
                <a:sym typeface="Raleway Medium"/>
              </a:rPr>
              <a:t>(SARA Project, U.S.  Agency for International Development, 1995).</a:t>
            </a:r>
            <a:endParaRPr sz="1100">
              <a:solidFill>
                <a:srgbClr val="59585B"/>
              </a:solidFill>
              <a:latin typeface="Raleway Medium"/>
              <a:ea typeface="Raleway Medium"/>
              <a:cs typeface="Raleway Medium"/>
              <a:sym typeface="Raleway Medium"/>
            </a:endParaRPr>
          </a:p>
        </p:txBody>
      </p:sp>
      <p:sp>
        <p:nvSpPr>
          <p:cNvPr id="609" name="Google Shape;609;p40"/>
          <p:cNvSpPr txBox="1"/>
          <p:nvPr/>
        </p:nvSpPr>
        <p:spPr>
          <a:xfrm>
            <a:off x="4118497" y="2638597"/>
            <a:ext cx="3322500" cy="215700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1100">
                <a:solidFill>
                  <a:schemeClr val="hlink"/>
                </a:solidFill>
                <a:latin typeface="Raleway Medium"/>
                <a:ea typeface="Raleway Medium"/>
                <a:cs typeface="Raleway Medium"/>
                <a:sym typeface="Raleway Medium"/>
              </a:rPr>
              <a:t>Jeremy Shiffman and Sharmina Sultana,  “</a:t>
            </a:r>
            <a:r>
              <a:rPr lang="en" sz="1100" u="sng">
                <a:solidFill>
                  <a:schemeClr val="hlink"/>
                </a:solidFill>
                <a:latin typeface="Raleway Medium"/>
                <a:ea typeface="Raleway Medium"/>
                <a:cs typeface="Raleway Medium"/>
                <a:sym typeface="Raleway Medium"/>
                <a:hlinkClick r:id="rId5"/>
              </a:rPr>
              <a:t>Generating Political Priority for Neonatal Mortality  Reduction in Bangladesh</a:t>
            </a:r>
            <a:r>
              <a:rPr lang="en" sz="1100">
                <a:solidFill>
                  <a:schemeClr val="hlink"/>
                </a:solidFill>
                <a:latin typeface="Raleway Medium"/>
                <a:ea typeface="Raleway Medium"/>
                <a:cs typeface="Raleway Medium"/>
                <a:sym typeface="Raleway Medium"/>
              </a:rPr>
              <a:t>,” </a:t>
            </a:r>
            <a:r>
              <a:rPr i="1" lang="en" sz="1100">
                <a:solidFill>
                  <a:schemeClr val="hlink"/>
                </a:solidFill>
                <a:latin typeface="Raleway"/>
                <a:ea typeface="Raleway"/>
                <a:cs typeface="Raleway"/>
                <a:sym typeface="Raleway"/>
              </a:rPr>
              <a:t>American Journal of  Public Health </a:t>
            </a:r>
            <a:r>
              <a:rPr lang="en" sz="1100">
                <a:solidFill>
                  <a:schemeClr val="hlink"/>
                </a:solidFill>
                <a:latin typeface="Raleway Medium"/>
                <a:ea typeface="Raleway Medium"/>
                <a:cs typeface="Raleway Medium"/>
                <a:sym typeface="Raleway Medium"/>
              </a:rPr>
              <a:t>103, no. 4 (2013): 623-31.</a:t>
            </a:r>
            <a:endParaRPr sz="1100">
              <a:solidFill>
                <a:schemeClr val="hlink"/>
              </a:solidFill>
              <a:latin typeface="Raleway Medium"/>
              <a:ea typeface="Raleway Medium"/>
              <a:cs typeface="Raleway Medium"/>
              <a:sym typeface="Raleway Medium"/>
            </a:endParaRPr>
          </a:p>
          <a:p>
            <a:pPr indent="0" lvl="0" marL="12700" rtl="0" algn="l">
              <a:lnSpc>
                <a:spcPct val="100000"/>
              </a:lnSpc>
              <a:spcBef>
                <a:spcPts val="0"/>
              </a:spcBef>
              <a:spcAft>
                <a:spcPts val="0"/>
              </a:spcAft>
              <a:buNone/>
            </a:pPr>
            <a:r>
              <a:t/>
            </a:r>
            <a:endParaRPr sz="1100">
              <a:solidFill>
                <a:schemeClr val="hlink"/>
              </a:solidFill>
              <a:latin typeface="Raleway Medium"/>
              <a:ea typeface="Raleway Medium"/>
              <a:cs typeface="Raleway Medium"/>
              <a:sym typeface="Raleway Medium"/>
            </a:endParaRPr>
          </a:p>
          <a:p>
            <a:pPr indent="0" lvl="0" marL="0" rtl="0" algn="l">
              <a:lnSpc>
                <a:spcPct val="100000"/>
              </a:lnSpc>
              <a:spcBef>
                <a:spcPts val="0"/>
              </a:spcBef>
              <a:spcAft>
                <a:spcPts val="0"/>
              </a:spcAft>
              <a:buNone/>
            </a:pPr>
            <a:r>
              <a:rPr lang="en" sz="1100">
                <a:solidFill>
                  <a:schemeClr val="hlink"/>
                </a:solidFill>
                <a:latin typeface="Raleway Medium"/>
                <a:ea typeface="Raleway Medium"/>
                <a:cs typeface="Raleway Medium"/>
                <a:sym typeface="Raleway Medium"/>
              </a:rPr>
              <a:t>Jeremy Shiffman, “</a:t>
            </a:r>
            <a:r>
              <a:rPr lang="en" sz="1100" u="sng">
                <a:solidFill>
                  <a:schemeClr val="hlink"/>
                </a:solidFill>
                <a:latin typeface="Raleway Medium"/>
                <a:ea typeface="Raleway Medium"/>
                <a:cs typeface="Raleway Medium"/>
                <a:sym typeface="Raleway Medium"/>
                <a:hlinkClick r:id="rId6"/>
              </a:rPr>
              <a:t>Generating Political Will for  Safe Motherhood in Indonesia</a:t>
            </a:r>
            <a:r>
              <a:rPr lang="en" sz="1100">
                <a:solidFill>
                  <a:schemeClr val="hlink"/>
                </a:solidFill>
                <a:latin typeface="Raleway Medium"/>
                <a:ea typeface="Raleway Medium"/>
                <a:cs typeface="Raleway Medium"/>
                <a:sym typeface="Raleway Medium"/>
              </a:rPr>
              <a:t>,” </a:t>
            </a:r>
            <a:r>
              <a:rPr i="1" lang="en" sz="1100">
                <a:solidFill>
                  <a:schemeClr val="hlink"/>
                </a:solidFill>
                <a:latin typeface="Raleway"/>
                <a:ea typeface="Raleway"/>
                <a:cs typeface="Raleway"/>
                <a:sym typeface="Raleway"/>
              </a:rPr>
              <a:t>Social Science &amp;  Medicine </a:t>
            </a:r>
            <a:r>
              <a:rPr lang="en" sz="1100">
                <a:solidFill>
                  <a:schemeClr val="hlink"/>
                </a:solidFill>
                <a:latin typeface="Raleway Medium"/>
                <a:ea typeface="Raleway Medium"/>
                <a:cs typeface="Raleway Medium"/>
                <a:sym typeface="Raleway Medium"/>
              </a:rPr>
              <a:t>56, no. 6 (2003): 1197-1207.</a:t>
            </a:r>
            <a:endParaRPr sz="1100">
              <a:solidFill>
                <a:schemeClr val="dk1"/>
              </a:solidFill>
              <a:latin typeface="Raleway Medium"/>
              <a:ea typeface="Raleway Medium"/>
              <a:cs typeface="Raleway Medium"/>
              <a:sym typeface="Raleway Medium"/>
            </a:endParaRPr>
          </a:p>
          <a:p>
            <a:pPr indent="0" lvl="0" marL="12700" marR="406400" rtl="0" algn="l">
              <a:lnSpc>
                <a:spcPct val="100000"/>
              </a:lnSpc>
              <a:spcBef>
                <a:spcPts val="900"/>
              </a:spcBef>
              <a:spcAft>
                <a:spcPts val="0"/>
              </a:spcAft>
              <a:buNone/>
            </a:pPr>
            <a:r>
              <a:rPr lang="en" sz="1100">
                <a:solidFill>
                  <a:schemeClr val="hlink"/>
                </a:solidFill>
                <a:latin typeface="Raleway Medium"/>
                <a:ea typeface="Raleway Medium"/>
                <a:cs typeface="Raleway Medium"/>
                <a:sym typeface="Raleway Medium"/>
              </a:rPr>
              <a:t>Youth Policy Labs, “</a:t>
            </a:r>
            <a:r>
              <a:rPr lang="en" sz="1100" u="sng">
                <a:solidFill>
                  <a:schemeClr val="hlink"/>
                </a:solidFill>
                <a:latin typeface="Raleway Medium"/>
                <a:ea typeface="Raleway Medium"/>
                <a:cs typeface="Raleway Medium"/>
                <a:sym typeface="Raleway Medium"/>
                <a:hlinkClick r:id="rId7"/>
              </a:rPr>
              <a:t>National Youth Policy  Overview</a:t>
            </a:r>
            <a:r>
              <a:rPr lang="en" sz="1100">
                <a:solidFill>
                  <a:schemeClr val="hlink"/>
                </a:solidFill>
                <a:latin typeface="Raleway Medium"/>
                <a:ea typeface="Raleway Medium"/>
                <a:cs typeface="Raleway Medium"/>
                <a:sym typeface="Raleway Medium"/>
              </a:rPr>
              <a:t>.”</a:t>
            </a:r>
            <a:endParaRPr sz="1100">
              <a:solidFill>
                <a:schemeClr val="dk1"/>
              </a:solidFill>
              <a:latin typeface="Raleway Medium"/>
              <a:ea typeface="Raleway Medium"/>
              <a:cs typeface="Raleway Medium"/>
              <a:sym typeface="Raleway Medium"/>
            </a:endParaRPr>
          </a:p>
          <a:p>
            <a:pPr indent="0" lvl="0" marL="12700" rtl="0" algn="l">
              <a:lnSpc>
                <a:spcPct val="100000"/>
              </a:lnSpc>
              <a:spcBef>
                <a:spcPts val="0"/>
              </a:spcBef>
              <a:spcAft>
                <a:spcPts val="0"/>
              </a:spcAft>
              <a:buClr>
                <a:schemeClr val="dk1"/>
              </a:buClr>
              <a:buFont typeface="Arial"/>
              <a:buNone/>
            </a:pPr>
            <a:r>
              <a:t/>
            </a:r>
            <a:endParaRPr sz="1100">
              <a:solidFill>
                <a:schemeClr val="hlink"/>
              </a:solidFill>
              <a:latin typeface="Raleway Medium"/>
              <a:ea typeface="Raleway Medium"/>
              <a:cs typeface="Raleway Medium"/>
              <a:sym typeface="Raleway Medium"/>
            </a:endParaRPr>
          </a:p>
          <a:p>
            <a:pPr indent="0" lvl="0" marL="12700" marR="177800" rtl="0" algn="l">
              <a:lnSpc>
                <a:spcPct val="100000"/>
              </a:lnSpc>
              <a:spcBef>
                <a:spcPts val="0"/>
              </a:spcBef>
              <a:spcAft>
                <a:spcPts val="0"/>
              </a:spcAft>
              <a:buNone/>
            </a:pPr>
            <a:r>
              <a:t/>
            </a:r>
            <a:endParaRPr sz="1100">
              <a:solidFill>
                <a:srgbClr val="59585B"/>
              </a:solidFill>
              <a:latin typeface="Raleway Medium"/>
              <a:ea typeface="Raleway Medium"/>
              <a:cs typeface="Raleway Medium"/>
              <a:sym typeface="Raleway Medium"/>
            </a:endParaRPr>
          </a:p>
        </p:txBody>
      </p:sp>
      <p:sp>
        <p:nvSpPr>
          <p:cNvPr id="610" name="Google Shape;610;p40"/>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611" name="Google Shape;611;p40"/>
          <p:cNvPicPr preferRelativeResize="0"/>
          <p:nvPr/>
        </p:nvPicPr>
        <p:blipFill>
          <a:blip r:embed="rId8">
            <a:alphaModFix/>
          </a:blip>
          <a:stretch>
            <a:fillRect/>
          </a:stretch>
        </p:blipFill>
        <p:spPr>
          <a:xfrm>
            <a:off x="1417676" y="1405516"/>
            <a:ext cx="5184474" cy="115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9"/>
          <p:cNvPicPr preferRelativeResize="0"/>
          <p:nvPr/>
        </p:nvPicPr>
        <p:blipFill>
          <a:blip r:embed="rId3">
            <a:alphaModFix/>
          </a:blip>
          <a:stretch>
            <a:fillRect/>
          </a:stretch>
        </p:blipFill>
        <p:spPr>
          <a:xfrm>
            <a:off x="156775" y="429600"/>
            <a:ext cx="7796299" cy="5027775"/>
          </a:xfrm>
          <a:prstGeom prst="rect">
            <a:avLst/>
          </a:prstGeom>
          <a:noFill/>
          <a:ln>
            <a:noFill/>
          </a:ln>
        </p:spPr>
      </p:pic>
      <p:sp>
        <p:nvSpPr>
          <p:cNvPr id="138" name="Google Shape;138;p19"/>
          <p:cNvSpPr txBox="1"/>
          <p:nvPr>
            <p:ph idx="5" type="title"/>
          </p:nvPr>
        </p:nvSpPr>
        <p:spPr>
          <a:xfrm>
            <a:off x="212425" y="1167717"/>
            <a:ext cx="7583100" cy="900600"/>
          </a:xfrm>
          <a:prstGeom prst="rect">
            <a:avLst/>
          </a:prstGeom>
        </p:spPr>
        <p:txBody>
          <a:bodyPr anchorCtr="0" anchor="t" bIns="0" lIns="0" spcFirstLastPara="1" rIns="0" wrap="square" tIns="0">
            <a:spAutoFit/>
          </a:bodyPr>
          <a:lstStyle/>
          <a:p>
            <a:pPr indent="0" lvl="0" marL="0" rtl="0" algn="ctr">
              <a:lnSpc>
                <a:spcPct val="90000"/>
              </a:lnSpc>
              <a:spcBef>
                <a:spcPts val="0"/>
              </a:spcBef>
              <a:spcAft>
                <a:spcPts val="900"/>
              </a:spcAft>
              <a:buNone/>
            </a:pPr>
            <a:r>
              <a:rPr lang="en" sz="3250">
                <a:solidFill>
                  <a:srgbClr val="FF6E14"/>
                </a:solidFill>
              </a:rPr>
              <a:t>To Identify Entry Points, You Must Understand the Policy Landscape</a:t>
            </a:r>
            <a:endParaRPr/>
          </a:p>
        </p:txBody>
      </p:sp>
      <p:sp>
        <p:nvSpPr>
          <p:cNvPr id="139" name="Google Shape;139;p19"/>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40" name="Google Shape;140;p19"/>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41" name="Google Shape;141;p19"/>
          <p:cNvSpPr/>
          <p:nvPr/>
        </p:nvSpPr>
        <p:spPr>
          <a:xfrm>
            <a:off x="789948" y="2189916"/>
            <a:ext cx="1704499" cy="2600801"/>
          </a:xfrm>
          <a:custGeom>
            <a:rect b="b" l="l" r="r" t="t"/>
            <a:pathLst>
              <a:path extrusionOk="0" h="3467735" w="2272665">
                <a:moveTo>
                  <a:pt x="1136332" y="0"/>
                </a:moveTo>
                <a:lnTo>
                  <a:pt x="1088295" y="996"/>
                </a:lnTo>
                <a:lnTo>
                  <a:pt x="1040767" y="3961"/>
                </a:lnTo>
                <a:lnTo>
                  <a:pt x="993787" y="8853"/>
                </a:lnTo>
                <a:lnTo>
                  <a:pt x="947394" y="15634"/>
                </a:lnTo>
                <a:lnTo>
                  <a:pt x="901628" y="24265"/>
                </a:lnTo>
                <a:lnTo>
                  <a:pt x="856528" y="34705"/>
                </a:lnTo>
                <a:lnTo>
                  <a:pt x="812133" y="46915"/>
                </a:lnTo>
                <a:lnTo>
                  <a:pt x="768483" y="60856"/>
                </a:lnTo>
                <a:lnTo>
                  <a:pt x="725618" y="76489"/>
                </a:lnTo>
                <a:lnTo>
                  <a:pt x="683577" y="93773"/>
                </a:lnTo>
                <a:lnTo>
                  <a:pt x="642399" y="112671"/>
                </a:lnTo>
                <a:lnTo>
                  <a:pt x="602123" y="133141"/>
                </a:lnTo>
                <a:lnTo>
                  <a:pt x="562790" y="155145"/>
                </a:lnTo>
                <a:lnTo>
                  <a:pt x="524439" y="178643"/>
                </a:lnTo>
                <a:lnTo>
                  <a:pt x="487108" y="203595"/>
                </a:lnTo>
                <a:lnTo>
                  <a:pt x="450838" y="229964"/>
                </a:lnTo>
                <a:lnTo>
                  <a:pt x="415667" y="257708"/>
                </a:lnTo>
                <a:lnTo>
                  <a:pt x="381637" y="286788"/>
                </a:lnTo>
                <a:lnTo>
                  <a:pt x="348784" y="317166"/>
                </a:lnTo>
                <a:lnTo>
                  <a:pt x="317150" y="348801"/>
                </a:lnTo>
                <a:lnTo>
                  <a:pt x="286774" y="381654"/>
                </a:lnTo>
                <a:lnTo>
                  <a:pt x="257694" y="415686"/>
                </a:lnTo>
                <a:lnTo>
                  <a:pt x="229951" y="450857"/>
                </a:lnTo>
                <a:lnTo>
                  <a:pt x="203584" y="487128"/>
                </a:lnTo>
                <a:lnTo>
                  <a:pt x="178633" y="524459"/>
                </a:lnTo>
                <a:lnTo>
                  <a:pt x="155136" y="562811"/>
                </a:lnTo>
                <a:lnTo>
                  <a:pt x="133133" y="602144"/>
                </a:lnTo>
                <a:lnTo>
                  <a:pt x="112664" y="642420"/>
                </a:lnTo>
                <a:lnTo>
                  <a:pt x="93768" y="683598"/>
                </a:lnTo>
                <a:lnTo>
                  <a:pt x="76484" y="725639"/>
                </a:lnTo>
                <a:lnTo>
                  <a:pt x="60852" y="768504"/>
                </a:lnTo>
                <a:lnTo>
                  <a:pt x="46912" y="812154"/>
                </a:lnTo>
                <a:lnTo>
                  <a:pt x="34702" y="856548"/>
                </a:lnTo>
                <a:lnTo>
                  <a:pt x="24263" y="901647"/>
                </a:lnTo>
                <a:lnTo>
                  <a:pt x="15633" y="947413"/>
                </a:lnTo>
                <a:lnTo>
                  <a:pt x="8853" y="993805"/>
                </a:lnTo>
                <a:lnTo>
                  <a:pt x="3961" y="1040783"/>
                </a:lnTo>
                <a:lnTo>
                  <a:pt x="996" y="1088310"/>
                </a:lnTo>
                <a:lnTo>
                  <a:pt x="0" y="1136345"/>
                </a:lnTo>
                <a:lnTo>
                  <a:pt x="1137" y="1187653"/>
                </a:lnTo>
                <a:lnTo>
                  <a:pt x="4518" y="1238378"/>
                </a:lnTo>
                <a:lnTo>
                  <a:pt x="10094" y="1288472"/>
                </a:lnTo>
                <a:lnTo>
                  <a:pt x="17817" y="1337887"/>
                </a:lnTo>
                <a:lnTo>
                  <a:pt x="27639" y="1386574"/>
                </a:lnTo>
                <a:lnTo>
                  <a:pt x="39513" y="1434487"/>
                </a:lnTo>
                <a:lnTo>
                  <a:pt x="53388" y="1481575"/>
                </a:lnTo>
                <a:lnTo>
                  <a:pt x="69219" y="1527793"/>
                </a:lnTo>
                <a:lnTo>
                  <a:pt x="86957" y="1573091"/>
                </a:lnTo>
                <a:lnTo>
                  <a:pt x="106552" y="1617421"/>
                </a:lnTo>
                <a:lnTo>
                  <a:pt x="343883" y="2069812"/>
                </a:lnTo>
                <a:lnTo>
                  <a:pt x="689373" y="2687678"/>
                </a:lnTo>
                <a:lnTo>
                  <a:pt x="1000895" y="3232969"/>
                </a:lnTo>
                <a:lnTo>
                  <a:pt x="1136319" y="3467633"/>
                </a:lnTo>
                <a:lnTo>
                  <a:pt x="1629727" y="2615745"/>
                </a:lnTo>
                <a:lnTo>
                  <a:pt x="1901444" y="2139048"/>
                </a:lnTo>
                <a:lnTo>
                  <a:pt x="2048039" y="1864128"/>
                </a:lnTo>
                <a:lnTo>
                  <a:pt x="2166048" y="1617535"/>
                </a:lnTo>
                <a:lnTo>
                  <a:pt x="2185655" y="1573193"/>
                </a:lnTo>
                <a:lnTo>
                  <a:pt x="2203403" y="1527883"/>
                </a:lnTo>
                <a:lnTo>
                  <a:pt x="2219243" y="1481653"/>
                </a:lnTo>
                <a:lnTo>
                  <a:pt x="2233127" y="1434552"/>
                </a:lnTo>
                <a:lnTo>
                  <a:pt x="2245007" y="1386627"/>
                </a:lnTo>
                <a:lnTo>
                  <a:pt x="2254835" y="1337927"/>
                </a:lnTo>
                <a:lnTo>
                  <a:pt x="2262563" y="1288501"/>
                </a:lnTo>
                <a:lnTo>
                  <a:pt x="2268143" y="1238396"/>
                </a:lnTo>
                <a:lnTo>
                  <a:pt x="2271526" y="1187661"/>
                </a:lnTo>
                <a:lnTo>
                  <a:pt x="2272665" y="1136345"/>
                </a:lnTo>
                <a:lnTo>
                  <a:pt x="2271668" y="1088308"/>
                </a:lnTo>
                <a:lnTo>
                  <a:pt x="2268703" y="1040780"/>
                </a:lnTo>
                <a:lnTo>
                  <a:pt x="2263810" y="993800"/>
                </a:lnTo>
                <a:lnTo>
                  <a:pt x="2257029" y="947406"/>
                </a:lnTo>
                <a:lnTo>
                  <a:pt x="2248398" y="901640"/>
                </a:lnTo>
                <a:lnTo>
                  <a:pt x="2237958" y="856539"/>
                </a:lnTo>
                <a:lnTo>
                  <a:pt x="2225747" y="812145"/>
                </a:lnTo>
                <a:lnTo>
                  <a:pt x="2211805" y="768495"/>
                </a:lnTo>
                <a:lnTo>
                  <a:pt x="2196172" y="725629"/>
                </a:lnTo>
                <a:lnTo>
                  <a:pt x="2178887" y="683587"/>
                </a:lnTo>
                <a:lnTo>
                  <a:pt x="2159989" y="642409"/>
                </a:lnTo>
                <a:lnTo>
                  <a:pt x="2139519" y="602133"/>
                </a:lnTo>
                <a:lnTo>
                  <a:pt x="2117514" y="562800"/>
                </a:lnTo>
                <a:lnTo>
                  <a:pt x="2094016" y="524447"/>
                </a:lnTo>
                <a:lnTo>
                  <a:pt x="2069062" y="487116"/>
                </a:lnTo>
                <a:lnTo>
                  <a:pt x="2042694" y="450846"/>
                </a:lnTo>
                <a:lnTo>
                  <a:pt x="2014949" y="415675"/>
                </a:lnTo>
                <a:lnTo>
                  <a:pt x="1985868" y="381644"/>
                </a:lnTo>
                <a:lnTo>
                  <a:pt x="1955491" y="348791"/>
                </a:lnTo>
                <a:lnTo>
                  <a:pt x="1923855" y="317156"/>
                </a:lnTo>
                <a:lnTo>
                  <a:pt x="1891002" y="286779"/>
                </a:lnTo>
                <a:lnTo>
                  <a:pt x="1856970" y="257699"/>
                </a:lnTo>
                <a:lnTo>
                  <a:pt x="1821799" y="229956"/>
                </a:lnTo>
                <a:lnTo>
                  <a:pt x="1785528" y="203589"/>
                </a:lnTo>
                <a:lnTo>
                  <a:pt x="1748197" y="178636"/>
                </a:lnTo>
                <a:lnTo>
                  <a:pt x="1709846" y="155139"/>
                </a:lnTo>
                <a:lnTo>
                  <a:pt x="1670513" y="133136"/>
                </a:lnTo>
                <a:lnTo>
                  <a:pt x="1630238" y="112666"/>
                </a:lnTo>
                <a:lnTo>
                  <a:pt x="1589060" y="93770"/>
                </a:lnTo>
                <a:lnTo>
                  <a:pt x="1547020" y="76486"/>
                </a:lnTo>
                <a:lnTo>
                  <a:pt x="1504156" y="60854"/>
                </a:lnTo>
                <a:lnTo>
                  <a:pt x="1460508" y="46913"/>
                </a:lnTo>
                <a:lnTo>
                  <a:pt x="1416115" y="34703"/>
                </a:lnTo>
                <a:lnTo>
                  <a:pt x="1371018" y="24264"/>
                </a:lnTo>
                <a:lnTo>
                  <a:pt x="1325254" y="15634"/>
                </a:lnTo>
                <a:lnTo>
                  <a:pt x="1278864" y="8853"/>
                </a:lnTo>
                <a:lnTo>
                  <a:pt x="1231888" y="3961"/>
                </a:lnTo>
                <a:lnTo>
                  <a:pt x="1184364" y="996"/>
                </a:lnTo>
                <a:lnTo>
                  <a:pt x="1136332"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42" name="Google Shape;142;p19"/>
          <p:cNvSpPr txBox="1"/>
          <p:nvPr/>
        </p:nvSpPr>
        <p:spPr>
          <a:xfrm>
            <a:off x="1072517" y="2455335"/>
            <a:ext cx="1139400" cy="906000"/>
          </a:xfrm>
          <a:prstGeom prst="rect">
            <a:avLst/>
          </a:prstGeom>
          <a:noFill/>
          <a:ln>
            <a:noFill/>
          </a:ln>
        </p:spPr>
        <p:txBody>
          <a:bodyPr anchorCtr="0" anchor="t" bIns="0" lIns="0" spcFirstLastPara="1" rIns="0" wrap="square" tIns="38550">
            <a:spAutoFit/>
          </a:bodyPr>
          <a:lstStyle/>
          <a:p>
            <a:pPr indent="0" lvl="0" marL="0" marR="0" rtl="0" algn="ctr">
              <a:lnSpc>
                <a:spcPct val="100000"/>
              </a:lnSpc>
              <a:spcBef>
                <a:spcPts val="0"/>
              </a:spcBef>
              <a:spcAft>
                <a:spcPts val="0"/>
              </a:spcAft>
              <a:buNone/>
            </a:pPr>
            <a:r>
              <a:rPr lang="en" sz="2700">
                <a:solidFill>
                  <a:srgbClr val="FFFFFF"/>
                </a:solidFill>
                <a:latin typeface="Nunito ExtraBold"/>
                <a:ea typeface="Nunito ExtraBold"/>
                <a:cs typeface="Nunito ExtraBold"/>
                <a:sym typeface="Nunito ExtraBold"/>
              </a:rPr>
              <a:t>Who</a:t>
            </a:r>
            <a:endParaRPr sz="2700">
              <a:latin typeface="Nunito ExtraBold"/>
              <a:ea typeface="Nunito ExtraBold"/>
              <a:cs typeface="Nunito ExtraBold"/>
              <a:sym typeface="Nunito ExtraBold"/>
            </a:endParaRPr>
          </a:p>
          <a:p>
            <a:pPr indent="0" lvl="0" marL="0" marR="0" rtl="0" algn="ctr">
              <a:lnSpc>
                <a:spcPct val="100000"/>
              </a:lnSpc>
              <a:spcBef>
                <a:spcPts val="100"/>
              </a:spcBef>
              <a:spcAft>
                <a:spcPts val="0"/>
              </a:spcAft>
              <a:buNone/>
            </a:pPr>
            <a:r>
              <a:rPr lang="en" sz="1300">
                <a:solidFill>
                  <a:srgbClr val="59585B"/>
                </a:solidFill>
                <a:latin typeface="Raleway Medium"/>
                <a:ea typeface="Raleway Medium"/>
                <a:cs typeface="Raleway Medium"/>
                <a:sym typeface="Raleway Medium"/>
              </a:rPr>
              <a:t>are the</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stakeholders?</a:t>
            </a:r>
            <a:endParaRPr sz="1300">
              <a:latin typeface="Raleway Medium"/>
              <a:ea typeface="Raleway Medium"/>
              <a:cs typeface="Raleway Medium"/>
              <a:sym typeface="Raleway Medium"/>
            </a:endParaRPr>
          </a:p>
        </p:txBody>
      </p:sp>
      <p:sp>
        <p:nvSpPr>
          <p:cNvPr id="143" name="Google Shape;143;p19"/>
          <p:cNvSpPr/>
          <p:nvPr/>
        </p:nvSpPr>
        <p:spPr>
          <a:xfrm>
            <a:off x="3151839" y="2732209"/>
            <a:ext cx="1704499" cy="2600800"/>
          </a:xfrm>
          <a:custGeom>
            <a:rect b="b" l="l" r="r" t="t"/>
            <a:pathLst>
              <a:path extrusionOk="0" h="3467734" w="2272665">
                <a:moveTo>
                  <a:pt x="1136332" y="0"/>
                </a:moveTo>
                <a:lnTo>
                  <a:pt x="1088295" y="996"/>
                </a:lnTo>
                <a:lnTo>
                  <a:pt x="1040767" y="3961"/>
                </a:lnTo>
                <a:lnTo>
                  <a:pt x="993787" y="8853"/>
                </a:lnTo>
                <a:lnTo>
                  <a:pt x="947394" y="15634"/>
                </a:lnTo>
                <a:lnTo>
                  <a:pt x="901628" y="24265"/>
                </a:lnTo>
                <a:lnTo>
                  <a:pt x="856528" y="34705"/>
                </a:lnTo>
                <a:lnTo>
                  <a:pt x="812133" y="46915"/>
                </a:lnTo>
                <a:lnTo>
                  <a:pt x="768483" y="60856"/>
                </a:lnTo>
                <a:lnTo>
                  <a:pt x="725618" y="76489"/>
                </a:lnTo>
                <a:lnTo>
                  <a:pt x="683577" y="93773"/>
                </a:lnTo>
                <a:lnTo>
                  <a:pt x="642399" y="112671"/>
                </a:lnTo>
                <a:lnTo>
                  <a:pt x="602123" y="133141"/>
                </a:lnTo>
                <a:lnTo>
                  <a:pt x="562790" y="155145"/>
                </a:lnTo>
                <a:lnTo>
                  <a:pt x="524439" y="178643"/>
                </a:lnTo>
                <a:lnTo>
                  <a:pt x="487108" y="203595"/>
                </a:lnTo>
                <a:lnTo>
                  <a:pt x="450838" y="229964"/>
                </a:lnTo>
                <a:lnTo>
                  <a:pt x="415667" y="257708"/>
                </a:lnTo>
                <a:lnTo>
                  <a:pt x="381637" y="286788"/>
                </a:lnTo>
                <a:lnTo>
                  <a:pt x="348784" y="317166"/>
                </a:lnTo>
                <a:lnTo>
                  <a:pt x="317150" y="348801"/>
                </a:lnTo>
                <a:lnTo>
                  <a:pt x="286774" y="381654"/>
                </a:lnTo>
                <a:lnTo>
                  <a:pt x="257694" y="415686"/>
                </a:lnTo>
                <a:lnTo>
                  <a:pt x="229951" y="450857"/>
                </a:lnTo>
                <a:lnTo>
                  <a:pt x="203584" y="487128"/>
                </a:lnTo>
                <a:lnTo>
                  <a:pt x="178633" y="524459"/>
                </a:lnTo>
                <a:lnTo>
                  <a:pt x="155136" y="562811"/>
                </a:lnTo>
                <a:lnTo>
                  <a:pt x="133133" y="602144"/>
                </a:lnTo>
                <a:lnTo>
                  <a:pt x="112664" y="642420"/>
                </a:lnTo>
                <a:lnTo>
                  <a:pt x="93768" y="683598"/>
                </a:lnTo>
                <a:lnTo>
                  <a:pt x="76484" y="725639"/>
                </a:lnTo>
                <a:lnTo>
                  <a:pt x="60852" y="768504"/>
                </a:lnTo>
                <a:lnTo>
                  <a:pt x="46912" y="812154"/>
                </a:lnTo>
                <a:lnTo>
                  <a:pt x="34702" y="856548"/>
                </a:lnTo>
                <a:lnTo>
                  <a:pt x="24263" y="901647"/>
                </a:lnTo>
                <a:lnTo>
                  <a:pt x="15633" y="947413"/>
                </a:lnTo>
                <a:lnTo>
                  <a:pt x="8853" y="993805"/>
                </a:lnTo>
                <a:lnTo>
                  <a:pt x="3961" y="1040783"/>
                </a:lnTo>
                <a:lnTo>
                  <a:pt x="996" y="1088310"/>
                </a:lnTo>
                <a:lnTo>
                  <a:pt x="0" y="1136345"/>
                </a:lnTo>
                <a:lnTo>
                  <a:pt x="1137" y="1187653"/>
                </a:lnTo>
                <a:lnTo>
                  <a:pt x="4518" y="1238378"/>
                </a:lnTo>
                <a:lnTo>
                  <a:pt x="10094" y="1288472"/>
                </a:lnTo>
                <a:lnTo>
                  <a:pt x="17817" y="1337887"/>
                </a:lnTo>
                <a:lnTo>
                  <a:pt x="27639" y="1386574"/>
                </a:lnTo>
                <a:lnTo>
                  <a:pt x="39513" y="1434487"/>
                </a:lnTo>
                <a:lnTo>
                  <a:pt x="53388" y="1481575"/>
                </a:lnTo>
                <a:lnTo>
                  <a:pt x="69219" y="1527793"/>
                </a:lnTo>
                <a:lnTo>
                  <a:pt x="86957" y="1573091"/>
                </a:lnTo>
                <a:lnTo>
                  <a:pt x="106552" y="1617421"/>
                </a:lnTo>
                <a:lnTo>
                  <a:pt x="343883" y="2069812"/>
                </a:lnTo>
                <a:lnTo>
                  <a:pt x="689373" y="2687678"/>
                </a:lnTo>
                <a:lnTo>
                  <a:pt x="1000895" y="3232969"/>
                </a:lnTo>
                <a:lnTo>
                  <a:pt x="1136319" y="3467633"/>
                </a:lnTo>
                <a:lnTo>
                  <a:pt x="1629727" y="2615745"/>
                </a:lnTo>
                <a:lnTo>
                  <a:pt x="1901444" y="2139048"/>
                </a:lnTo>
                <a:lnTo>
                  <a:pt x="2048039" y="1864128"/>
                </a:lnTo>
                <a:lnTo>
                  <a:pt x="2166048" y="1617535"/>
                </a:lnTo>
                <a:lnTo>
                  <a:pt x="2185655" y="1573193"/>
                </a:lnTo>
                <a:lnTo>
                  <a:pt x="2203403" y="1527883"/>
                </a:lnTo>
                <a:lnTo>
                  <a:pt x="2219243" y="1481653"/>
                </a:lnTo>
                <a:lnTo>
                  <a:pt x="2233127" y="1434552"/>
                </a:lnTo>
                <a:lnTo>
                  <a:pt x="2245007" y="1386627"/>
                </a:lnTo>
                <a:lnTo>
                  <a:pt x="2254835" y="1337927"/>
                </a:lnTo>
                <a:lnTo>
                  <a:pt x="2262563" y="1288501"/>
                </a:lnTo>
                <a:lnTo>
                  <a:pt x="2268143" y="1238396"/>
                </a:lnTo>
                <a:lnTo>
                  <a:pt x="2271526" y="1187661"/>
                </a:lnTo>
                <a:lnTo>
                  <a:pt x="2272665" y="1136345"/>
                </a:lnTo>
                <a:lnTo>
                  <a:pt x="2271668" y="1088308"/>
                </a:lnTo>
                <a:lnTo>
                  <a:pt x="2268703" y="1040780"/>
                </a:lnTo>
                <a:lnTo>
                  <a:pt x="2263810" y="993800"/>
                </a:lnTo>
                <a:lnTo>
                  <a:pt x="2257029" y="947406"/>
                </a:lnTo>
                <a:lnTo>
                  <a:pt x="2248398" y="901640"/>
                </a:lnTo>
                <a:lnTo>
                  <a:pt x="2237958" y="856539"/>
                </a:lnTo>
                <a:lnTo>
                  <a:pt x="2225747" y="812145"/>
                </a:lnTo>
                <a:lnTo>
                  <a:pt x="2211805" y="768495"/>
                </a:lnTo>
                <a:lnTo>
                  <a:pt x="2196172" y="725629"/>
                </a:lnTo>
                <a:lnTo>
                  <a:pt x="2178887" y="683587"/>
                </a:lnTo>
                <a:lnTo>
                  <a:pt x="2159989" y="642409"/>
                </a:lnTo>
                <a:lnTo>
                  <a:pt x="2139519" y="602133"/>
                </a:lnTo>
                <a:lnTo>
                  <a:pt x="2117514" y="562800"/>
                </a:lnTo>
                <a:lnTo>
                  <a:pt x="2094016" y="524447"/>
                </a:lnTo>
                <a:lnTo>
                  <a:pt x="2069062" y="487116"/>
                </a:lnTo>
                <a:lnTo>
                  <a:pt x="2042694" y="450846"/>
                </a:lnTo>
                <a:lnTo>
                  <a:pt x="2014949" y="415675"/>
                </a:lnTo>
                <a:lnTo>
                  <a:pt x="1985868" y="381644"/>
                </a:lnTo>
                <a:lnTo>
                  <a:pt x="1955491" y="348791"/>
                </a:lnTo>
                <a:lnTo>
                  <a:pt x="1923855" y="317156"/>
                </a:lnTo>
                <a:lnTo>
                  <a:pt x="1891002" y="286779"/>
                </a:lnTo>
                <a:lnTo>
                  <a:pt x="1856970" y="257699"/>
                </a:lnTo>
                <a:lnTo>
                  <a:pt x="1821799" y="229956"/>
                </a:lnTo>
                <a:lnTo>
                  <a:pt x="1785528" y="203589"/>
                </a:lnTo>
                <a:lnTo>
                  <a:pt x="1748197" y="178636"/>
                </a:lnTo>
                <a:lnTo>
                  <a:pt x="1709846" y="155139"/>
                </a:lnTo>
                <a:lnTo>
                  <a:pt x="1670513" y="133136"/>
                </a:lnTo>
                <a:lnTo>
                  <a:pt x="1630238" y="112666"/>
                </a:lnTo>
                <a:lnTo>
                  <a:pt x="1589060" y="93770"/>
                </a:lnTo>
                <a:lnTo>
                  <a:pt x="1547020" y="76486"/>
                </a:lnTo>
                <a:lnTo>
                  <a:pt x="1504156" y="60854"/>
                </a:lnTo>
                <a:lnTo>
                  <a:pt x="1460508" y="46913"/>
                </a:lnTo>
                <a:lnTo>
                  <a:pt x="1416115" y="34703"/>
                </a:lnTo>
                <a:lnTo>
                  <a:pt x="1371018" y="24264"/>
                </a:lnTo>
                <a:lnTo>
                  <a:pt x="1325254" y="15634"/>
                </a:lnTo>
                <a:lnTo>
                  <a:pt x="1278864" y="8853"/>
                </a:lnTo>
                <a:lnTo>
                  <a:pt x="1231888" y="3961"/>
                </a:lnTo>
                <a:lnTo>
                  <a:pt x="1184364" y="996"/>
                </a:lnTo>
                <a:lnTo>
                  <a:pt x="1136332"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44" name="Google Shape;144;p19"/>
          <p:cNvSpPr txBox="1"/>
          <p:nvPr/>
        </p:nvSpPr>
        <p:spPr>
          <a:xfrm>
            <a:off x="3382296" y="2997626"/>
            <a:ext cx="1243800" cy="1144500"/>
          </a:xfrm>
          <a:prstGeom prst="rect">
            <a:avLst/>
          </a:prstGeom>
          <a:noFill/>
          <a:ln>
            <a:noFill/>
          </a:ln>
        </p:spPr>
        <p:txBody>
          <a:bodyPr anchorCtr="0" anchor="t" bIns="0" lIns="0" spcFirstLastPara="1" rIns="0" wrap="square" tIns="38550">
            <a:spAutoFit/>
          </a:bodyPr>
          <a:lstStyle/>
          <a:p>
            <a:pPr indent="0" lvl="0" marL="0" marR="0" rtl="0" algn="ctr">
              <a:lnSpc>
                <a:spcPct val="100000"/>
              </a:lnSpc>
              <a:spcBef>
                <a:spcPts val="0"/>
              </a:spcBef>
              <a:spcAft>
                <a:spcPts val="0"/>
              </a:spcAft>
              <a:buNone/>
            </a:pPr>
            <a:r>
              <a:rPr lang="en" sz="2700">
                <a:solidFill>
                  <a:srgbClr val="FFFFFF"/>
                </a:solidFill>
                <a:latin typeface="Nunito ExtraBold"/>
                <a:ea typeface="Nunito ExtraBold"/>
                <a:cs typeface="Nunito ExtraBold"/>
                <a:sym typeface="Nunito ExtraBold"/>
              </a:rPr>
              <a:t>What</a:t>
            </a:r>
            <a:endParaRPr sz="2700">
              <a:latin typeface="Nunito ExtraBold"/>
              <a:ea typeface="Nunito ExtraBold"/>
              <a:cs typeface="Nunito ExtraBold"/>
              <a:sym typeface="Nunito ExtraBold"/>
            </a:endParaRPr>
          </a:p>
          <a:p>
            <a:pPr indent="0" lvl="0" marL="0" marR="0" rtl="0" algn="ctr">
              <a:lnSpc>
                <a:spcPct val="100000"/>
              </a:lnSpc>
              <a:spcBef>
                <a:spcPts val="100"/>
              </a:spcBef>
              <a:spcAft>
                <a:spcPts val="0"/>
              </a:spcAft>
              <a:buNone/>
            </a:pPr>
            <a:r>
              <a:rPr lang="en" sz="1300">
                <a:solidFill>
                  <a:srgbClr val="59585B"/>
                </a:solidFill>
                <a:latin typeface="Raleway Medium"/>
                <a:ea typeface="Raleway Medium"/>
                <a:cs typeface="Raleway Medium"/>
                <a:sym typeface="Raleway Medium"/>
              </a:rPr>
              <a:t>are the policies</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that are in</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place?</a:t>
            </a:r>
            <a:endParaRPr sz="1300">
              <a:latin typeface="Raleway Medium"/>
              <a:ea typeface="Raleway Medium"/>
              <a:cs typeface="Raleway Medium"/>
              <a:sym typeface="Raleway Medium"/>
            </a:endParaRPr>
          </a:p>
        </p:txBody>
      </p:sp>
      <p:sp>
        <p:nvSpPr>
          <p:cNvPr id="145" name="Google Shape;145;p19"/>
          <p:cNvSpPr/>
          <p:nvPr/>
        </p:nvSpPr>
        <p:spPr>
          <a:xfrm>
            <a:off x="5532776" y="2189916"/>
            <a:ext cx="1704499" cy="2600801"/>
          </a:xfrm>
          <a:custGeom>
            <a:rect b="b" l="l" r="r" t="t"/>
            <a:pathLst>
              <a:path extrusionOk="0" h="3467735" w="2272665">
                <a:moveTo>
                  <a:pt x="1136332" y="0"/>
                </a:moveTo>
                <a:lnTo>
                  <a:pt x="1088295" y="996"/>
                </a:lnTo>
                <a:lnTo>
                  <a:pt x="1040767" y="3961"/>
                </a:lnTo>
                <a:lnTo>
                  <a:pt x="993787" y="8853"/>
                </a:lnTo>
                <a:lnTo>
                  <a:pt x="947394" y="15634"/>
                </a:lnTo>
                <a:lnTo>
                  <a:pt x="901628" y="24265"/>
                </a:lnTo>
                <a:lnTo>
                  <a:pt x="856528" y="34705"/>
                </a:lnTo>
                <a:lnTo>
                  <a:pt x="812133" y="46915"/>
                </a:lnTo>
                <a:lnTo>
                  <a:pt x="768483" y="60856"/>
                </a:lnTo>
                <a:lnTo>
                  <a:pt x="725618" y="76489"/>
                </a:lnTo>
                <a:lnTo>
                  <a:pt x="683577" y="93773"/>
                </a:lnTo>
                <a:lnTo>
                  <a:pt x="642399" y="112671"/>
                </a:lnTo>
                <a:lnTo>
                  <a:pt x="602123" y="133141"/>
                </a:lnTo>
                <a:lnTo>
                  <a:pt x="562790" y="155145"/>
                </a:lnTo>
                <a:lnTo>
                  <a:pt x="524439" y="178643"/>
                </a:lnTo>
                <a:lnTo>
                  <a:pt x="487108" y="203595"/>
                </a:lnTo>
                <a:lnTo>
                  <a:pt x="450838" y="229964"/>
                </a:lnTo>
                <a:lnTo>
                  <a:pt x="415667" y="257708"/>
                </a:lnTo>
                <a:lnTo>
                  <a:pt x="381637" y="286788"/>
                </a:lnTo>
                <a:lnTo>
                  <a:pt x="348784" y="317166"/>
                </a:lnTo>
                <a:lnTo>
                  <a:pt x="317150" y="348801"/>
                </a:lnTo>
                <a:lnTo>
                  <a:pt x="286774" y="381654"/>
                </a:lnTo>
                <a:lnTo>
                  <a:pt x="257694" y="415686"/>
                </a:lnTo>
                <a:lnTo>
                  <a:pt x="229951" y="450857"/>
                </a:lnTo>
                <a:lnTo>
                  <a:pt x="203584" y="487128"/>
                </a:lnTo>
                <a:lnTo>
                  <a:pt x="178633" y="524459"/>
                </a:lnTo>
                <a:lnTo>
                  <a:pt x="155136" y="562811"/>
                </a:lnTo>
                <a:lnTo>
                  <a:pt x="133133" y="602144"/>
                </a:lnTo>
                <a:lnTo>
                  <a:pt x="112664" y="642420"/>
                </a:lnTo>
                <a:lnTo>
                  <a:pt x="93768" y="683598"/>
                </a:lnTo>
                <a:lnTo>
                  <a:pt x="76484" y="725639"/>
                </a:lnTo>
                <a:lnTo>
                  <a:pt x="60852" y="768504"/>
                </a:lnTo>
                <a:lnTo>
                  <a:pt x="46912" y="812154"/>
                </a:lnTo>
                <a:lnTo>
                  <a:pt x="34702" y="856548"/>
                </a:lnTo>
                <a:lnTo>
                  <a:pt x="24263" y="901647"/>
                </a:lnTo>
                <a:lnTo>
                  <a:pt x="15633" y="947413"/>
                </a:lnTo>
                <a:lnTo>
                  <a:pt x="8853" y="993805"/>
                </a:lnTo>
                <a:lnTo>
                  <a:pt x="3961" y="1040783"/>
                </a:lnTo>
                <a:lnTo>
                  <a:pt x="996" y="1088310"/>
                </a:lnTo>
                <a:lnTo>
                  <a:pt x="0" y="1136345"/>
                </a:lnTo>
                <a:lnTo>
                  <a:pt x="1137" y="1187653"/>
                </a:lnTo>
                <a:lnTo>
                  <a:pt x="4518" y="1238378"/>
                </a:lnTo>
                <a:lnTo>
                  <a:pt x="10094" y="1288472"/>
                </a:lnTo>
                <a:lnTo>
                  <a:pt x="17818" y="1337887"/>
                </a:lnTo>
                <a:lnTo>
                  <a:pt x="27641" y="1386574"/>
                </a:lnTo>
                <a:lnTo>
                  <a:pt x="39515" y="1434487"/>
                </a:lnTo>
                <a:lnTo>
                  <a:pt x="53393" y="1481575"/>
                </a:lnTo>
                <a:lnTo>
                  <a:pt x="69226" y="1527793"/>
                </a:lnTo>
                <a:lnTo>
                  <a:pt x="86966" y="1573091"/>
                </a:lnTo>
                <a:lnTo>
                  <a:pt x="106565" y="1617421"/>
                </a:lnTo>
                <a:lnTo>
                  <a:pt x="343888" y="2069812"/>
                </a:lnTo>
                <a:lnTo>
                  <a:pt x="689375" y="2687678"/>
                </a:lnTo>
                <a:lnTo>
                  <a:pt x="1000895" y="3232969"/>
                </a:lnTo>
                <a:lnTo>
                  <a:pt x="1136319" y="3467633"/>
                </a:lnTo>
                <a:lnTo>
                  <a:pt x="1629727" y="2615745"/>
                </a:lnTo>
                <a:lnTo>
                  <a:pt x="1901444" y="2139048"/>
                </a:lnTo>
                <a:lnTo>
                  <a:pt x="2048039" y="1864128"/>
                </a:lnTo>
                <a:lnTo>
                  <a:pt x="2166048" y="1617535"/>
                </a:lnTo>
                <a:lnTo>
                  <a:pt x="2185655" y="1573193"/>
                </a:lnTo>
                <a:lnTo>
                  <a:pt x="2203403" y="1527883"/>
                </a:lnTo>
                <a:lnTo>
                  <a:pt x="2219243" y="1481653"/>
                </a:lnTo>
                <a:lnTo>
                  <a:pt x="2233127" y="1434552"/>
                </a:lnTo>
                <a:lnTo>
                  <a:pt x="2245007" y="1386627"/>
                </a:lnTo>
                <a:lnTo>
                  <a:pt x="2254835" y="1337927"/>
                </a:lnTo>
                <a:lnTo>
                  <a:pt x="2262563" y="1288501"/>
                </a:lnTo>
                <a:lnTo>
                  <a:pt x="2268143" y="1238396"/>
                </a:lnTo>
                <a:lnTo>
                  <a:pt x="2271526" y="1187661"/>
                </a:lnTo>
                <a:lnTo>
                  <a:pt x="2272665" y="1136345"/>
                </a:lnTo>
                <a:lnTo>
                  <a:pt x="2271668" y="1088308"/>
                </a:lnTo>
                <a:lnTo>
                  <a:pt x="2268703" y="1040780"/>
                </a:lnTo>
                <a:lnTo>
                  <a:pt x="2263810" y="993800"/>
                </a:lnTo>
                <a:lnTo>
                  <a:pt x="2257029" y="947406"/>
                </a:lnTo>
                <a:lnTo>
                  <a:pt x="2248398" y="901640"/>
                </a:lnTo>
                <a:lnTo>
                  <a:pt x="2237958" y="856539"/>
                </a:lnTo>
                <a:lnTo>
                  <a:pt x="2225747" y="812145"/>
                </a:lnTo>
                <a:lnTo>
                  <a:pt x="2211805" y="768495"/>
                </a:lnTo>
                <a:lnTo>
                  <a:pt x="2196172" y="725629"/>
                </a:lnTo>
                <a:lnTo>
                  <a:pt x="2178887" y="683587"/>
                </a:lnTo>
                <a:lnTo>
                  <a:pt x="2159989" y="642409"/>
                </a:lnTo>
                <a:lnTo>
                  <a:pt x="2139519" y="602133"/>
                </a:lnTo>
                <a:lnTo>
                  <a:pt x="2117514" y="562800"/>
                </a:lnTo>
                <a:lnTo>
                  <a:pt x="2094016" y="524447"/>
                </a:lnTo>
                <a:lnTo>
                  <a:pt x="2069062" y="487116"/>
                </a:lnTo>
                <a:lnTo>
                  <a:pt x="2042694" y="450846"/>
                </a:lnTo>
                <a:lnTo>
                  <a:pt x="2014949" y="415675"/>
                </a:lnTo>
                <a:lnTo>
                  <a:pt x="1985868" y="381644"/>
                </a:lnTo>
                <a:lnTo>
                  <a:pt x="1955491" y="348791"/>
                </a:lnTo>
                <a:lnTo>
                  <a:pt x="1923855" y="317156"/>
                </a:lnTo>
                <a:lnTo>
                  <a:pt x="1891002" y="286779"/>
                </a:lnTo>
                <a:lnTo>
                  <a:pt x="1856970" y="257699"/>
                </a:lnTo>
                <a:lnTo>
                  <a:pt x="1821799" y="229956"/>
                </a:lnTo>
                <a:lnTo>
                  <a:pt x="1785528" y="203589"/>
                </a:lnTo>
                <a:lnTo>
                  <a:pt x="1748197" y="178636"/>
                </a:lnTo>
                <a:lnTo>
                  <a:pt x="1709846" y="155139"/>
                </a:lnTo>
                <a:lnTo>
                  <a:pt x="1670513" y="133136"/>
                </a:lnTo>
                <a:lnTo>
                  <a:pt x="1630238" y="112666"/>
                </a:lnTo>
                <a:lnTo>
                  <a:pt x="1589060" y="93770"/>
                </a:lnTo>
                <a:lnTo>
                  <a:pt x="1547020" y="76486"/>
                </a:lnTo>
                <a:lnTo>
                  <a:pt x="1504156" y="60854"/>
                </a:lnTo>
                <a:lnTo>
                  <a:pt x="1460508" y="46913"/>
                </a:lnTo>
                <a:lnTo>
                  <a:pt x="1416115" y="34703"/>
                </a:lnTo>
                <a:lnTo>
                  <a:pt x="1371018" y="24264"/>
                </a:lnTo>
                <a:lnTo>
                  <a:pt x="1325254" y="15634"/>
                </a:lnTo>
                <a:lnTo>
                  <a:pt x="1278864" y="8853"/>
                </a:lnTo>
                <a:lnTo>
                  <a:pt x="1231888" y="3961"/>
                </a:lnTo>
                <a:lnTo>
                  <a:pt x="1184364" y="996"/>
                </a:lnTo>
                <a:lnTo>
                  <a:pt x="1136332"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46" name="Google Shape;146;p19"/>
          <p:cNvSpPr txBox="1"/>
          <p:nvPr/>
        </p:nvSpPr>
        <p:spPr>
          <a:xfrm>
            <a:off x="5664102" y="2455335"/>
            <a:ext cx="1445700" cy="1144500"/>
          </a:xfrm>
          <a:prstGeom prst="rect">
            <a:avLst/>
          </a:prstGeom>
          <a:noFill/>
          <a:ln>
            <a:noFill/>
          </a:ln>
        </p:spPr>
        <p:txBody>
          <a:bodyPr anchorCtr="0" anchor="t" bIns="0" lIns="0" spcFirstLastPara="1" rIns="0" wrap="square" tIns="38550">
            <a:spAutoFit/>
          </a:bodyPr>
          <a:lstStyle/>
          <a:p>
            <a:pPr indent="0" lvl="0" marL="0" marR="0" rtl="0" algn="ctr">
              <a:lnSpc>
                <a:spcPct val="100000"/>
              </a:lnSpc>
              <a:spcBef>
                <a:spcPts val="0"/>
              </a:spcBef>
              <a:spcAft>
                <a:spcPts val="0"/>
              </a:spcAft>
              <a:buNone/>
            </a:pPr>
            <a:r>
              <a:rPr lang="en" sz="2700">
                <a:solidFill>
                  <a:srgbClr val="FFFFFF"/>
                </a:solidFill>
                <a:latin typeface="Nunito ExtraBold"/>
                <a:ea typeface="Nunito ExtraBold"/>
                <a:cs typeface="Nunito ExtraBold"/>
                <a:sym typeface="Nunito ExtraBold"/>
              </a:rPr>
              <a:t>How</a:t>
            </a:r>
            <a:endParaRPr sz="2700">
              <a:latin typeface="Nunito ExtraBold"/>
              <a:ea typeface="Nunito ExtraBold"/>
              <a:cs typeface="Nunito ExtraBold"/>
              <a:sym typeface="Nunito ExtraBold"/>
            </a:endParaRPr>
          </a:p>
          <a:p>
            <a:pPr indent="0" lvl="0" marL="0" marR="0" rtl="0" algn="ctr">
              <a:lnSpc>
                <a:spcPct val="100000"/>
              </a:lnSpc>
              <a:spcBef>
                <a:spcPts val="100"/>
              </a:spcBef>
              <a:spcAft>
                <a:spcPts val="0"/>
              </a:spcAft>
              <a:buNone/>
            </a:pPr>
            <a:r>
              <a:rPr lang="en" sz="1300">
                <a:solidFill>
                  <a:srgbClr val="59585B"/>
                </a:solidFill>
                <a:latin typeface="Raleway Medium"/>
                <a:ea typeface="Raleway Medium"/>
                <a:cs typeface="Raleway Medium"/>
                <a:sym typeface="Raleway Medium"/>
              </a:rPr>
              <a:t>are these policies</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being funded and</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implemented?</a:t>
            </a:r>
            <a:endParaRPr sz="1300">
              <a:latin typeface="Raleway Medium"/>
              <a:ea typeface="Raleway Medium"/>
              <a:cs typeface="Raleway Medium"/>
              <a:sym typeface="Raleway Medium"/>
            </a:endParaRPr>
          </a:p>
        </p:txBody>
      </p:sp>
      <p:pic>
        <p:nvPicPr>
          <p:cNvPr id="147" name="Google Shape;147;p19"/>
          <p:cNvPicPr preferRelativeResize="0"/>
          <p:nvPr/>
        </p:nvPicPr>
        <p:blipFill>
          <a:blip r:embed="rId4">
            <a:alphaModFix/>
          </a:blip>
          <a:stretch>
            <a:fillRect/>
          </a:stretch>
        </p:blipFill>
        <p:spPr>
          <a:xfrm>
            <a:off x="3921575" y="2079604"/>
            <a:ext cx="194862" cy="6023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IMAGE: UNSPLASH</a:t>
            </a:r>
            <a:endParaRPr/>
          </a:p>
        </p:txBody>
      </p:sp>
      <p:sp>
        <p:nvSpPr>
          <p:cNvPr id="153" name="Google Shape;153;p20"/>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54" name="Google Shape;154;p20"/>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pic>
        <p:nvPicPr>
          <p:cNvPr id="155" name="Google Shape;155;p20"/>
          <p:cNvPicPr preferRelativeResize="0"/>
          <p:nvPr/>
        </p:nvPicPr>
        <p:blipFill rotWithShape="1">
          <a:blip r:embed="rId3">
            <a:alphaModFix/>
          </a:blip>
          <a:srcRect b="0" l="0" r="0" t="0"/>
          <a:stretch/>
        </p:blipFill>
        <p:spPr>
          <a:xfrm>
            <a:off x="1361368" y="427201"/>
            <a:ext cx="6418995" cy="4999882"/>
          </a:xfrm>
          <a:prstGeom prst="rect">
            <a:avLst/>
          </a:prstGeom>
          <a:noFill/>
          <a:ln>
            <a:noFill/>
          </a:ln>
        </p:spPr>
      </p:pic>
      <p:sp>
        <p:nvSpPr>
          <p:cNvPr id="156" name="Google Shape;156;p20"/>
          <p:cNvSpPr/>
          <p:nvPr/>
        </p:nvSpPr>
        <p:spPr>
          <a:xfrm>
            <a:off x="0" y="428458"/>
            <a:ext cx="3628549" cy="2876550"/>
          </a:xfrm>
          <a:custGeom>
            <a:rect b="b" l="l" r="r" t="t"/>
            <a:pathLst>
              <a:path extrusionOk="0" h="3835400" w="4838065">
                <a:moveTo>
                  <a:pt x="4759840" y="0"/>
                </a:moveTo>
                <a:lnTo>
                  <a:pt x="0" y="0"/>
                </a:lnTo>
                <a:lnTo>
                  <a:pt x="0" y="3334472"/>
                </a:lnTo>
                <a:lnTo>
                  <a:pt x="66048" y="3376104"/>
                </a:lnTo>
                <a:lnTo>
                  <a:pt x="104835" y="3399457"/>
                </a:lnTo>
                <a:lnTo>
                  <a:pt x="143983" y="3422263"/>
                </a:lnTo>
                <a:lnTo>
                  <a:pt x="183489" y="3444518"/>
                </a:lnTo>
                <a:lnTo>
                  <a:pt x="223345" y="3466216"/>
                </a:lnTo>
                <a:lnTo>
                  <a:pt x="263547" y="3487352"/>
                </a:lnTo>
                <a:lnTo>
                  <a:pt x="304090" y="3507920"/>
                </a:lnTo>
                <a:lnTo>
                  <a:pt x="344968" y="3527917"/>
                </a:lnTo>
                <a:lnTo>
                  <a:pt x="386177" y="3547335"/>
                </a:lnTo>
                <a:lnTo>
                  <a:pt x="427710" y="3566170"/>
                </a:lnTo>
                <a:lnTo>
                  <a:pt x="469562" y="3584417"/>
                </a:lnTo>
                <a:lnTo>
                  <a:pt x="511729" y="3602070"/>
                </a:lnTo>
                <a:lnTo>
                  <a:pt x="554205" y="3619124"/>
                </a:lnTo>
                <a:lnTo>
                  <a:pt x="596984" y="3635574"/>
                </a:lnTo>
                <a:lnTo>
                  <a:pt x="640062" y="3651414"/>
                </a:lnTo>
                <a:lnTo>
                  <a:pt x="683433" y="3666640"/>
                </a:lnTo>
                <a:lnTo>
                  <a:pt x="727092" y="3681245"/>
                </a:lnTo>
                <a:lnTo>
                  <a:pt x="771034" y="3695226"/>
                </a:lnTo>
                <a:lnTo>
                  <a:pt x="815253" y="3708575"/>
                </a:lnTo>
                <a:lnTo>
                  <a:pt x="859744" y="3721289"/>
                </a:lnTo>
                <a:lnTo>
                  <a:pt x="904502" y="3733362"/>
                </a:lnTo>
                <a:lnTo>
                  <a:pt x="949521" y="3744788"/>
                </a:lnTo>
                <a:lnTo>
                  <a:pt x="994797" y="3755563"/>
                </a:lnTo>
                <a:lnTo>
                  <a:pt x="1040323" y="3765681"/>
                </a:lnTo>
                <a:lnTo>
                  <a:pt x="1086095" y="3775137"/>
                </a:lnTo>
                <a:lnTo>
                  <a:pt x="1132108" y="3783925"/>
                </a:lnTo>
                <a:lnTo>
                  <a:pt x="1178356" y="3792040"/>
                </a:lnTo>
                <a:lnTo>
                  <a:pt x="1224834" y="3799477"/>
                </a:lnTo>
                <a:lnTo>
                  <a:pt x="1271536" y="3806231"/>
                </a:lnTo>
                <a:lnTo>
                  <a:pt x="1318458" y="3812297"/>
                </a:lnTo>
                <a:lnTo>
                  <a:pt x="1365594" y="3817668"/>
                </a:lnTo>
                <a:lnTo>
                  <a:pt x="1412938" y="3822341"/>
                </a:lnTo>
                <a:lnTo>
                  <a:pt x="1460487" y="3826309"/>
                </a:lnTo>
                <a:lnTo>
                  <a:pt x="1508233" y="3829568"/>
                </a:lnTo>
                <a:lnTo>
                  <a:pt x="1556172" y="3832111"/>
                </a:lnTo>
                <a:lnTo>
                  <a:pt x="1604300" y="3833934"/>
                </a:lnTo>
                <a:lnTo>
                  <a:pt x="1652609" y="3835032"/>
                </a:lnTo>
                <a:lnTo>
                  <a:pt x="1701096" y="3835400"/>
                </a:lnTo>
                <a:lnTo>
                  <a:pt x="1749583" y="3835032"/>
                </a:lnTo>
                <a:lnTo>
                  <a:pt x="1797893" y="3833934"/>
                </a:lnTo>
                <a:lnTo>
                  <a:pt x="1846020" y="3832111"/>
                </a:lnTo>
                <a:lnTo>
                  <a:pt x="1893960" y="3829568"/>
                </a:lnTo>
                <a:lnTo>
                  <a:pt x="1941707" y="3826309"/>
                </a:lnTo>
                <a:lnTo>
                  <a:pt x="1989255" y="3822341"/>
                </a:lnTo>
                <a:lnTo>
                  <a:pt x="2036600" y="3817668"/>
                </a:lnTo>
                <a:lnTo>
                  <a:pt x="2083736" y="3812297"/>
                </a:lnTo>
                <a:lnTo>
                  <a:pt x="2130658" y="3806231"/>
                </a:lnTo>
                <a:lnTo>
                  <a:pt x="2177361" y="3799477"/>
                </a:lnTo>
                <a:lnTo>
                  <a:pt x="2223839" y="3792040"/>
                </a:lnTo>
                <a:lnTo>
                  <a:pt x="2270087" y="3783925"/>
                </a:lnTo>
                <a:lnTo>
                  <a:pt x="2316100" y="3775137"/>
                </a:lnTo>
                <a:lnTo>
                  <a:pt x="2361872" y="3765681"/>
                </a:lnTo>
                <a:lnTo>
                  <a:pt x="2407399" y="3755563"/>
                </a:lnTo>
                <a:lnTo>
                  <a:pt x="2452675" y="3744788"/>
                </a:lnTo>
                <a:lnTo>
                  <a:pt x="2497694" y="3733362"/>
                </a:lnTo>
                <a:lnTo>
                  <a:pt x="2542452" y="3721289"/>
                </a:lnTo>
                <a:lnTo>
                  <a:pt x="2586944" y="3708575"/>
                </a:lnTo>
                <a:lnTo>
                  <a:pt x="2631163" y="3695226"/>
                </a:lnTo>
                <a:lnTo>
                  <a:pt x="2675104" y="3681245"/>
                </a:lnTo>
                <a:lnTo>
                  <a:pt x="2718763" y="3666640"/>
                </a:lnTo>
                <a:lnTo>
                  <a:pt x="2762135" y="3651414"/>
                </a:lnTo>
                <a:lnTo>
                  <a:pt x="2805213" y="3635574"/>
                </a:lnTo>
                <a:lnTo>
                  <a:pt x="2847992" y="3619124"/>
                </a:lnTo>
                <a:lnTo>
                  <a:pt x="2890468" y="3602070"/>
                </a:lnTo>
                <a:lnTo>
                  <a:pt x="2932635" y="3584417"/>
                </a:lnTo>
                <a:lnTo>
                  <a:pt x="2974488" y="3566170"/>
                </a:lnTo>
                <a:lnTo>
                  <a:pt x="3016021" y="3547335"/>
                </a:lnTo>
                <a:lnTo>
                  <a:pt x="3057229" y="3527917"/>
                </a:lnTo>
                <a:lnTo>
                  <a:pt x="3098107" y="3507920"/>
                </a:lnTo>
                <a:lnTo>
                  <a:pt x="3138650" y="3487352"/>
                </a:lnTo>
                <a:lnTo>
                  <a:pt x="3178852" y="3466216"/>
                </a:lnTo>
                <a:lnTo>
                  <a:pt x="3218709" y="3444518"/>
                </a:lnTo>
                <a:lnTo>
                  <a:pt x="3258214" y="3422263"/>
                </a:lnTo>
                <a:lnTo>
                  <a:pt x="3297363" y="3399457"/>
                </a:lnTo>
                <a:lnTo>
                  <a:pt x="3336150" y="3376104"/>
                </a:lnTo>
                <a:lnTo>
                  <a:pt x="3374570" y="3352211"/>
                </a:lnTo>
                <a:lnTo>
                  <a:pt x="3412618" y="3327782"/>
                </a:lnTo>
                <a:lnTo>
                  <a:pt x="3450288" y="3302822"/>
                </a:lnTo>
                <a:lnTo>
                  <a:pt x="3487576" y="3277337"/>
                </a:lnTo>
                <a:lnTo>
                  <a:pt x="3524475" y="3251333"/>
                </a:lnTo>
                <a:lnTo>
                  <a:pt x="3560982" y="3224814"/>
                </a:lnTo>
                <a:lnTo>
                  <a:pt x="3597089" y="3197785"/>
                </a:lnTo>
                <a:lnTo>
                  <a:pt x="3632793" y="3170253"/>
                </a:lnTo>
                <a:lnTo>
                  <a:pt x="3668087" y="3142222"/>
                </a:lnTo>
                <a:lnTo>
                  <a:pt x="3702967" y="3113697"/>
                </a:lnTo>
                <a:lnTo>
                  <a:pt x="3737428" y="3084684"/>
                </a:lnTo>
                <a:lnTo>
                  <a:pt x="3771463" y="3055188"/>
                </a:lnTo>
                <a:lnTo>
                  <a:pt x="3805068" y="3025214"/>
                </a:lnTo>
                <a:lnTo>
                  <a:pt x="3838238" y="2994768"/>
                </a:lnTo>
                <a:lnTo>
                  <a:pt x="3870967" y="2963855"/>
                </a:lnTo>
                <a:lnTo>
                  <a:pt x="3903250" y="2932480"/>
                </a:lnTo>
                <a:lnTo>
                  <a:pt x="3935081" y="2900649"/>
                </a:lnTo>
                <a:lnTo>
                  <a:pt x="3966456" y="2868366"/>
                </a:lnTo>
                <a:lnTo>
                  <a:pt x="3997369" y="2835637"/>
                </a:lnTo>
                <a:lnTo>
                  <a:pt x="4027815" y="2802467"/>
                </a:lnTo>
                <a:lnTo>
                  <a:pt x="4057789" y="2768862"/>
                </a:lnTo>
                <a:lnTo>
                  <a:pt x="4087285" y="2734826"/>
                </a:lnTo>
                <a:lnTo>
                  <a:pt x="4116297" y="2700366"/>
                </a:lnTo>
                <a:lnTo>
                  <a:pt x="4144822" y="2665485"/>
                </a:lnTo>
                <a:lnTo>
                  <a:pt x="4172853" y="2630191"/>
                </a:lnTo>
                <a:lnTo>
                  <a:pt x="4200386" y="2594487"/>
                </a:lnTo>
                <a:lnTo>
                  <a:pt x="4227414" y="2558380"/>
                </a:lnTo>
                <a:lnTo>
                  <a:pt x="4253933" y="2521873"/>
                </a:lnTo>
                <a:lnTo>
                  <a:pt x="4279937" y="2484974"/>
                </a:lnTo>
                <a:lnTo>
                  <a:pt x="4305422" y="2447686"/>
                </a:lnTo>
                <a:lnTo>
                  <a:pt x="4330381" y="2410016"/>
                </a:lnTo>
                <a:lnTo>
                  <a:pt x="4354810" y="2371968"/>
                </a:lnTo>
                <a:lnTo>
                  <a:pt x="4378704" y="2333548"/>
                </a:lnTo>
                <a:lnTo>
                  <a:pt x="4402056" y="2294761"/>
                </a:lnTo>
                <a:lnTo>
                  <a:pt x="4424862" y="2255612"/>
                </a:lnTo>
                <a:lnTo>
                  <a:pt x="4447117" y="2216107"/>
                </a:lnTo>
                <a:lnTo>
                  <a:pt x="4468815" y="2176250"/>
                </a:lnTo>
                <a:lnTo>
                  <a:pt x="4489951" y="2136048"/>
                </a:lnTo>
                <a:lnTo>
                  <a:pt x="4510519" y="2095505"/>
                </a:lnTo>
                <a:lnTo>
                  <a:pt x="4530515" y="2054627"/>
                </a:lnTo>
                <a:lnTo>
                  <a:pt x="4549933" y="2013419"/>
                </a:lnTo>
                <a:lnTo>
                  <a:pt x="4568768" y="1971886"/>
                </a:lnTo>
                <a:lnTo>
                  <a:pt x="4587015" y="1930033"/>
                </a:lnTo>
                <a:lnTo>
                  <a:pt x="4604668" y="1887866"/>
                </a:lnTo>
                <a:lnTo>
                  <a:pt x="4621722" y="1845391"/>
                </a:lnTo>
                <a:lnTo>
                  <a:pt x="4638172" y="1802611"/>
                </a:lnTo>
                <a:lnTo>
                  <a:pt x="4654012" y="1759533"/>
                </a:lnTo>
                <a:lnTo>
                  <a:pt x="4669237" y="1716162"/>
                </a:lnTo>
                <a:lnTo>
                  <a:pt x="4683843" y="1672503"/>
                </a:lnTo>
                <a:lnTo>
                  <a:pt x="4697823" y="1628562"/>
                </a:lnTo>
                <a:lnTo>
                  <a:pt x="4711173" y="1584343"/>
                </a:lnTo>
                <a:lnTo>
                  <a:pt x="4723887" y="1539852"/>
                </a:lnTo>
                <a:lnTo>
                  <a:pt x="4735959" y="1495094"/>
                </a:lnTo>
                <a:lnTo>
                  <a:pt x="4747386" y="1450074"/>
                </a:lnTo>
                <a:lnTo>
                  <a:pt x="4758160" y="1404799"/>
                </a:lnTo>
                <a:lnTo>
                  <a:pt x="4768278" y="1359272"/>
                </a:lnTo>
                <a:lnTo>
                  <a:pt x="4777734" y="1313500"/>
                </a:lnTo>
                <a:lnTo>
                  <a:pt x="4786522" y="1267487"/>
                </a:lnTo>
                <a:lnTo>
                  <a:pt x="4794637" y="1221239"/>
                </a:lnTo>
                <a:lnTo>
                  <a:pt x="4802074" y="1174762"/>
                </a:lnTo>
                <a:lnTo>
                  <a:pt x="4808828" y="1128059"/>
                </a:lnTo>
                <a:lnTo>
                  <a:pt x="4814893" y="1081137"/>
                </a:lnTo>
                <a:lnTo>
                  <a:pt x="4820265" y="1034002"/>
                </a:lnTo>
                <a:lnTo>
                  <a:pt x="4824938" y="986657"/>
                </a:lnTo>
                <a:lnTo>
                  <a:pt x="4828906" y="939109"/>
                </a:lnTo>
                <a:lnTo>
                  <a:pt x="4832164" y="891362"/>
                </a:lnTo>
                <a:lnTo>
                  <a:pt x="4834708" y="843423"/>
                </a:lnTo>
                <a:lnTo>
                  <a:pt x="4836531" y="795296"/>
                </a:lnTo>
                <a:lnTo>
                  <a:pt x="4837629" y="746986"/>
                </a:lnTo>
                <a:lnTo>
                  <a:pt x="4837996" y="698500"/>
                </a:lnTo>
                <a:lnTo>
                  <a:pt x="4837583" y="647146"/>
                </a:lnTo>
                <a:lnTo>
                  <a:pt x="4836347" y="595994"/>
                </a:lnTo>
                <a:lnTo>
                  <a:pt x="4834296" y="545048"/>
                </a:lnTo>
                <a:lnTo>
                  <a:pt x="4831437" y="494314"/>
                </a:lnTo>
                <a:lnTo>
                  <a:pt x="4827775" y="443799"/>
                </a:lnTo>
                <a:lnTo>
                  <a:pt x="4823318" y="393508"/>
                </a:lnTo>
                <a:lnTo>
                  <a:pt x="4818073" y="343449"/>
                </a:lnTo>
                <a:lnTo>
                  <a:pt x="4812046" y="293626"/>
                </a:lnTo>
                <a:lnTo>
                  <a:pt x="4805243" y="244046"/>
                </a:lnTo>
                <a:lnTo>
                  <a:pt x="4797673" y="194715"/>
                </a:lnTo>
                <a:lnTo>
                  <a:pt x="4789340" y="145638"/>
                </a:lnTo>
                <a:lnTo>
                  <a:pt x="4780253" y="96823"/>
                </a:lnTo>
                <a:lnTo>
                  <a:pt x="4770417" y="48275"/>
                </a:lnTo>
                <a:lnTo>
                  <a:pt x="475984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57" name="Google Shape;157;p20"/>
          <p:cNvSpPr txBox="1"/>
          <p:nvPr>
            <p:ph type="title"/>
          </p:nvPr>
        </p:nvSpPr>
        <p:spPr>
          <a:xfrm>
            <a:off x="514283" y="1024110"/>
            <a:ext cx="2402400" cy="1054200"/>
          </a:xfrm>
          <a:prstGeom prst="rect">
            <a:avLst/>
          </a:prstGeom>
          <a:noFill/>
          <a:ln>
            <a:noFill/>
          </a:ln>
        </p:spPr>
        <p:txBody>
          <a:bodyPr anchorCtr="0" anchor="t" bIns="0" lIns="0" spcFirstLastPara="1" rIns="0" wrap="square" tIns="68550">
            <a:spAutoFit/>
          </a:bodyPr>
          <a:lstStyle/>
          <a:p>
            <a:pPr indent="0" lvl="0" marL="12700" marR="0" rtl="0" algn="l">
              <a:lnSpc>
                <a:spcPct val="100000"/>
              </a:lnSpc>
              <a:spcBef>
                <a:spcPts val="0"/>
              </a:spcBef>
              <a:spcAft>
                <a:spcPts val="0"/>
              </a:spcAft>
              <a:buNone/>
            </a:pPr>
            <a:r>
              <a:rPr lang="en" sz="3200"/>
              <a:t>Stakeholder  Entry Points</a:t>
            </a:r>
            <a:endParaRPr sz="3200"/>
          </a:p>
        </p:txBody>
      </p:sp>
      <p:sp>
        <p:nvSpPr>
          <p:cNvPr id="158" name="Google Shape;158;p20"/>
          <p:cNvSpPr txBox="1"/>
          <p:nvPr/>
        </p:nvSpPr>
        <p:spPr>
          <a:xfrm>
            <a:off x="5737022" y="4403033"/>
            <a:ext cx="1054800" cy="490500"/>
          </a:xfrm>
          <a:prstGeom prst="rect">
            <a:avLst/>
          </a:prstGeom>
          <a:noFill/>
          <a:ln>
            <a:noFill/>
          </a:ln>
        </p:spPr>
        <p:txBody>
          <a:bodyPr anchorCtr="0" anchor="t" bIns="0" lIns="0" spcFirstLastPara="1" rIns="0" wrap="square" tIns="51425">
            <a:spAutoFit/>
          </a:bodyPr>
          <a:lstStyle/>
          <a:p>
            <a:pPr indent="0" lvl="0" marL="0" marR="0" rtl="0" algn="ctr">
              <a:lnSpc>
                <a:spcPct val="100000"/>
              </a:lnSpc>
              <a:spcBef>
                <a:spcPts val="0"/>
              </a:spcBef>
              <a:spcAft>
                <a:spcPts val="0"/>
              </a:spcAft>
              <a:buNone/>
            </a:pPr>
            <a:r>
              <a:rPr lang="en" sz="1300">
                <a:solidFill>
                  <a:srgbClr val="FFFFFF"/>
                </a:solidFill>
                <a:latin typeface="Raleway Medium"/>
                <a:ea typeface="Raleway Medium"/>
                <a:cs typeface="Raleway Medium"/>
                <a:sym typeface="Raleway Medium"/>
              </a:rPr>
              <a:t>Are you a</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FFFFFF"/>
                </a:solidFill>
                <a:latin typeface="Raleway Medium"/>
                <a:ea typeface="Raleway Medium"/>
                <a:cs typeface="Raleway Medium"/>
                <a:sym typeface="Raleway Medium"/>
              </a:rPr>
              <a:t>stakeholder?</a:t>
            </a:r>
            <a:endParaRPr sz="1300">
              <a:latin typeface="Raleway Medium"/>
              <a:ea typeface="Raleway Medium"/>
              <a:cs typeface="Raleway Medium"/>
              <a:sym typeface="Raleway Medium"/>
            </a:endParaRPr>
          </a:p>
        </p:txBody>
      </p:sp>
      <p:sp>
        <p:nvSpPr>
          <p:cNvPr id="159" name="Google Shape;159;p20"/>
          <p:cNvSpPr/>
          <p:nvPr/>
        </p:nvSpPr>
        <p:spPr>
          <a:xfrm>
            <a:off x="3757122" y="1884934"/>
            <a:ext cx="1704499" cy="2600801"/>
          </a:xfrm>
          <a:custGeom>
            <a:rect b="b" l="l" r="r" t="t"/>
            <a:pathLst>
              <a:path extrusionOk="0" h="3467735" w="2272665">
                <a:moveTo>
                  <a:pt x="1136332" y="0"/>
                </a:moveTo>
                <a:lnTo>
                  <a:pt x="1088295" y="996"/>
                </a:lnTo>
                <a:lnTo>
                  <a:pt x="1040767" y="3961"/>
                </a:lnTo>
                <a:lnTo>
                  <a:pt x="993787" y="8853"/>
                </a:lnTo>
                <a:lnTo>
                  <a:pt x="947394" y="15634"/>
                </a:lnTo>
                <a:lnTo>
                  <a:pt x="901628" y="24265"/>
                </a:lnTo>
                <a:lnTo>
                  <a:pt x="856528" y="34705"/>
                </a:lnTo>
                <a:lnTo>
                  <a:pt x="812133" y="46915"/>
                </a:lnTo>
                <a:lnTo>
                  <a:pt x="768483" y="60856"/>
                </a:lnTo>
                <a:lnTo>
                  <a:pt x="725618" y="76489"/>
                </a:lnTo>
                <a:lnTo>
                  <a:pt x="683577" y="93773"/>
                </a:lnTo>
                <a:lnTo>
                  <a:pt x="642399" y="112671"/>
                </a:lnTo>
                <a:lnTo>
                  <a:pt x="602123" y="133141"/>
                </a:lnTo>
                <a:lnTo>
                  <a:pt x="562790" y="155145"/>
                </a:lnTo>
                <a:lnTo>
                  <a:pt x="524439" y="178643"/>
                </a:lnTo>
                <a:lnTo>
                  <a:pt x="487108" y="203595"/>
                </a:lnTo>
                <a:lnTo>
                  <a:pt x="450838" y="229964"/>
                </a:lnTo>
                <a:lnTo>
                  <a:pt x="415667" y="257708"/>
                </a:lnTo>
                <a:lnTo>
                  <a:pt x="381637" y="286788"/>
                </a:lnTo>
                <a:lnTo>
                  <a:pt x="348784" y="317166"/>
                </a:lnTo>
                <a:lnTo>
                  <a:pt x="317150" y="348801"/>
                </a:lnTo>
                <a:lnTo>
                  <a:pt x="286774" y="381654"/>
                </a:lnTo>
                <a:lnTo>
                  <a:pt x="257694" y="415686"/>
                </a:lnTo>
                <a:lnTo>
                  <a:pt x="229951" y="450857"/>
                </a:lnTo>
                <a:lnTo>
                  <a:pt x="203584" y="487128"/>
                </a:lnTo>
                <a:lnTo>
                  <a:pt x="178633" y="524459"/>
                </a:lnTo>
                <a:lnTo>
                  <a:pt x="155136" y="562811"/>
                </a:lnTo>
                <a:lnTo>
                  <a:pt x="133133" y="602144"/>
                </a:lnTo>
                <a:lnTo>
                  <a:pt x="112664" y="642420"/>
                </a:lnTo>
                <a:lnTo>
                  <a:pt x="93768" y="683598"/>
                </a:lnTo>
                <a:lnTo>
                  <a:pt x="76484" y="725639"/>
                </a:lnTo>
                <a:lnTo>
                  <a:pt x="60852" y="768504"/>
                </a:lnTo>
                <a:lnTo>
                  <a:pt x="46912" y="812154"/>
                </a:lnTo>
                <a:lnTo>
                  <a:pt x="34702" y="856548"/>
                </a:lnTo>
                <a:lnTo>
                  <a:pt x="24263" y="901647"/>
                </a:lnTo>
                <a:lnTo>
                  <a:pt x="15633" y="947413"/>
                </a:lnTo>
                <a:lnTo>
                  <a:pt x="8853" y="993805"/>
                </a:lnTo>
                <a:lnTo>
                  <a:pt x="3961" y="1040783"/>
                </a:lnTo>
                <a:lnTo>
                  <a:pt x="996" y="1088310"/>
                </a:lnTo>
                <a:lnTo>
                  <a:pt x="0" y="1136345"/>
                </a:lnTo>
                <a:lnTo>
                  <a:pt x="1137" y="1187653"/>
                </a:lnTo>
                <a:lnTo>
                  <a:pt x="4518" y="1238378"/>
                </a:lnTo>
                <a:lnTo>
                  <a:pt x="10094" y="1288472"/>
                </a:lnTo>
                <a:lnTo>
                  <a:pt x="17818" y="1337887"/>
                </a:lnTo>
                <a:lnTo>
                  <a:pt x="27641" y="1386574"/>
                </a:lnTo>
                <a:lnTo>
                  <a:pt x="39515" y="1434487"/>
                </a:lnTo>
                <a:lnTo>
                  <a:pt x="53393" y="1481575"/>
                </a:lnTo>
                <a:lnTo>
                  <a:pt x="69226" y="1527793"/>
                </a:lnTo>
                <a:lnTo>
                  <a:pt x="86966" y="1573091"/>
                </a:lnTo>
                <a:lnTo>
                  <a:pt x="106565" y="1617421"/>
                </a:lnTo>
                <a:lnTo>
                  <a:pt x="343888" y="2069812"/>
                </a:lnTo>
                <a:lnTo>
                  <a:pt x="689375" y="2687678"/>
                </a:lnTo>
                <a:lnTo>
                  <a:pt x="1000895" y="3232969"/>
                </a:lnTo>
                <a:lnTo>
                  <a:pt x="1136319" y="3467633"/>
                </a:lnTo>
                <a:lnTo>
                  <a:pt x="1629727" y="2615745"/>
                </a:lnTo>
                <a:lnTo>
                  <a:pt x="1901444" y="2139048"/>
                </a:lnTo>
                <a:lnTo>
                  <a:pt x="2048039" y="1864128"/>
                </a:lnTo>
                <a:lnTo>
                  <a:pt x="2166048" y="1617535"/>
                </a:lnTo>
                <a:lnTo>
                  <a:pt x="2185655" y="1573193"/>
                </a:lnTo>
                <a:lnTo>
                  <a:pt x="2203403" y="1527883"/>
                </a:lnTo>
                <a:lnTo>
                  <a:pt x="2219243" y="1481653"/>
                </a:lnTo>
                <a:lnTo>
                  <a:pt x="2233127" y="1434552"/>
                </a:lnTo>
                <a:lnTo>
                  <a:pt x="2245007" y="1386627"/>
                </a:lnTo>
                <a:lnTo>
                  <a:pt x="2254835" y="1337927"/>
                </a:lnTo>
                <a:lnTo>
                  <a:pt x="2262563" y="1288501"/>
                </a:lnTo>
                <a:lnTo>
                  <a:pt x="2268143" y="1238396"/>
                </a:lnTo>
                <a:lnTo>
                  <a:pt x="2271526" y="1187661"/>
                </a:lnTo>
                <a:lnTo>
                  <a:pt x="2272665" y="1136345"/>
                </a:lnTo>
                <a:lnTo>
                  <a:pt x="2271668" y="1088308"/>
                </a:lnTo>
                <a:lnTo>
                  <a:pt x="2268703" y="1040780"/>
                </a:lnTo>
                <a:lnTo>
                  <a:pt x="2263810" y="993800"/>
                </a:lnTo>
                <a:lnTo>
                  <a:pt x="2257029" y="947406"/>
                </a:lnTo>
                <a:lnTo>
                  <a:pt x="2248398" y="901640"/>
                </a:lnTo>
                <a:lnTo>
                  <a:pt x="2237958" y="856539"/>
                </a:lnTo>
                <a:lnTo>
                  <a:pt x="2225747" y="812145"/>
                </a:lnTo>
                <a:lnTo>
                  <a:pt x="2211805" y="768495"/>
                </a:lnTo>
                <a:lnTo>
                  <a:pt x="2196172" y="725629"/>
                </a:lnTo>
                <a:lnTo>
                  <a:pt x="2178887" y="683587"/>
                </a:lnTo>
                <a:lnTo>
                  <a:pt x="2159989" y="642409"/>
                </a:lnTo>
                <a:lnTo>
                  <a:pt x="2139519" y="602133"/>
                </a:lnTo>
                <a:lnTo>
                  <a:pt x="2117514" y="562800"/>
                </a:lnTo>
                <a:lnTo>
                  <a:pt x="2094016" y="524447"/>
                </a:lnTo>
                <a:lnTo>
                  <a:pt x="2069062" y="487116"/>
                </a:lnTo>
                <a:lnTo>
                  <a:pt x="2042694" y="450846"/>
                </a:lnTo>
                <a:lnTo>
                  <a:pt x="2014949" y="415675"/>
                </a:lnTo>
                <a:lnTo>
                  <a:pt x="1985868" y="381644"/>
                </a:lnTo>
                <a:lnTo>
                  <a:pt x="1955491" y="348791"/>
                </a:lnTo>
                <a:lnTo>
                  <a:pt x="1923855" y="317156"/>
                </a:lnTo>
                <a:lnTo>
                  <a:pt x="1891002" y="286779"/>
                </a:lnTo>
                <a:lnTo>
                  <a:pt x="1856970" y="257699"/>
                </a:lnTo>
                <a:lnTo>
                  <a:pt x="1821799" y="229956"/>
                </a:lnTo>
                <a:lnTo>
                  <a:pt x="1785528" y="203589"/>
                </a:lnTo>
                <a:lnTo>
                  <a:pt x="1748197" y="178636"/>
                </a:lnTo>
                <a:lnTo>
                  <a:pt x="1709846" y="155139"/>
                </a:lnTo>
                <a:lnTo>
                  <a:pt x="1670513" y="133136"/>
                </a:lnTo>
                <a:lnTo>
                  <a:pt x="1630238" y="112666"/>
                </a:lnTo>
                <a:lnTo>
                  <a:pt x="1589060" y="93770"/>
                </a:lnTo>
                <a:lnTo>
                  <a:pt x="1547020" y="76486"/>
                </a:lnTo>
                <a:lnTo>
                  <a:pt x="1504156" y="60854"/>
                </a:lnTo>
                <a:lnTo>
                  <a:pt x="1460508" y="46913"/>
                </a:lnTo>
                <a:lnTo>
                  <a:pt x="1416115" y="34703"/>
                </a:lnTo>
                <a:lnTo>
                  <a:pt x="1371018" y="24264"/>
                </a:lnTo>
                <a:lnTo>
                  <a:pt x="1325254" y="15634"/>
                </a:lnTo>
                <a:lnTo>
                  <a:pt x="1278864" y="8853"/>
                </a:lnTo>
                <a:lnTo>
                  <a:pt x="1231888" y="3961"/>
                </a:lnTo>
                <a:lnTo>
                  <a:pt x="1184364" y="996"/>
                </a:lnTo>
                <a:lnTo>
                  <a:pt x="1136332"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60" name="Google Shape;160;p20"/>
          <p:cNvSpPr txBox="1"/>
          <p:nvPr/>
        </p:nvSpPr>
        <p:spPr>
          <a:xfrm>
            <a:off x="4039691" y="2236043"/>
            <a:ext cx="1139400" cy="906000"/>
          </a:xfrm>
          <a:prstGeom prst="rect">
            <a:avLst/>
          </a:prstGeom>
          <a:noFill/>
          <a:ln>
            <a:noFill/>
          </a:ln>
        </p:spPr>
        <p:txBody>
          <a:bodyPr anchorCtr="0" anchor="t" bIns="0" lIns="0" spcFirstLastPara="1" rIns="0" wrap="square" tIns="38550">
            <a:spAutoFit/>
          </a:bodyPr>
          <a:lstStyle/>
          <a:p>
            <a:pPr indent="0" lvl="0" marL="0" marR="0" rtl="0" algn="ctr">
              <a:lnSpc>
                <a:spcPct val="100000"/>
              </a:lnSpc>
              <a:spcBef>
                <a:spcPts val="0"/>
              </a:spcBef>
              <a:spcAft>
                <a:spcPts val="0"/>
              </a:spcAft>
              <a:buNone/>
            </a:pPr>
            <a:r>
              <a:rPr lang="en" sz="2700">
                <a:solidFill>
                  <a:srgbClr val="FFFFFF"/>
                </a:solidFill>
                <a:latin typeface="Nunito ExtraBold"/>
                <a:ea typeface="Nunito ExtraBold"/>
                <a:cs typeface="Nunito ExtraBold"/>
                <a:sym typeface="Nunito ExtraBold"/>
              </a:rPr>
              <a:t>Who</a:t>
            </a:r>
            <a:endParaRPr sz="2700">
              <a:latin typeface="Nunito ExtraBold"/>
              <a:ea typeface="Nunito ExtraBold"/>
              <a:cs typeface="Nunito ExtraBold"/>
              <a:sym typeface="Nunito ExtraBold"/>
            </a:endParaRPr>
          </a:p>
          <a:p>
            <a:pPr indent="0" lvl="0" marL="0" marR="0" rtl="0" algn="ctr">
              <a:lnSpc>
                <a:spcPct val="100000"/>
              </a:lnSpc>
              <a:spcBef>
                <a:spcPts val="100"/>
              </a:spcBef>
              <a:spcAft>
                <a:spcPts val="0"/>
              </a:spcAft>
              <a:buNone/>
            </a:pPr>
            <a:r>
              <a:rPr lang="en" sz="1300">
                <a:solidFill>
                  <a:srgbClr val="59585B"/>
                </a:solidFill>
                <a:latin typeface="Raleway Medium"/>
                <a:ea typeface="Raleway Medium"/>
                <a:cs typeface="Raleway Medium"/>
                <a:sym typeface="Raleway Medium"/>
              </a:rPr>
              <a:t>are the</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stakeholders?</a:t>
            </a:r>
            <a:endParaRPr sz="1300">
              <a:latin typeface="Raleway Medium"/>
              <a:ea typeface="Raleway Medium"/>
              <a:cs typeface="Raleway Medium"/>
              <a:sym typeface="Raleway Medium"/>
            </a:endParaRPr>
          </a:p>
        </p:txBody>
      </p:sp>
      <p:sp>
        <p:nvSpPr>
          <p:cNvPr id="161" name="Google Shape;161;p20"/>
          <p:cNvSpPr txBox="1"/>
          <p:nvPr/>
        </p:nvSpPr>
        <p:spPr>
          <a:xfrm>
            <a:off x="1899175" y="4150154"/>
            <a:ext cx="1840800" cy="932400"/>
          </a:xfrm>
          <a:prstGeom prst="rect">
            <a:avLst/>
          </a:prstGeom>
          <a:noFill/>
          <a:ln>
            <a:noFill/>
          </a:ln>
        </p:spPr>
        <p:txBody>
          <a:bodyPr anchorCtr="0" anchor="t" bIns="0" lIns="0" spcFirstLastPara="1" rIns="0" wrap="square" tIns="9525">
            <a:spAutoFit/>
          </a:bodyPr>
          <a:lstStyle/>
          <a:p>
            <a:pPr indent="-12700" lvl="0" marL="12700" marR="0" rtl="0" algn="ctr">
              <a:lnSpc>
                <a:spcPct val="120400"/>
              </a:lnSpc>
              <a:spcBef>
                <a:spcPts val="0"/>
              </a:spcBef>
              <a:spcAft>
                <a:spcPts val="0"/>
              </a:spcAft>
              <a:buNone/>
            </a:pPr>
            <a:r>
              <a:rPr lang="en" sz="1300">
                <a:solidFill>
                  <a:srgbClr val="FFFFFF"/>
                </a:solidFill>
                <a:latin typeface="Raleway Medium"/>
                <a:ea typeface="Raleway Medium"/>
                <a:cs typeface="Raleway Medium"/>
                <a:sym typeface="Raleway Medium"/>
              </a:rPr>
              <a:t>Stakeholders are  affected by, involved  with, and/or influential  on an issue or policy</a:t>
            </a:r>
            <a:endParaRPr sz="1300">
              <a:latin typeface="Raleway Medium"/>
              <a:ea typeface="Raleway Medium"/>
              <a:cs typeface="Raleway Medium"/>
              <a:sym typeface="Raleway Medium"/>
            </a:endParaRPr>
          </a:p>
        </p:txBody>
      </p:sp>
      <p:pic>
        <p:nvPicPr>
          <p:cNvPr id="162" name="Google Shape;162;p20"/>
          <p:cNvPicPr preferRelativeResize="0"/>
          <p:nvPr/>
        </p:nvPicPr>
        <p:blipFill>
          <a:blip r:embed="rId4">
            <a:alphaModFix/>
          </a:blip>
          <a:stretch>
            <a:fillRect/>
          </a:stretch>
        </p:blipFill>
        <p:spPr>
          <a:xfrm>
            <a:off x="543200" y="2159850"/>
            <a:ext cx="2055600" cy="200100"/>
          </a:xfrm>
          <a:prstGeom prst="rect">
            <a:avLst/>
          </a:prstGeom>
          <a:noFill/>
          <a:ln>
            <a:noFill/>
          </a:ln>
        </p:spPr>
      </p:pic>
      <p:pic>
        <p:nvPicPr>
          <p:cNvPr id="163" name="Google Shape;163;p20"/>
          <p:cNvPicPr preferRelativeResize="0"/>
          <p:nvPr/>
        </p:nvPicPr>
        <p:blipFill>
          <a:blip r:embed="rId5">
            <a:alphaModFix/>
          </a:blip>
          <a:stretch>
            <a:fillRect/>
          </a:stretch>
        </p:blipFill>
        <p:spPr>
          <a:xfrm>
            <a:off x="3820426" y="4631844"/>
            <a:ext cx="1704500" cy="2373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69" name="Google Shape;169;p21"/>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70" name="Google Shape;170;p21"/>
          <p:cNvSpPr/>
          <p:nvPr/>
        </p:nvSpPr>
        <p:spPr>
          <a:xfrm>
            <a:off x="217571" y="429217"/>
            <a:ext cx="3669030" cy="3067050"/>
          </a:xfrm>
          <a:custGeom>
            <a:rect b="b" l="l" r="r" t="t"/>
            <a:pathLst>
              <a:path extrusionOk="0" h="4089400" w="4892040">
                <a:moveTo>
                  <a:pt x="4803686" y="0"/>
                </a:moveTo>
                <a:lnTo>
                  <a:pt x="0" y="0"/>
                </a:lnTo>
                <a:lnTo>
                  <a:pt x="0" y="3699395"/>
                </a:lnTo>
                <a:lnTo>
                  <a:pt x="43906" y="3722403"/>
                </a:lnTo>
                <a:lnTo>
                  <a:pt x="88194" y="3744775"/>
                </a:lnTo>
                <a:lnTo>
                  <a:pt x="132856" y="3766504"/>
                </a:lnTo>
                <a:lnTo>
                  <a:pt x="177888" y="3787584"/>
                </a:lnTo>
                <a:lnTo>
                  <a:pt x="223283" y="3808009"/>
                </a:lnTo>
                <a:lnTo>
                  <a:pt x="269035" y="3827773"/>
                </a:lnTo>
                <a:lnTo>
                  <a:pt x="315138" y="3846870"/>
                </a:lnTo>
                <a:lnTo>
                  <a:pt x="361586" y="3865293"/>
                </a:lnTo>
                <a:lnTo>
                  <a:pt x="408372" y="3883036"/>
                </a:lnTo>
                <a:lnTo>
                  <a:pt x="455492" y="3900094"/>
                </a:lnTo>
                <a:lnTo>
                  <a:pt x="502938" y="3916460"/>
                </a:lnTo>
                <a:lnTo>
                  <a:pt x="550704" y="3932128"/>
                </a:lnTo>
                <a:lnTo>
                  <a:pt x="598786" y="3947091"/>
                </a:lnTo>
                <a:lnTo>
                  <a:pt x="647176" y="3961344"/>
                </a:lnTo>
                <a:lnTo>
                  <a:pt x="695869" y="3974881"/>
                </a:lnTo>
                <a:lnTo>
                  <a:pt x="744858" y="3987695"/>
                </a:lnTo>
                <a:lnTo>
                  <a:pt x="794137" y="3999780"/>
                </a:lnTo>
                <a:lnTo>
                  <a:pt x="843701" y="4011129"/>
                </a:lnTo>
                <a:lnTo>
                  <a:pt x="893543" y="4021738"/>
                </a:lnTo>
                <a:lnTo>
                  <a:pt x="943658" y="4031599"/>
                </a:lnTo>
                <a:lnTo>
                  <a:pt x="994039" y="4040707"/>
                </a:lnTo>
                <a:lnTo>
                  <a:pt x="1044680" y="4049055"/>
                </a:lnTo>
                <a:lnTo>
                  <a:pt x="1095575" y="4056638"/>
                </a:lnTo>
                <a:lnTo>
                  <a:pt x="1146718" y="4063448"/>
                </a:lnTo>
                <a:lnTo>
                  <a:pt x="1198103" y="4069480"/>
                </a:lnTo>
                <a:lnTo>
                  <a:pt x="1249724" y="4074728"/>
                </a:lnTo>
                <a:lnTo>
                  <a:pt x="1301575" y="4079185"/>
                </a:lnTo>
                <a:lnTo>
                  <a:pt x="1353650" y="4082846"/>
                </a:lnTo>
                <a:lnTo>
                  <a:pt x="1405943" y="4085704"/>
                </a:lnTo>
                <a:lnTo>
                  <a:pt x="1458448" y="4087753"/>
                </a:lnTo>
                <a:lnTo>
                  <a:pt x="1511158" y="4088987"/>
                </a:lnTo>
                <a:lnTo>
                  <a:pt x="1564068" y="4089399"/>
                </a:lnTo>
                <a:lnTo>
                  <a:pt x="1612347" y="4089056"/>
                </a:lnTo>
                <a:lnTo>
                  <a:pt x="1660460" y="4088030"/>
                </a:lnTo>
                <a:lnTo>
                  <a:pt x="1708404" y="4086325"/>
                </a:lnTo>
                <a:lnTo>
                  <a:pt x="1756173" y="4083947"/>
                </a:lnTo>
                <a:lnTo>
                  <a:pt x="1803763" y="4080899"/>
                </a:lnTo>
                <a:lnTo>
                  <a:pt x="1851170" y="4077186"/>
                </a:lnTo>
                <a:lnTo>
                  <a:pt x="1898387" y="4072813"/>
                </a:lnTo>
                <a:lnTo>
                  <a:pt x="1945412" y="4067785"/>
                </a:lnTo>
                <a:lnTo>
                  <a:pt x="1992239" y="4062106"/>
                </a:lnTo>
                <a:lnTo>
                  <a:pt x="2038864" y="4055781"/>
                </a:lnTo>
                <a:lnTo>
                  <a:pt x="2085283" y="4048815"/>
                </a:lnTo>
                <a:lnTo>
                  <a:pt x="2131489" y="4041211"/>
                </a:lnTo>
                <a:lnTo>
                  <a:pt x="2177480" y="4032976"/>
                </a:lnTo>
                <a:lnTo>
                  <a:pt x="2223249" y="4024112"/>
                </a:lnTo>
                <a:lnTo>
                  <a:pt x="2268794" y="4014626"/>
                </a:lnTo>
                <a:lnTo>
                  <a:pt x="2314108" y="4004521"/>
                </a:lnTo>
                <a:lnTo>
                  <a:pt x="2359187" y="3993802"/>
                </a:lnTo>
                <a:lnTo>
                  <a:pt x="2404028" y="3982474"/>
                </a:lnTo>
                <a:lnTo>
                  <a:pt x="2448624" y="3970542"/>
                </a:lnTo>
                <a:lnTo>
                  <a:pt x="2492973" y="3958010"/>
                </a:lnTo>
                <a:lnTo>
                  <a:pt x="2537067" y="3944882"/>
                </a:lnTo>
                <a:lnTo>
                  <a:pt x="2580905" y="3931164"/>
                </a:lnTo>
                <a:lnTo>
                  <a:pt x="2624479" y="3916859"/>
                </a:lnTo>
                <a:lnTo>
                  <a:pt x="2667787" y="3901974"/>
                </a:lnTo>
                <a:lnTo>
                  <a:pt x="2710823" y="3886511"/>
                </a:lnTo>
                <a:lnTo>
                  <a:pt x="2753583" y="3870476"/>
                </a:lnTo>
                <a:lnTo>
                  <a:pt x="2796062" y="3853874"/>
                </a:lnTo>
                <a:lnTo>
                  <a:pt x="2838256" y="3836709"/>
                </a:lnTo>
                <a:lnTo>
                  <a:pt x="2880160" y="3818985"/>
                </a:lnTo>
                <a:lnTo>
                  <a:pt x="2921768" y="3800708"/>
                </a:lnTo>
                <a:lnTo>
                  <a:pt x="2963078" y="3781882"/>
                </a:lnTo>
                <a:lnTo>
                  <a:pt x="3004083" y="3762511"/>
                </a:lnTo>
                <a:lnTo>
                  <a:pt x="3044780" y="3742601"/>
                </a:lnTo>
                <a:lnTo>
                  <a:pt x="3085163" y="3722155"/>
                </a:lnTo>
                <a:lnTo>
                  <a:pt x="3125229" y="3701179"/>
                </a:lnTo>
                <a:lnTo>
                  <a:pt x="3164972" y="3679677"/>
                </a:lnTo>
                <a:lnTo>
                  <a:pt x="3204388" y="3657653"/>
                </a:lnTo>
                <a:lnTo>
                  <a:pt x="3243473" y="3635113"/>
                </a:lnTo>
                <a:lnTo>
                  <a:pt x="3282221" y="3612061"/>
                </a:lnTo>
                <a:lnTo>
                  <a:pt x="3320628" y="3588501"/>
                </a:lnTo>
                <a:lnTo>
                  <a:pt x="3358689" y="3564439"/>
                </a:lnTo>
                <a:lnTo>
                  <a:pt x="3396400" y="3539878"/>
                </a:lnTo>
                <a:lnTo>
                  <a:pt x="3433757" y="3514824"/>
                </a:lnTo>
                <a:lnTo>
                  <a:pt x="3470754" y="3489280"/>
                </a:lnTo>
                <a:lnTo>
                  <a:pt x="3507386" y="3463253"/>
                </a:lnTo>
                <a:lnTo>
                  <a:pt x="3543650" y="3436746"/>
                </a:lnTo>
                <a:lnTo>
                  <a:pt x="3579541" y="3409763"/>
                </a:lnTo>
                <a:lnTo>
                  <a:pt x="3615054" y="3382311"/>
                </a:lnTo>
                <a:lnTo>
                  <a:pt x="3650184" y="3354392"/>
                </a:lnTo>
                <a:lnTo>
                  <a:pt x="3684927" y="3326012"/>
                </a:lnTo>
                <a:lnTo>
                  <a:pt x="3719278" y="3297176"/>
                </a:lnTo>
                <a:lnTo>
                  <a:pt x="3753233" y="3267888"/>
                </a:lnTo>
                <a:lnTo>
                  <a:pt x="3786786" y="3238152"/>
                </a:lnTo>
                <a:lnTo>
                  <a:pt x="3819934" y="3207974"/>
                </a:lnTo>
                <a:lnTo>
                  <a:pt x="3852672" y="3177357"/>
                </a:lnTo>
                <a:lnTo>
                  <a:pt x="3884994" y="3146307"/>
                </a:lnTo>
                <a:lnTo>
                  <a:pt x="3916897" y="3114828"/>
                </a:lnTo>
                <a:lnTo>
                  <a:pt x="3948376" y="3082926"/>
                </a:lnTo>
                <a:lnTo>
                  <a:pt x="3979426" y="3050603"/>
                </a:lnTo>
                <a:lnTo>
                  <a:pt x="4010042" y="3017866"/>
                </a:lnTo>
                <a:lnTo>
                  <a:pt x="4040220" y="2984718"/>
                </a:lnTo>
                <a:lnTo>
                  <a:pt x="4069956" y="2951164"/>
                </a:lnTo>
                <a:lnTo>
                  <a:pt x="4099244" y="2917210"/>
                </a:lnTo>
                <a:lnTo>
                  <a:pt x="4128081" y="2882859"/>
                </a:lnTo>
                <a:lnTo>
                  <a:pt x="4156460" y="2848116"/>
                </a:lnTo>
                <a:lnTo>
                  <a:pt x="4184379" y="2812985"/>
                </a:lnTo>
                <a:lnTo>
                  <a:pt x="4211832" y="2777473"/>
                </a:lnTo>
                <a:lnTo>
                  <a:pt x="4238814" y="2741582"/>
                </a:lnTo>
                <a:lnTo>
                  <a:pt x="4265321" y="2705318"/>
                </a:lnTo>
                <a:lnTo>
                  <a:pt x="4291349" y="2668685"/>
                </a:lnTo>
                <a:lnTo>
                  <a:pt x="4316892" y="2631688"/>
                </a:lnTo>
                <a:lnTo>
                  <a:pt x="4341946" y="2594332"/>
                </a:lnTo>
                <a:lnTo>
                  <a:pt x="4366507" y="2556621"/>
                </a:lnTo>
                <a:lnTo>
                  <a:pt x="4390570" y="2518559"/>
                </a:lnTo>
                <a:lnTo>
                  <a:pt x="4414129" y="2480152"/>
                </a:lnTo>
                <a:lnTo>
                  <a:pt x="4437181" y="2441404"/>
                </a:lnTo>
                <a:lnTo>
                  <a:pt x="4459722" y="2402320"/>
                </a:lnTo>
                <a:lnTo>
                  <a:pt x="4481745" y="2362904"/>
                </a:lnTo>
                <a:lnTo>
                  <a:pt x="4503247" y="2323161"/>
                </a:lnTo>
                <a:lnTo>
                  <a:pt x="4524224" y="2283095"/>
                </a:lnTo>
                <a:lnTo>
                  <a:pt x="4544669" y="2242711"/>
                </a:lnTo>
                <a:lnTo>
                  <a:pt x="4564580" y="2202015"/>
                </a:lnTo>
                <a:lnTo>
                  <a:pt x="4583950" y="2161009"/>
                </a:lnTo>
                <a:lnTo>
                  <a:pt x="4602777" y="2119700"/>
                </a:lnTo>
                <a:lnTo>
                  <a:pt x="4621054" y="2078091"/>
                </a:lnTo>
                <a:lnTo>
                  <a:pt x="4638777" y="2036188"/>
                </a:lnTo>
                <a:lnTo>
                  <a:pt x="4655943" y="1993994"/>
                </a:lnTo>
                <a:lnTo>
                  <a:pt x="4672545" y="1951515"/>
                </a:lnTo>
                <a:lnTo>
                  <a:pt x="4688580" y="1908755"/>
                </a:lnTo>
                <a:lnTo>
                  <a:pt x="4704042" y="1865719"/>
                </a:lnTo>
                <a:lnTo>
                  <a:pt x="4718928" y="1822411"/>
                </a:lnTo>
                <a:lnTo>
                  <a:pt x="4733232" y="1778836"/>
                </a:lnTo>
                <a:lnTo>
                  <a:pt x="4746950" y="1734999"/>
                </a:lnTo>
                <a:lnTo>
                  <a:pt x="4760078" y="1690904"/>
                </a:lnTo>
                <a:lnTo>
                  <a:pt x="4772610" y="1646556"/>
                </a:lnTo>
                <a:lnTo>
                  <a:pt x="4784543" y="1601959"/>
                </a:lnTo>
                <a:lnTo>
                  <a:pt x="4795871" y="1557119"/>
                </a:lnTo>
                <a:lnTo>
                  <a:pt x="4806589" y="1512039"/>
                </a:lnTo>
                <a:lnTo>
                  <a:pt x="4816694" y="1466725"/>
                </a:lnTo>
                <a:lnTo>
                  <a:pt x="4826181" y="1421181"/>
                </a:lnTo>
                <a:lnTo>
                  <a:pt x="4835044" y="1375411"/>
                </a:lnTo>
                <a:lnTo>
                  <a:pt x="4843280" y="1329421"/>
                </a:lnTo>
                <a:lnTo>
                  <a:pt x="4850883" y="1283214"/>
                </a:lnTo>
                <a:lnTo>
                  <a:pt x="4857850" y="1236796"/>
                </a:lnTo>
                <a:lnTo>
                  <a:pt x="4864175" y="1190171"/>
                </a:lnTo>
                <a:lnTo>
                  <a:pt x="4869854" y="1143344"/>
                </a:lnTo>
                <a:lnTo>
                  <a:pt x="4874882" y="1096319"/>
                </a:lnTo>
                <a:lnTo>
                  <a:pt x="4879254" y="1049101"/>
                </a:lnTo>
                <a:lnTo>
                  <a:pt x="4882967" y="1001695"/>
                </a:lnTo>
                <a:lnTo>
                  <a:pt x="4886015" y="954105"/>
                </a:lnTo>
                <a:lnTo>
                  <a:pt x="4888394" y="906336"/>
                </a:lnTo>
                <a:lnTo>
                  <a:pt x="4890099" y="858392"/>
                </a:lnTo>
                <a:lnTo>
                  <a:pt x="4891125" y="810278"/>
                </a:lnTo>
                <a:lnTo>
                  <a:pt x="4891468" y="761999"/>
                </a:lnTo>
                <a:lnTo>
                  <a:pt x="4891063" y="709655"/>
                </a:lnTo>
                <a:lnTo>
                  <a:pt x="4889853" y="657505"/>
                </a:lnTo>
                <a:lnTo>
                  <a:pt x="4887843" y="605558"/>
                </a:lnTo>
                <a:lnTo>
                  <a:pt x="4885041" y="553817"/>
                </a:lnTo>
                <a:lnTo>
                  <a:pt x="4881452" y="502290"/>
                </a:lnTo>
                <a:lnTo>
                  <a:pt x="4877083" y="450982"/>
                </a:lnTo>
                <a:lnTo>
                  <a:pt x="4871939" y="399898"/>
                </a:lnTo>
                <a:lnTo>
                  <a:pt x="4866028" y="349044"/>
                </a:lnTo>
                <a:lnTo>
                  <a:pt x="4859356" y="298426"/>
                </a:lnTo>
                <a:lnTo>
                  <a:pt x="4851929" y="248050"/>
                </a:lnTo>
                <a:lnTo>
                  <a:pt x="4843752" y="197922"/>
                </a:lnTo>
                <a:lnTo>
                  <a:pt x="4834834" y="148047"/>
                </a:lnTo>
                <a:lnTo>
                  <a:pt x="4825179" y="98431"/>
                </a:lnTo>
                <a:lnTo>
                  <a:pt x="4814794" y="49080"/>
                </a:lnTo>
                <a:lnTo>
                  <a:pt x="480368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1" name="Google Shape;171;p21"/>
          <p:cNvSpPr txBox="1"/>
          <p:nvPr/>
        </p:nvSpPr>
        <p:spPr>
          <a:xfrm>
            <a:off x="514283" y="1024110"/>
            <a:ext cx="2402400" cy="1054200"/>
          </a:xfrm>
          <a:prstGeom prst="rect">
            <a:avLst/>
          </a:prstGeom>
          <a:noFill/>
          <a:ln>
            <a:noFill/>
          </a:ln>
        </p:spPr>
        <p:txBody>
          <a:bodyPr anchorCtr="0" anchor="t" bIns="0" lIns="0" spcFirstLastPara="1" rIns="0" wrap="square" tIns="68550">
            <a:spAutoFit/>
          </a:bodyPr>
          <a:lstStyle/>
          <a:p>
            <a:pPr indent="0" lvl="0" marL="12700" marR="0" rtl="0" algn="l">
              <a:lnSpc>
                <a:spcPct val="100000"/>
              </a:lnSpc>
              <a:spcBef>
                <a:spcPts val="0"/>
              </a:spcBef>
              <a:spcAft>
                <a:spcPts val="0"/>
              </a:spcAft>
              <a:buNone/>
            </a:pPr>
            <a:r>
              <a:rPr lang="en" sz="3200">
                <a:solidFill>
                  <a:srgbClr val="FF6E14"/>
                </a:solidFill>
                <a:latin typeface="Nunito ExtraBold"/>
                <a:ea typeface="Nunito ExtraBold"/>
                <a:cs typeface="Nunito ExtraBold"/>
                <a:sym typeface="Nunito ExtraBold"/>
              </a:rPr>
              <a:t>Stakeholder  Entry Points</a:t>
            </a:r>
            <a:endParaRPr sz="3200">
              <a:latin typeface="Nunito ExtraBold"/>
              <a:ea typeface="Nunito ExtraBold"/>
              <a:cs typeface="Nunito ExtraBold"/>
              <a:sym typeface="Nunito ExtraBold"/>
            </a:endParaRPr>
          </a:p>
        </p:txBody>
      </p:sp>
      <p:sp>
        <p:nvSpPr>
          <p:cNvPr id="172" name="Google Shape;172;p21"/>
          <p:cNvSpPr txBox="1"/>
          <p:nvPr/>
        </p:nvSpPr>
        <p:spPr>
          <a:xfrm>
            <a:off x="5979627" y="3852352"/>
            <a:ext cx="1465200" cy="691500"/>
          </a:xfrm>
          <a:prstGeom prst="rect">
            <a:avLst/>
          </a:prstGeom>
          <a:noFill/>
          <a:ln>
            <a:noFill/>
          </a:ln>
        </p:spPr>
        <p:txBody>
          <a:bodyPr anchorCtr="0" anchor="t" bIns="0" lIns="0" spcFirstLastPara="1" rIns="0" wrap="square" tIns="9525">
            <a:spAutoFit/>
          </a:bodyPr>
          <a:lstStyle/>
          <a:p>
            <a:pPr indent="-25400" lvl="0" marL="381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Look for alliances,  common ground,  and champions</a:t>
            </a:r>
            <a:endParaRPr sz="1300">
              <a:latin typeface="Raleway Medium"/>
              <a:ea typeface="Raleway Medium"/>
              <a:cs typeface="Raleway Medium"/>
              <a:sym typeface="Raleway Medium"/>
            </a:endParaRPr>
          </a:p>
        </p:txBody>
      </p:sp>
      <p:sp>
        <p:nvSpPr>
          <p:cNvPr id="173" name="Google Shape;173;p21"/>
          <p:cNvSpPr/>
          <p:nvPr/>
        </p:nvSpPr>
        <p:spPr>
          <a:xfrm>
            <a:off x="4061356" y="391123"/>
            <a:ext cx="1704499" cy="2486501"/>
          </a:xfrm>
          <a:custGeom>
            <a:rect b="b" l="l" r="r" t="t"/>
            <a:pathLst>
              <a:path extrusionOk="0" h="3315335" w="2272665">
                <a:moveTo>
                  <a:pt x="1136332" y="0"/>
                </a:moveTo>
                <a:lnTo>
                  <a:pt x="1088295" y="996"/>
                </a:lnTo>
                <a:lnTo>
                  <a:pt x="1040767" y="3961"/>
                </a:lnTo>
                <a:lnTo>
                  <a:pt x="993787" y="8853"/>
                </a:lnTo>
                <a:lnTo>
                  <a:pt x="947394" y="15634"/>
                </a:lnTo>
                <a:lnTo>
                  <a:pt x="901628" y="24265"/>
                </a:lnTo>
                <a:lnTo>
                  <a:pt x="856528" y="34705"/>
                </a:lnTo>
                <a:lnTo>
                  <a:pt x="812133" y="46915"/>
                </a:lnTo>
                <a:lnTo>
                  <a:pt x="768483" y="60856"/>
                </a:lnTo>
                <a:lnTo>
                  <a:pt x="725618" y="76489"/>
                </a:lnTo>
                <a:lnTo>
                  <a:pt x="683577" y="93773"/>
                </a:lnTo>
                <a:lnTo>
                  <a:pt x="642399" y="112671"/>
                </a:lnTo>
                <a:lnTo>
                  <a:pt x="602123" y="133141"/>
                </a:lnTo>
                <a:lnTo>
                  <a:pt x="562790" y="155145"/>
                </a:lnTo>
                <a:lnTo>
                  <a:pt x="524439" y="178643"/>
                </a:lnTo>
                <a:lnTo>
                  <a:pt x="487108" y="203595"/>
                </a:lnTo>
                <a:lnTo>
                  <a:pt x="450838" y="229964"/>
                </a:lnTo>
                <a:lnTo>
                  <a:pt x="415667" y="257708"/>
                </a:lnTo>
                <a:lnTo>
                  <a:pt x="381637" y="286788"/>
                </a:lnTo>
                <a:lnTo>
                  <a:pt x="348784" y="317166"/>
                </a:lnTo>
                <a:lnTo>
                  <a:pt x="317150" y="348801"/>
                </a:lnTo>
                <a:lnTo>
                  <a:pt x="286774" y="381654"/>
                </a:lnTo>
                <a:lnTo>
                  <a:pt x="257694" y="415686"/>
                </a:lnTo>
                <a:lnTo>
                  <a:pt x="229951" y="450857"/>
                </a:lnTo>
                <a:lnTo>
                  <a:pt x="203584" y="487128"/>
                </a:lnTo>
                <a:lnTo>
                  <a:pt x="178633" y="524459"/>
                </a:lnTo>
                <a:lnTo>
                  <a:pt x="155136" y="562811"/>
                </a:lnTo>
                <a:lnTo>
                  <a:pt x="133133" y="602144"/>
                </a:lnTo>
                <a:lnTo>
                  <a:pt x="112664" y="642420"/>
                </a:lnTo>
                <a:lnTo>
                  <a:pt x="93768" y="683598"/>
                </a:lnTo>
                <a:lnTo>
                  <a:pt x="76484" y="725639"/>
                </a:lnTo>
                <a:lnTo>
                  <a:pt x="60852" y="768504"/>
                </a:lnTo>
                <a:lnTo>
                  <a:pt x="46912" y="812154"/>
                </a:lnTo>
                <a:lnTo>
                  <a:pt x="34702" y="856548"/>
                </a:lnTo>
                <a:lnTo>
                  <a:pt x="24263" y="901647"/>
                </a:lnTo>
                <a:lnTo>
                  <a:pt x="15633" y="947413"/>
                </a:lnTo>
                <a:lnTo>
                  <a:pt x="8853" y="993805"/>
                </a:lnTo>
                <a:lnTo>
                  <a:pt x="3961" y="1040783"/>
                </a:lnTo>
                <a:lnTo>
                  <a:pt x="996" y="1088310"/>
                </a:lnTo>
                <a:lnTo>
                  <a:pt x="0" y="1136345"/>
                </a:lnTo>
                <a:lnTo>
                  <a:pt x="1137" y="1187653"/>
                </a:lnTo>
                <a:lnTo>
                  <a:pt x="4518" y="1238378"/>
                </a:lnTo>
                <a:lnTo>
                  <a:pt x="10094" y="1288472"/>
                </a:lnTo>
                <a:lnTo>
                  <a:pt x="17818" y="1337887"/>
                </a:lnTo>
                <a:lnTo>
                  <a:pt x="27641" y="1386574"/>
                </a:lnTo>
                <a:lnTo>
                  <a:pt x="39515" y="1434487"/>
                </a:lnTo>
                <a:lnTo>
                  <a:pt x="53393" y="1481575"/>
                </a:lnTo>
                <a:lnTo>
                  <a:pt x="69226" y="1527793"/>
                </a:lnTo>
                <a:lnTo>
                  <a:pt x="86966" y="1573091"/>
                </a:lnTo>
                <a:lnTo>
                  <a:pt x="106565" y="1617421"/>
                </a:lnTo>
                <a:lnTo>
                  <a:pt x="343888" y="2045999"/>
                </a:lnTo>
                <a:lnTo>
                  <a:pt x="689375" y="2611478"/>
                </a:lnTo>
                <a:lnTo>
                  <a:pt x="1000895" y="3104382"/>
                </a:lnTo>
                <a:lnTo>
                  <a:pt x="1136319" y="3315233"/>
                </a:lnTo>
                <a:lnTo>
                  <a:pt x="1629727" y="2551452"/>
                </a:lnTo>
                <a:lnTo>
                  <a:pt x="1901444" y="2119998"/>
                </a:lnTo>
                <a:lnTo>
                  <a:pt x="2048039" y="1861746"/>
                </a:lnTo>
                <a:lnTo>
                  <a:pt x="2166048" y="1617535"/>
                </a:lnTo>
                <a:lnTo>
                  <a:pt x="2185655" y="1573193"/>
                </a:lnTo>
                <a:lnTo>
                  <a:pt x="2203403" y="1527883"/>
                </a:lnTo>
                <a:lnTo>
                  <a:pt x="2219243" y="1481653"/>
                </a:lnTo>
                <a:lnTo>
                  <a:pt x="2233127" y="1434552"/>
                </a:lnTo>
                <a:lnTo>
                  <a:pt x="2245007" y="1386627"/>
                </a:lnTo>
                <a:lnTo>
                  <a:pt x="2254835" y="1337927"/>
                </a:lnTo>
                <a:lnTo>
                  <a:pt x="2262563" y="1288501"/>
                </a:lnTo>
                <a:lnTo>
                  <a:pt x="2268143" y="1238396"/>
                </a:lnTo>
                <a:lnTo>
                  <a:pt x="2271526" y="1187661"/>
                </a:lnTo>
                <a:lnTo>
                  <a:pt x="2272665" y="1136345"/>
                </a:lnTo>
                <a:lnTo>
                  <a:pt x="2271668" y="1088308"/>
                </a:lnTo>
                <a:lnTo>
                  <a:pt x="2268703" y="1040780"/>
                </a:lnTo>
                <a:lnTo>
                  <a:pt x="2263810" y="993800"/>
                </a:lnTo>
                <a:lnTo>
                  <a:pt x="2257029" y="947406"/>
                </a:lnTo>
                <a:lnTo>
                  <a:pt x="2248398" y="901640"/>
                </a:lnTo>
                <a:lnTo>
                  <a:pt x="2237958" y="856539"/>
                </a:lnTo>
                <a:lnTo>
                  <a:pt x="2225747" y="812145"/>
                </a:lnTo>
                <a:lnTo>
                  <a:pt x="2211805" y="768495"/>
                </a:lnTo>
                <a:lnTo>
                  <a:pt x="2196172" y="725629"/>
                </a:lnTo>
                <a:lnTo>
                  <a:pt x="2178887" y="683587"/>
                </a:lnTo>
                <a:lnTo>
                  <a:pt x="2159989" y="642409"/>
                </a:lnTo>
                <a:lnTo>
                  <a:pt x="2139519" y="602133"/>
                </a:lnTo>
                <a:lnTo>
                  <a:pt x="2117514" y="562800"/>
                </a:lnTo>
                <a:lnTo>
                  <a:pt x="2094016" y="524447"/>
                </a:lnTo>
                <a:lnTo>
                  <a:pt x="2069062" y="487116"/>
                </a:lnTo>
                <a:lnTo>
                  <a:pt x="2042694" y="450846"/>
                </a:lnTo>
                <a:lnTo>
                  <a:pt x="2014949" y="415675"/>
                </a:lnTo>
                <a:lnTo>
                  <a:pt x="1985868" y="381644"/>
                </a:lnTo>
                <a:lnTo>
                  <a:pt x="1955491" y="348791"/>
                </a:lnTo>
                <a:lnTo>
                  <a:pt x="1923855" y="317156"/>
                </a:lnTo>
                <a:lnTo>
                  <a:pt x="1891002" y="286779"/>
                </a:lnTo>
                <a:lnTo>
                  <a:pt x="1856970" y="257699"/>
                </a:lnTo>
                <a:lnTo>
                  <a:pt x="1821799" y="229956"/>
                </a:lnTo>
                <a:lnTo>
                  <a:pt x="1785528" y="203589"/>
                </a:lnTo>
                <a:lnTo>
                  <a:pt x="1748197" y="178636"/>
                </a:lnTo>
                <a:lnTo>
                  <a:pt x="1709846" y="155139"/>
                </a:lnTo>
                <a:lnTo>
                  <a:pt x="1670513" y="133136"/>
                </a:lnTo>
                <a:lnTo>
                  <a:pt x="1630238" y="112666"/>
                </a:lnTo>
                <a:lnTo>
                  <a:pt x="1589060" y="93770"/>
                </a:lnTo>
                <a:lnTo>
                  <a:pt x="1547020" y="76486"/>
                </a:lnTo>
                <a:lnTo>
                  <a:pt x="1504156" y="60854"/>
                </a:lnTo>
                <a:lnTo>
                  <a:pt x="1460508" y="46913"/>
                </a:lnTo>
                <a:lnTo>
                  <a:pt x="1416115" y="34703"/>
                </a:lnTo>
                <a:lnTo>
                  <a:pt x="1371018" y="24264"/>
                </a:lnTo>
                <a:lnTo>
                  <a:pt x="1325254" y="15634"/>
                </a:lnTo>
                <a:lnTo>
                  <a:pt x="1278864" y="8853"/>
                </a:lnTo>
                <a:lnTo>
                  <a:pt x="1231888" y="3961"/>
                </a:lnTo>
                <a:lnTo>
                  <a:pt x="1184364" y="996"/>
                </a:lnTo>
                <a:lnTo>
                  <a:pt x="1136332"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4" name="Google Shape;174;p21"/>
          <p:cNvSpPr txBox="1"/>
          <p:nvPr>
            <p:ph type="title"/>
          </p:nvPr>
        </p:nvSpPr>
        <p:spPr>
          <a:xfrm>
            <a:off x="4213344" y="954370"/>
            <a:ext cx="1419600" cy="613200"/>
          </a:xfrm>
          <a:prstGeom prst="rect">
            <a:avLst/>
          </a:prstGeom>
          <a:noFill/>
          <a:ln>
            <a:noFill/>
          </a:ln>
        </p:spPr>
        <p:txBody>
          <a:bodyPr anchorCtr="0" anchor="t" bIns="0" lIns="0" spcFirstLastPara="1" rIns="0" wrap="square" tIns="5225">
            <a:spAutoFit/>
          </a:bodyPr>
          <a:lstStyle/>
          <a:p>
            <a:pPr indent="0" lvl="0" marL="12700" marR="0" rtl="0" algn="ctr">
              <a:lnSpc>
                <a:spcPct val="101899"/>
              </a:lnSpc>
              <a:spcBef>
                <a:spcPts val="0"/>
              </a:spcBef>
              <a:spcAft>
                <a:spcPts val="0"/>
              </a:spcAft>
              <a:buNone/>
            </a:pPr>
            <a:r>
              <a:rPr lang="en" sz="1300">
                <a:solidFill>
                  <a:srgbClr val="59585B"/>
                </a:solidFill>
                <a:latin typeface="Nunito ExtraBold"/>
                <a:ea typeface="Nunito ExtraBold"/>
                <a:cs typeface="Nunito ExtraBold"/>
                <a:sym typeface="Nunito ExtraBold"/>
              </a:rPr>
              <a:t>ANALYZE  STAKEHOLDERS  TO</a:t>
            </a:r>
            <a:r>
              <a:rPr lang="en" sz="1300">
                <a:solidFill>
                  <a:srgbClr val="59585B"/>
                </a:solidFill>
              </a:rPr>
              <a:t>…</a:t>
            </a:r>
            <a:endParaRPr sz="1300">
              <a:latin typeface="Nunito ExtraBold"/>
              <a:ea typeface="Nunito ExtraBold"/>
              <a:cs typeface="Nunito ExtraBold"/>
              <a:sym typeface="Nunito ExtraBold"/>
            </a:endParaRPr>
          </a:p>
        </p:txBody>
      </p:sp>
      <p:sp>
        <p:nvSpPr>
          <p:cNvPr id="175" name="Google Shape;175;p21"/>
          <p:cNvSpPr txBox="1"/>
          <p:nvPr/>
        </p:nvSpPr>
        <p:spPr>
          <a:xfrm>
            <a:off x="2332211" y="3852352"/>
            <a:ext cx="15513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Identify political  platforms for youth  engagement</a:t>
            </a:r>
            <a:endParaRPr sz="1300">
              <a:latin typeface="Raleway Medium"/>
              <a:ea typeface="Raleway Medium"/>
              <a:cs typeface="Raleway Medium"/>
              <a:sym typeface="Raleway Medium"/>
            </a:endParaRPr>
          </a:p>
        </p:txBody>
      </p:sp>
      <p:sp>
        <p:nvSpPr>
          <p:cNvPr id="176" name="Google Shape;176;p21"/>
          <p:cNvSpPr txBox="1"/>
          <p:nvPr/>
        </p:nvSpPr>
        <p:spPr>
          <a:xfrm>
            <a:off x="4045198" y="4426275"/>
            <a:ext cx="17196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Understand the  people that make up  the policy landscape</a:t>
            </a:r>
            <a:endParaRPr sz="1300">
              <a:latin typeface="Raleway Medium"/>
              <a:ea typeface="Raleway Medium"/>
              <a:cs typeface="Raleway Medium"/>
              <a:sym typeface="Raleway Medium"/>
            </a:endParaRPr>
          </a:p>
        </p:txBody>
      </p:sp>
      <p:grpSp>
        <p:nvGrpSpPr>
          <p:cNvPr id="177" name="Google Shape;177;p21"/>
          <p:cNvGrpSpPr/>
          <p:nvPr/>
        </p:nvGrpSpPr>
        <p:grpSpPr>
          <a:xfrm>
            <a:off x="6174030" y="2723814"/>
            <a:ext cx="1076181" cy="1075894"/>
            <a:chOff x="8233138" y="3633205"/>
            <a:chExt cx="1435100" cy="1435100"/>
          </a:xfrm>
        </p:grpSpPr>
        <p:sp>
          <p:nvSpPr>
            <p:cNvPr id="178" name="Google Shape;178;p21"/>
            <p:cNvSpPr/>
            <p:nvPr/>
          </p:nvSpPr>
          <p:spPr>
            <a:xfrm>
              <a:off x="8233138" y="3633205"/>
              <a:ext cx="1435100" cy="1435100"/>
            </a:xfrm>
            <a:custGeom>
              <a:rect b="b" l="l" r="r" t="t"/>
              <a:pathLst>
                <a:path extrusionOk="0" h="1435100" w="1435100">
                  <a:moveTo>
                    <a:pt x="717550" y="0"/>
                  </a:moveTo>
                  <a:lnTo>
                    <a:pt x="670371" y="1526"/>
                  </a:lnTo>
                  <a:lnTo>
                    <a:pt x="624006" y="6042"/>
                  </a:lnTo>
                  <a:lnTo>
                    <a:pt x="578552" y="13452"/>
                  </a:lnTo>
                  <a:lnTo>
                    <a:pt x="534101" y="23664"/>
                  </a:lnTo>
                  <a:lnTo>
                    <a:pt x="490749" y="36581"/>
                  </a:lnTo>
                  <a:lnTo>
                    <a:pt x="448589" y="52109"/>
                  </a:lnTo>
                  <a:lnTo>
                    <a:pt x="407718" y="70154"/>
                  </a:lnTo>
                  <a:lnTo>
                    <a:pt x="368228" y="90622"/>
                  </a:lnTo>
                  <a:lnTo>
                    <a:pt x="330216" y="113417"/>
                  </a:lnTo>
                  <a:lnTo>
                    <a:pt x="293774" y="138445"/>
                  </a:lnTo>
                  <a:lnTo>
                    <a:pt x="258999" y="165612"/>
                  </a:lnTo>
                  <a:lnTo>
                    <a:pt x="225983" y="194823"/>
                  </a:lnTo>
                  <a:lnTo>
                    <a:pt x="194823" y="225983"/>
                  </a:lnTo>
                  <a:lnTo>
                    <a:pt x="165612" y="258999"/>
                  </a:lnTo>
                  <a:lnTo>
                    <a:pt x="138445" y="293774"/>
                  </a:lnTo>
                  <a:lnTo>
                    <a:pt x="113417" y="330216"/>
                  </a:lnTo>
                  <a:lnTo>
                    <a:pt x="90622" y="368228"/>
                  </a:lnTo>
                  <a:lnTo>
                    <a:pt x="70154" y="407718"/>
                  </a:lnTo>
                  <a:lnTo>
                    <a:pt x="52109" y="448589"/>
                  </a:lnTo>
                  <a:lnTo>
                    <a:pt x="36581" y="490749"/>
                  </a:lnTo>
                  <a:lnTo>
                    <a:pt x="23664" y="534101"/>
                  </a:lnTo>
                  <a:lnTo>
                    <a:pt x="13452" y="578552"/>
                  </a:lnTo>
                  <a:lnTo>
                    <a:pt x="6042" y="624006"/>
                  </a:lnTo>
                  <a:lnTo>
                    <a:pt x="1526" y="670371"/>
                  </a:lnTo>
                  <a:lnTo>
                    <a:pt x="0" y="717550"/>
                  </a:lnTo>
                  <a:lnTo>
                    <a:pt x="1526" y="764728"/>
                  </a:lnTo>
                  <a:lnTo>
                    <a:pt x="6042" y="811093"/>
                  </a:lnTo>
                  <a:lnTo>
                    <a:pt x="13452" y="856547"/>
                  </a:lnTo>
                  <a:lnTo>
                    <a:pt x="23664" y="900998"/>
                  </a:lnTo>
                  <a:lnTo>
                    <a:pt x="36581" y="944350"/>
                  </a:lnTo>
                  <a:lnTo>
                    <a:pt x="52109" y="986510"/>
                  </a:lnTo>
                  <a:lnTo>
                    <a:pt x="70154" y="1027381"/>
                  </a:lnTo>
                  <a:lnTo>
                    <a:pt x="90622" y="1066871"/>
                  </a:lnTo>
                  <a:lnTo>
                    <a:pt x="113417" y="1104883"/>
                  </a:lnTo>
                  <a:lnTo>
                    <a:pt x="138445" y="1141325"/>
                  </a:lnTo>
                  <a:lnTo>
                    <a:pt x="165612" y="1176100"/>
                  </a:lnTo>
                  <a:lnTo>
                    <a:pt x="194823" y="1209116"/>
                  </a:lnTo>
                  <a:lnTo>
                    <a:pt x="225983" y="1240276"/>
                  </a:lnTo>
                  <a:lnTo>
                    <a:pt x="258999" y="1269487"/>
                  </a:lnTo>
                  <a:lnTo>
                    <a:pt x="293774" y="1296654"/>
                  </a:lnTo>
                  <a:lnTo>
                    <a:pt x="330216" y="1321682"/>
                  </a:lnTo>
                  <a:lnTo>
                    <a:pt x="368228" y="1344477"/>
                  </a:lnTo>
                  <a:lnTo>
                    <a:pt x="407718" y="1364945"/>
                  </a:lnTo>
                  <a:lnTo>
                    <a:pt x="448589" y="1382990"/>
                  </a:lnTo>
                  <a:lnTo>
                    <a:pt x="490749" y="1398518"/>
                  </a:lnTo>
                  <a:lnTo>
                    <a:pt x="534101" y="1411435"/>
                  </a:lnTo>
                  <a:lnTo>
                    <a:pt x="578552" y="1421647"/>
                  </a:lnTo>
                  <a:lnTo>
                    <a:pt x="624006" y="1429057"/>
                  </a:lnTo>
                  <a:lnTo>
                    <a:pt x="670371" y="1433573"/>
                  </a:lnTo>
                  <a:lnTo>
                    <a:pt x="717550" y="1435100"/>
                  </a:lnTo>
                  <a:lnTo>
                    <a:pt x="764728" y="1433573"/>
                  </a:lnTo>
                  <a:lnTo>
                    <a:pt x="811093" y="1429057"/>
                  </a:lnTo>
                  <a:lnTo>
                    <a:pt x="856547" y="1421647"/>
                  </a:lnTo>
                  <a:lnTo>
                    <a:pt x="900998" y="1411435"/>
                  </a:lnTo>
                  <a:lnTo>
                    <a:pt x="944350" y="1398518"/>
                  </a:lnTo>
                  <a:lnTo>
                    <a:pt x="986510" y="1382990"/>
                  </a:lnTo>
                  <a:lnTo>
                    <a:pt x="1027381" y="1364945"/>
                  </a:lnTo>
                  <a:lnTo>
                    <a:pt x="1066871" y="1344477"/>
                  </a:lnTo>
                  <a:lnTo>
                    <a:pt x="1104883" y="1321682"/>
                  </a:lnTo>
                  <a:lnTo>
                    <a:pt x="1141325" y="1296654"/>
                  </a:lnTo>
                  <a:lnTo>
                    <a:pt x="1176100" y="1269487"/>
                  </a:lnTo>
                  <a:lnTo>
                    <a:pt x="1209116" y="1240276"/>
                  </a:lnTo>
                  <a:lnTo>
                    <a:pt x="1240276" y="1209116"/>
                  </a:lnTo>
                  <a:lnTo>
                    <a:pt x="1269487" y="1176100"/>
                  </a:lnTo>
                  <a:lnTo>
                    <a:pt x="1296654" y="1141325"/>
                  </a:lnTo>
                  <a:lnTo>
                    <a:pt x="1321682" y="1104883"/>
                  </a:lnTo>
                  <a:lnTo>
                    <a:pt x="1344477" y="1066871"/>
                  </a:lnTo>
                  <a:lnTo>
                    <a:pt x="1364945" y="1027381"/>
                  </a:lnTo>
                  <a:lnTo>
                    <a:pt x="1382990" y="986510"/>
                  </a:lnTo>
                  <a:lnTo>
                    <a:pt x="1398518" y="944350"/>
                  </a:lnTo>
                  <a:lnTo>
                    <a:pt x="1411435" y="900998"/>
                  </a:lnTo>
                  <a:lnTo>
                    <a:pt x="1421647" y="856547"/>
                  </a:lnTo>
                  <a:lnTo>
                    <a:pt x="1429057" y="811093"/>
                  </a:lnTo>
                  <a:lnTo>
                    <a:pt x="1433573" y="764728"/>
                  </a:lnTo>
                  <a:lnTo>
                    <a:pt x="1435100" y="717550"/>
                  </a:lnTo>
                  <a:lnTo>
                    <a:pt x="1433573" y="670371"/>
                  </a:lnTo>
                  <a:lnTo>
                    <a:pt x="1429057" y="624006"/>
                  </a:lnTo>
                  <a:lnTo>
                    <a:pt x="1421647" y="578552"/>
                  </a:lnTo>
                  <a:lnTo>
                    <a:pt x="1411435" y="534101"/>
                  </a:lnTo>
                  <a:lnTo>
                    <a:pt x="1398518" y="490749"/>
                  </a:lnTo>
                  <a:lnTo>
                    <a:pt x="1382990" y="448589"/>
                  </a:lnTo>
                  <a:lnTo>
                    <a:pt x="1364945" y="407718"/>
                  </a:lnTo>
                  <a:lnTo>
                    <a:pt x="1344477" y="368228"/>
                  </a:lnTo>
                  <a:lnTo>
                    <a:pt x="1321682" y="330216"/>
                  </a:lnTo>
                  <a:lnTo>
                    <a:pt x="1296654" y="293774"/>
                  </a:lnTo>
                  <a:lnTo>
                    <a:pt x="1269487" y="258999"/>
                  </a:lnTo>
                  <a:lnTo>
                    <a:pt x="1240276" y="225983"/>
                  </a:lnTo>
                  <a:lnTo>
                    <a:pt x="1209116" y="194823"/>
                  </a:lnTo>
                  <a:lnTo>
                    <a:pt x="1176100" y="165612"/>
                  </a:lnTo>
                  <a:lnTo>
                    <a:pt x="1141325" y="138445"/>
                  </a:lnTo>
                  <a:lnTo>
                    <a:pt x="1104883" y="113417"/>
                  </a:lnTo>
                  <a:lnTo>
                    <a:pt x="1066871" y="90622"/>
                  </a:lnTo>
                  <a:lnTo>
                    <a:pt x="1027381" y="70154"/>
                  </a:lnTo>
                  <a:lnTo>
                    <a:pt x="986510" y="52109"/>
                  </a:lnTo>
                  <a:lnTo>
                    <a:pt x="944350" y="36581"/>
                  </a:lnTo>
                  <a:lnTo>
                    <a:pt x="900998" y="23664"/>
                  </a:lnTo>
                  <a:lnTo>
                    <a:pt x="856547" y="13452"/>
                  </a:lnTo>
                  <a:lnTo>
                    <a:pt x="811093" y="6042"/>
                  </a:lnTo>
                  <a:lnTo>
                    <a:pt x="764728" y="1526"/>
                  </a:lnTo>
                  <a:lnTo>
                    <a:pt x="71755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79" name="Google Shape;179;p21"/>
            <p:cNvSpPr/>
            <p:nvPr/>
          </p:nvSpPr>
          <p:spPr>
            <a:xfrm>
              <a:off x="8622316" y="4065502"/>
              <a:ext cx="723900" cy="668020"/>
            </a:xfrm>
            <a:custGeom>
              <a:rect b="b" l="l" r="r" t="t"/>
              <a:pathLst>
                <a:path extrusionOk="0" h="668020" w="723900">
                  <a:moveTo>
                    <a:pt x="375056" y="618134"/>
                  </a:moveTo>
                  <a:lnTo>
                    <a:pt x="411746" y="604545"/>
                  </a:lnTo>
                  <a:lnTo>
                    <a:pt x="425429" y="572220"/>
                  </a:lnTo>
                  <a:lnTo>
                    <a:pt x="422431" y="554928"/>
                  </a:lnTo>
                  <a:lnTo>
                    <a:pt x="412889" y="539534"/>
                  </a:lnTo>
                  <a:lnTo>
                    <a:pt x="428399" y="548956"/>
                  </a:lnTo>
                  <a:lnTo>
                    <a:pt x="445676" y="551956"/>
                  </a:lnTo>
                  <a:lnTo>
                    <a:pt x="462860" y="548395"/>
                  </a:lnTo>
                  <a:lnTo>
                    <a:pt x="477964" y="538264"/>
                  </a:lnTo>
                  <a:lnTo>
                    <a:pt x="488090" y="523141"/>
                  </a:lnTo>
                  <a:lnTo>
                    <a:pt x="491653" y="505939"/>
                  </a:lnTo>
                  <a:lnTo>
                    <a:pt x="488660" y="488647"/>
                  </a:lnTo>
                  <a:lnTo>
                    <a:pt x="479120" y="473252"/>
                  </a:lnTo>
                  <a:lnTo>
                    <a:pt x="494622" y="482675"/>
                  </a:lnTo>
                  <a:lnTo>
                    <a:pt x="511900" y="485674"/>
                  </a:lnTo>
                  <a:lnTo>
                    <a:pt x="529085" y="482114"/>
                  </a:lnTo>
                  <a:lnTo>
                    <a:pt x="544195" y="471982"/>
                  </a:lnTo>
                  <a:lnTo>
                    <a:pt x="554321" y="456859"/>
                  </a:lnTo>
                  <a:lnTo>
                    <a:pt x="557884" y="439658"/>
                  </a:lnTo>
                  <a:lnTo>
                    <a:pt x="554890" y="422365"/>
                  </a:lnTo>
                  <a:lnTo>
                    <a:pt x="545350" y="406971"/>
                  </a:lnTo>
                  <a:lnTo>
                    <a:pt x="545465" y="406844"/>
                  </a:lnTo>
                  <a:lnTo>
                    <a:pt x="560847" y="416399"/>
                  </a:lnTo>
                  <a:lnTo>
                    <a:pt x="578126" y="419398"/>
                  </a:lnTo>
                  <a:lnTo>
                    <a:pt x="595314" y="415834"/>
                  </a:lnTo>
                  <a:lnTo>
                    <a:pt x="610425" y="405701"/>
                  </a:lnTo>
                  <a:lnTo>
                    <a:pt x="620712" y="390197"/>
                  </a:lnTo>
                  <a:lnTo>
                    <a:pt x="624141" y="372560"/>
                  </a:lnTo>
                  <a:lnTo>
                    <a:pt x="620712" y="354923"/>
                  </a:lnTo>
                  <a:lnTo>
                    <a:pt x="610425" y="339420"/>
                  </a:lnTo>
                  <a:lnTo>
                    <a:pt x="571157" y="300126"/>
                  </a:lnTo>
                </a:path>
                <a:path extrusionOk="0" h="668020" w="723900">
                  <a:moveTo>
                    <a:pt x="362737" y="91541"/>
                  </a:moveTo>
                  <a:lnTo>
                    <a:pt x="271640" y="0"/>
                  </a:lnTo>
                </a:path>
                <a:path extrusionOk="0" h="668020" w="723900">
                  <a:moveTo>
                    <a:pt x="416699" y="542391"/>
                  </a:moveTo>
                  <a:lnTo>
                    <a:pt x="375043" y="500710"/>
                  </a:lnTo>
                </a:path>
                <a:path extrusionOk="0" h="668020" w="723900">
                  <a:moveTo>
                    <a:pt x="483349" y="475691"/>
                  </a:moveTo>
                  <a:lnTo>
                    <a:pt x="441693" y="434009"/>
                  </a:lnTo>
                </a:path>
                <a:path extrusionOk="0" h="668020" w="723900">
                  <a:moveTo>
                    <a:pt x="548322" y="410667"/>
                  </a:moveTo>
                  <a:lnTo>
                    <a:pt x="506666" y="368973"/>
                  </a:lnTo>
                </a:path>
                <a:path extrusionOk="0" h="668020" w="723900">
                  <a:moveTo>
                    <a:pt x="97802" y="363702"/>
                  </a:moveTo>
                  <a:lnTo>
                    <a:pt x="72580" y="388937"/>
                  </a:lnTo>
                  <a:lnTo>
                    <a:pt x="62293" y="404441"/>
                  </a:lnTo>
                  <a:lnTo>
                    <a:pt x="58864" y="422078"/>
                  </a:lnTo>
                  <a:lnTo>
                    <a:pt x="62293" y="439715"/>
                  </a:lnTo>
                  <a:lnTo>
                    <a:pt x="72580" y="455218"/>
                  </a:lnTo>
                  <a:lnTo>
                    <a:pt x="87691" y="465352"/>
                  </a:lnTo>
                  <a:lnTo>
                    <a:pt x="104879" y="468917"/>
                  </a:lnTo>
                  <a:lnTo>
                    <a:pt x="122158" y="465921"/>
                  </a:lnTo>
                  <a:lnTo>
                    <a:pt x="137541" y="456374"/>
                  </a:lnTo>
                  <a:lnTo>
                    <a:pt x="128125" y="471883"/>
                  </a:lnTo>
                  <a:lnTo>
                    <a:pt x="125128" y="489175"/>
                  </a:lnTo>
                  <a:lnTo>
                    <a:pt x="128686" y="506377"/>
                  </a:lnTo>
                  <a:lnTo>
                    <a:pt x="138811" y="521500"/>
                  </a:lnTo>
                  <a:lnTo>
                    <a:pt x="153922" y="531633"/>
                  </a:lnTo>
                  <a:lnTo>
                    <a:pt x="171110" y="535198"/>
                  </a:lnTo>
                  <a:lnTo>
                    <a:pt x="188388" y="532203"/>
                  </a:lnTo>
                  <a:lnTo>
                    <a:pt x="203771" y="522655"/>
                  </a:lnTo>
                  <a:lnTo>
                    <a:pt x="203898" y="522770"/>
                  </a:lnTo>
                  <a:lnTo>
                    <a:pt x="194350" y="538164"/>
                  </a:lnTo>
                  <a:lnTo>
                    <a:pt x="191354" y="555456"/>
                  </a:lnTo>
                  <a:lnTo>
                    <a:pt x="194915" y="572658"/>
                  </a:lnTo>
                  <a:lnTo>
                    <a:pt x="205041" y="587781"/>
                  </a:lnTo>
                  <a:lnTo>
                    <a:pt x="220152" y="597915"/>
                  </a:lnTo>
                  <a:lnTo>
                    <a:pt x="237340" y="601479"/>
                  </a:lnTo>
                  <a:lnTo>
                    <a:pt x="254619" y="598484"/>
                  </a:lnTo>
                  <a:lnTo>
                    <a:pt x="270002" y="588937"/>
                  </a:lnTo>
                  <a:lnTo>
                    <a:pt x="260576" y="604445"/>
                  </a:lnTo>
                  <a:lnTo>
                    <a:pt x="257582" y="621738"/>
                  </a:lnTo>
                  <a:lnTo>
                    <a:pt x="261145" y="638939"/>
                  </a:lnTo>
                  <a:lnTo>
                    <a:pt x="271272" y="654062"/>
                  </a:lnTo>
                  <a:lnTo>
                    <a:pt x="286764" y="664356"/>
                  </a:lnTo>
                  <a:lnTo>
                    <a:pt x="304387" y="667788"/>
                  </a:lnTo>
                  <a:lnTo>
                    <a:pt x="322010" y="664356"/>
                  </a:lnTo>
                  <a:lnTo>
                    <a:pt x="337502" y="654062"/>
                  </a:lnTo>
                  <a:lnTo>
                    <a:pt x="363893" y="627646"/>
                  </a:lnTo>
                </a:path>
                <a:path extrusionOk="0" h="668020" w="723900">
                  <a:moveTo>
                    <a:pt x="133921" y="459206"/>
                  </a:moveTo>
                  <a:lnTo>
                    <a:pt x="168287" y="424814"/>
                  </a:lnTo>
                </a:path>
                <a:path extrusionOk="0" h="668020" w="723900">
                  <a:moveTo>
                    <a:pt x="200799" y="525691"/>
                  </a:moveTo>
                  <a:lnTo>
                    <a:pt x="236118" y="490334"/>
                  </a:lnTo>
                </a:path>
                <a:path extrusionOk="0" h="668020" w="723900">
                  <a:moveTo>
                    <a:pt x="266306" y="591908"/>
                  </a:moveTo>
                  <a:lnTo>
                    <a:pt x="300786" y="557415"/>
                  </a:lnTo>
                </a:path>
                <a:path extrusionOk="0" h="668020" w="723900">
                  <a:moveTo>
                    <a:pt x="363054" y="628497"/>
                  </a:moveTo>
                  <a:lnTo>
                    <a:pt x="373341" y="612988"/>
                  </a:lnTo>
                  <a:lnTo>
                    <a:pt x="376770" y="595352"/>
                  </a:lnTo>
                  <a:lnTo>
                    <a:pt x="373341" y="577718"/>
                  </a:lnTo>
                  <a:lnTo>
                    <a:pt x="363054" y="562216"/>
                  </a:lnTo>
                  <a:lnTo>
                    <a:pt x="347943" y="552082"/>
                  </a:lnTo>
                  <a:lnTo>
                    <a:pt x="330755" y="548517"/>
                  </a:lnTo>
                  <a:lnTo>
                    <a:pt x="313477" y="551513"/>
                  </a:lnTo>
                  <a:lnTo>
                    <a:pt x="298094" y="561060"/>
                  </a:lnTo>
                  <a:lnTo>
                    <a:pt x="297967" y="560933"/>
                  </a:lnTo>
                  <a:lnTo>
                    <a:pt x="307509" y="545541"/>
                  </a:lnTo>
                  <a:lnTo>
                    <a:pt x="310507" y="528253"/>
                  </a:lnTo>
                  <a:lnTo>
                    <a:pt x="306948" y="511055"/>
                  </a:lnTo>
                  <a:lnTo>
                    <a:pt x="296824" y="495934"/>
                  </a:lnTo>
                  <a:lnTo>
                    <a:pt x="281712" y="485801"/>
                  </a:lnTo>
                  <a:lnTo>
                    <a:pt x="264525" y="482236"/>
                  </a:lnTo>
                  <a:lnTo>
                    <a:pt x="247246" y="485231"/>
                  </a:lnTo>
                  <a:lnTo>
                    <a:pt x="231863" y="494779"/>
                  </a:lnTo>
                  <a:lnTo>
                    <a:pt x="231736" y="494664"/>
                  </a:lnTo>
                  <a:lnTo>
                    <a:pt x="241279" y="479265"/>
                  </a:lnTo>
                  <a:lnTo>
                    <a:pt x="244276" y="461973"/>
                  </a:lnTo>
                  <a:lnTo>
                    <a:pt x="240718" y="444774"/>
                  </a:lnTo>
                  <a:lnTo>
                    <a:pt x="230593" y="429653"/>
                  </a:lnTo>
                  <a:lnTo>
                    <a:pt x="215482" y="419520"/>
                  </a:lnTo>
                  <a:lnTo>
                    <a:pt x="198294" y="415955"/>
                  </a:lnTo>
                  <a:lnTo>
                    <a:pt x="181016" y="418950"/>
                  </a:lnTo>
                  <a:lnTo>
                    <a:pt x="165633" y="428497"/>
                  </a:lnTo>
                  <a:lnTo>
                    <a:pt x="165506" y="428383"/>
                  </a:lnTo>
                  <a:lnTo>
                    <a:pt x="175048" y="412989"/>
                  </a:lnTo>
                  <a:lnTo>
                    <a:pt x="178046" y="395697"/>
                  </a:lnTo>
                  <a:lnTo>
                    <a:pt x="174487" y="378495"/>
                  </a:lnTo>
                  <a:lnTo>
                    <a:pt x="164363" y="363372"/>
                  </a:lnTo>
                  <a:lnTo>
                    <a:pt x="148871" y="353078"/>
                  </a:lnTo>
                  <a:lnTo>
                    <a:pt x="131248" y="349646"/>
                  </a:lnTo>
                  <a:lnTo>
                    <a:pt x="113624" y="353078"/>
                  </a:lnTo>
                  <a:lnTo>
                    <a:pt x="98132" y="363372"/>
                  </a:lnTo>
                </a:path>
                <a:path extrusionOk="0" h="668020" w="723900">
                  <a:moveTo>
                    <a:pt x="621626" y="360972"/>
                  </a:moveTo>
                  <a:lnTo>
                    <a:pt x="723900" y="258610"/>
                  </a:lnTo>
                </a:path>
                <a:path extrusionOk="0" h="668020" w="723900">
                  <a:moveTo>
                    <a:pt x="568833" y="297954"/>
                  </a:moveTo>
                  <a:lnTo>
                    <a:pt x="531558" y="260642"/>
                  </a:lnTo>
                  <a:lnTo>
                    <a:pt x="497504" y="242402"/>
                  </a:lnTo>
                  <a:lnTo>
                    <a:pt x="484441" y="241109"/>
                  </a:lnTo>
                  <a:lnTo>
                    <a:pt x="402501" y="241109"/>
                  </a:lnTo>
                  <a:lnTo>
                    <a:pt x="392135" y="243204"/>
                  </a:lnTo>
                  <a:lnTo>
                    <a:pt x="383670" y="248918"/>
                  </a:lnTo>
                  <a:lnTo>
                    <a:pt x="377962" y="257391"/>
                  </a:lnTo>
                  <a:lnTo>
                    <a:pt x="375869" y="267766"/>
                  </a:lnTo>
                  <a:lnTo>
                    <a:pt x="375869" y="307759"/>
                  </a:lnTo>
                  <a:lnTo>
                    <a:pt x="371658" y="328626"/>
                  </a:lnTo>
                  <a:lnTo>
                    <a:pt x="360176" y="345670"/>
                  </a:lnTo>
                  <a:lnTo>
                    <a:pt x="343149" y="357163"/>
                  </a:lnTo>
                  <a:lnTo>
                    <a:pt x="322300" y="361378"/>
                  </a:lnTo>
                  <a:lnTo>
                    <a:pt x="301444" y="357163"/>
                  </a:lnTo>
                  <a:lnTo>
                    <a:pt x="284413" y="345670"/>
                  </a:lnTo>
                  <a:lnTo>
                    <a:pt x="272930" y="328626"/>
                  </a:lnTo>
                  <a:lnTo>
                    <a:pt x="268719" y="307759"/>
                  </a:lnTo>
                  <a:lnTo>
                    <a:pt x="268719" y="237261"/>
                  </a:lnTo>
                  <a:lnTo>
                    <a:pt x="271122" y="212952"/>
                  </a:lnTo>
                  <a:lnTo>
                    <a:pt x="278152" y="189799"/>
                  </a:lnTo>
                  <a:lnTo>
                    <a:pt x="289539" y="168454"/>
                  </a:lnTo>
                  <a:lnTo>
                    <a:pt x="305015" y="149567"/>
                  </a:lnTo>
                  <a:lnTo>
                    <a:pt x="362966" y="91351"/>
                  </a:lnTo>
                </a:path>
                <a:path extrusionOk="0" h="668020" w="723900">
                  <a:moveTo>
                    <a:pt x="452132" y="3555"/>
                  </a:moveTo>
                  <a:lnTo>
                    <a:pt x="361886" y="90677"/>
                  </a:lnTo>
                </a:path>
                <a:path extrusionOk="0" h="668020" w="723900">
                  <a:moveTo>
                    <a:pt x="0" y="258343"/>
                  </a:moveTo>
                  <a:lnTo>
                    <a:pt x="97828" y="356666"/>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sp>
        <p:nvSpPr>
          <p:cNvPr id="180" name="Google Shape;180;p21"/>
          <p:cNvSpPr/>
          <p:nvPr/>
        </p:nvSpPr>
        <p:spPr>
          <a:xfrm>
            <a:off x="2569823" y="2723814"/>
            <a:ext cx="1076325" cy="1076325"/>
          </a:xfrm>
          <a:custGeom>
            <a:rect b="b" l="l" r="r" t="t"/>
            <a:pathLst>
              <a:path extrusionOk="0" h="1435100" w="1435100">
                <a:moveTo>
                  <a:pt x="717550" y="0"/>
                </a:moveTo>
                <a:lnTo>
                  <a:pt x="670371" y="1526"/>
                </a:lnTo>
                <a:lnTo>
                  <a:pt x="624006" y="6042"/>
                </a:lnTo>
                <a:lnTo>
                  <a:pt x="578552" y="13452"/>
                </a:lnTo>
                <a:lnTo>
                  <a:pt x="534101" y="23664"/>
                </a:lnTo>
                <a:lnTo>
                  <a:pt x="490749" y="36581"/>
                </a:lnTo>
                <a:lnTo>
                  <a:pt x="448589" y="52109"/>
                </a:lnTo>
                <a:lnTo>
                  <a:pt x="407718" y="70154"/>
                </a:lnTo>
                <a:lnTo>
                  <a:pt x="368228" y="90622"/>
                </a:lnTo>
                <a:lnTo>
                  <a:pt x="330216" y="113417"/>
                </a:lnTo>
                <a:lnTo>
                  <a:pt x="293774" y="138445"/>
                </a:lnTo>
                <a:lnTo>
                  <a:pt x="258999" y="165612"/>
                </a:lnTo>
                <a:lnTo>
                  <a:pt x="225983" y="194823"/>
                </a:lnTo>
                <a:lnTo>
                  <a:pt x="194823" y="225983"/>
                </a:lnTo>
                <a:lnTo>
                  <a:pt x="165612" y="258999"/>
                </a:lnTo>
                <a:lnTo>
                  <a:pt x="138445" y="293774"/>
                </a:lnTo>
                <a:lnTo>
                  <a:pt x="113417" y="330216"/>
                </a:lnTo>
                <a:lnTo>
                  <a:pt x="90622" y="368228"/>
                </a:lnTo>
                <a:lnTo>
                  <a:pt x="70154" y="407718"/>
                </a:lnTo>
                <a:lnTo>
                  <a:pt x="52109" y="448589"/>
                </a:lnTo>
                <a:lnTo>
                  <a:pt x="36581" y="490749"/>
                </a:lnTo>
                <a:lnTo>
                  <a:pt x="23664" y="534101"/>
                </a:lnTo>
                <a:lnTo>
                  <a:pt x="13452" y="578552"/>
                </a:lnTo>
                <a:lnTo>
                  <a:pt x="6042" y="624006"/>
                </a:lnTo>
                <a:lnTo>
                  <a:pt x="1526" y="670371"/>
                </a:lnTo>
                <a:lnTo>
                  <a:pt x="0" y="717550"/>
                </a:lnTo>
                <a:lnTo>
                  <a:pt x="1526" y="764728"/>
                </a:lnTo>
                <a:lnTo>
                  <a:pt x="6042" y="811093"/>
                </a:lnTo>
                <a:lnTo>
                  <a:pt x="13452" y="856547"/>
                </a:lnTo>
                <a:lnTo>
                  <a:pt x="23664" y="900998"/>
                </a:lnTo>
                <a:lnTo>
                  <a:pt x="36581" y="944350"/>
                </a:lnTo>
                <a:lnTo>
                  <a:pt x="52109" y="986510"/>
                </a:lnTo>
                <a:lnTo>
                  <a:pt x="70154" y="1027381"/>
                </a:lnTo>
                <a:lnTo>
                  <a:pt x="90622" y="1066871"/>
                </a:lnTo>
                <a:lnTo>
                  <a:pt x="113417" y="1104883"/>
                </a:lnTo>
                <a:lnTo>
                  <a:pt x="138445" y="1141325"/>
                </a:lnTo>
                <a:lnTo>
                  <a:pt x="165612" y="1176100"/>
                </a:lnTo>
                <a:lnTo>
                  <a:pt x="194823" y="1209116"/>
                </a:lnTo>
                <a:lnTo>
                  <a:pt x="225983" y="1240276"/>
                </a:lnTo>
                <a:lnTo>
                  <a:pt x="258999" y="1269487"/>
                </a:lnTo>
                <a:lnTo>
                  <a:pt x="293774" y="1296654"/>
                </a:lnTo>
                <a:lnTo>
                  <a:pt x="330216" y="1321682"/>
                </a:lnTo>
                <a:lnTo>
                  <a:pt x="368228" y="1344477"/>
                </a:lnTo>
                <a:lnTo>
                  <a:pt x="407718" y="1364945"/>
                </a:lnTo>
                <a:lnTo>
                  <a:pt x="448589" y="1382990"/>
                </a:lnTo>
                <a:lnTo>
                  <a:pt x="490749" y="1398518"/>
                </a:lnTo>
                <a:lnTo>
                  <a:pt x="534101" y="1411435"/>
                </a:lnTo>
                <a:lnTo>
                  <a:pt x="578552" y="1421647"/>
                </a:lnTo>
                <a:lnTo>
                  <a:pt x="624006" y="1429057"/>
                </a:lnTo>
                <a:lnTo>
                  <a:pt x="670371" y="1433573"/>
                </a:lnTo>
                <a:lnTo>
                  <a:pt x="717550" y="1435100"/>
                </a:lnTo>
                <a:lnTo>
                  <a:pt x="764728" y="1433573"/>
                </a:lnTo>
                <a:lnTo>
                  <a:pt x="811093" y="1429057"/>
                </a:lnTo>
                <a:lnTo>
                  <a:pt x="856547" y="1421647"/>
                </a:lnTo>
                <a:lnTo>
                  <a:pt x="900998" y="1411435"/>
                </a:lnTo>
                <a:lnTo>
                  <a:pt x="944350" y="1398518"/>
                </a:lnTo>
                <a:lnTo>
                  <a:pt x="986510" y="1382990"/>
                </a:lnTo>
                <a:lnTo>
                  <a:pt x="1027381" y="1364945"/>
                </a:lnTo>
                <a:lnTo>
                  <a:pt x="1066871" y="1344477"/>
                </a:lnTo>
                <a:lnTo>
                  <a:pt x="1104883" y="1321682"/>
                </a:lnTo>
                <a:lnTo>
                  <a:pt x="1141325" y="1296654"/>
                </a:lnTo>
                <a:lnTo>
                  <a:pt x="1176100" y="1269487"/>
                </a:lnTo>
                <a:lnTo>
                  <a:pt x="1209116" y="1240276"/>
                </a:lnTo>
                <a:lnTo>
                  <a:pt x="1240276" y="1209116"/>
                </a:lnTo>
                <a:lnTo>
                  <a:pt x="1269487" y="1176100"/>
                </a:lnTo>
                <a:lnTo>
                  <a:pt x="1296654" y="1141325"/>
                </a:lnTo>
                <a:lnTo>
                  <a:pt x="1321682" y="1104883"/>
                </a:lnTo>
                <a:lnTo>
                  <a:pt x="1344477" y="1066871"/>
                </a:lnTo>
                <a:lnTo>
                  <a:pt x="1364945" y="1027381"/>
                </a:lnTo>
                <a:lnTo>
                  <a:pt x="1382990" y="986510"/>
                </a:lnTo>
                <a:lnTo>
                  <a:pt x="1398518" y="944350"/>
                </a:lnTo>
                <a:lnTo>
                  <a:pt x="1411435" y="900998"/>
                </a:lnTo>
                <a:lnTo>
                  <a:pt x="1421647" y="856547"/>
                </a:lnTo>
                <a:lnTo>
                  <a:pt x="1429057" y="811093"/>
                </a:lnTo>
                <a:lnTo>
                  <a:pt x="1433573" y="764728"/>
                </a:lnTo>
                <a:lnTo>
                  <a:pt x="1435100" y="717550"/>
                </a:lnTo>
                <a:lnTo>
                  <a:pt x="1433573" y="670371"/>
                </a:lnTo>
                <a:lnTo>
                  <a:pt x="1429057" y="624006"/>
                </a:lnTo>
                <a:lnTo>
                  <a:pt x="1421647" y="578552"/>
                </a:lnTo>
                <a:lnTo>
                  <a:pt x="1411435" y="534101"/>
                </a:lnTo>
                <a:lnTo>
                  <a:pt x="1398518" y="490749"/>
                </a:lnTo>
                <a:lnTo>
                  <a:pt x="1382990" y="448589"/>
                </a:lnTo>
                <a:lnTo>
                  <a:pt x="1364945" y="407718"/>
                </a:lnTo>
                <a:lnTo>
                  <a:pt x="1344477" y="368228"/>
                </a:lnTo>
                <a:lnTo>
                  <a:pt x="1321682" y="330216"/>
                </a:lnTo>
                <a:lnTo>
                  <a:pt x="1296654" y="293774"/>
                </a:lnTo>
                <a:lnTo>
                  <a:pt x="1269487" y="258999"/>
                </a:lnTo>
                <a:lnTo>
                  <a:pt x="1240276" y="225983"/>
                </a:lnTo>
                <a:lnTo>
                  <a:pt x="1209116" y="194823"/>
                </a:lnTo>
                <a:lnTo>
                  <a:pt x="1176100" y="165612"/>
                </a:lnTo>
                <a:lnTo>
                  <a:pt x="1141325" y="138445"/>
                </a:lnTo>
                <a:lnTo>
                  <a:pt x="1104883" y="113417"/>
                </a:lnTo>
                <a:lnTo>
                  <a:pt x="1066871" y="90622"/>
                </a:lnTo>
                <a:lnTo>
                  <a:pt x="1027381" y="70154"/>
                </a:lnTo>
                <a:lnTo>
                  <a:pt x="986510" y="52109"/>
                </a:lnTo>
                <a:lnTo>
                  <a:pt x="944350" y="36581"/>
                </a:lnTo>
                <a:lnTo>
                  <a:pt x="900998" y="23664"/>
                </a:lnTo>
                <a:lnTo>
                  <a:pt x="856547" y="13452"/>
                </a:lnTo>
                <a:lnTo>
                  <a:pt x="811093" y="6042"/>
                </a:lnTo>
                <a:lnTo>
                  <a:pt x="764728" y="1526"/>
                </a:lnTo>
                <a:lnTo>
                  <a:pt x="71755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1" name="Google Shape;181;p21"/>
          <p:cNvSpPr/>
          <p:nvPr/>
        </p:nvSpPr>
        <p:spPr>
          <a:xfrm>
            <a:off x="2773237" y="3064064"/>
            <a:ext cx="398621" cy="350044"/>
          </a:xfrm>
          <a:custGeom>
            <a:rect b="b" l="l" r="r" t="t"/>
            <a:pathLst>
              <a:path extrusionOk="0" h="466725" w="531495">
                <a:moveTo>
                  <a:pt x="0" y="66573"/>
                </a:moveTo>
                <a:lnTo>
                  <a:pt x="56235" y="466229"/>
                </a:lnTo>
                <a:lnTo>
                  <a:pt x="530948" y="399656"/>
                </a:lnTo>
                <a:lnTo>
                  <a:pt x="474713" y="0"/>
                </a:lnTo>
                <a:lnTo>
                  <a:pt x="0" y="66573"/>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2" name="Google Shape;182;p21"/>
          <p:cNvSpPr/>
          <p:nvPr/>
        </p:nvSpPr>
        <p:spPr>
          <a:xfrm>
            <a:off x="2995706" y="3388452"/>
            <a:ext cx="18097" cy="136207"/>
          </a:xfrm>
          <a:custGeom>
            <a:rect b="b" l="l" r="r" t="t"/>
            <a:pathLst>
              <a:path extrusionOk="0" h="181610" w="24129">
                <a:moveTo>
                  <a:pt x="0" y="0"/>
                </a:moveTo>
                <a:lnTo>
                  <a:pt x="24015" y="181571"/>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3" name="Google Shape;183;p21"/>
          <p:cNvSpPr/>
          <p:nvPr/>
        </p:nvSpPr>
        <p:spPr>
          <a:xfrm>
            <a:off x="3092180" y="2971452"/>
            <a:ext cx="373379" cy="373379"/>
          </a:xfrm>
          <a:custGeom>
            <a:rect b="b" l="l" r="r" t="t"/>
            <a:pathLst>
              <a:path extrusionOk="0" h="497839" w="497839">
                <a:moveTo>
                  <a:pt x="93687" y="427634"/>
                </a:moveTo>
                <a:lnTo>
                  <a:pt x="410222" y="497687"/>
                </a:lnTo>
                <a:lnTo>
                  <a:pt x="497687" y="103682"/>
                </a:lnTo>
                <a:lnTo>
                  <a:pt x="29768" y="0"/>
                </a:lnTo>
                <a:lnTo>
                  <a:pt x="0" y="134238"/>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4" name="Google Shape;184;p21"/>
          <p:cNvSpPr/>
          <p:nvPr/>
        </p:nvSpPr>
        <p:spPr>
          <a:xfrm>
            <a:off x="3176907" y="3308935"/>
            <a:ext cx="46672" cy="217646"/>
          </a:xfrm>
          <a:custGeom>
            <a:rect b="b" l="l" r="r" t="t"/>
            <a:pathLst>
              <a:path extrusionOk="0" h="290195" w="62229">
                <a:moveTo>
                  <a:pt x="61937" y="0"/>
                </a:moveTo>
                <a:lnTo>
                  <a:pt x="0" y="289915"/>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5" name="Google Shape;185;p21"/>
          <p:cNvSpPr/>
          <p:nvPr/>
        </p:nvSpPr>
        <p:spPr>
          <a:xfrm>
            <a:off x="2879745" y="3150710"/>
            <a:ext cx="171926" cy="178594"/>
          </a:xfrm>
          <a:custGeom>
            <a:rect b="b" l="l" r="r" t="t"/>
            <a:pathLst>
              <a:path extrusionOk="0" h="238125" w="229235">
                <a:moveTo>
                  <a:pt x="102158" y="0"/>
                </a:moveTo>
                <a:lnTo>
                  <a:pt x="85483" y="88785"/>
                </a:lnTo>
                <a:lnTo>
                  <a:pt x="0" y="103123"/>
                </a:lnTo>
                <a:lnTo>
                  <a:pt x="75818" y="148247"/>
                </a:lnTo>
                <a:lnTo>
                  <a:pt x="63525" y="237858"/>
                </a:lnTo>
                <a:lnTo>
                  <a:pt x="127050" y="176961"/>
                </a:lnTo>
                <a:lnTo>
                  <a:pt x="204927" y="217995"/>
                </a:lnTo>
                <a:lnTo>
                  <a:pt x="168376" y="135242"/>
                </a:lnTo>
                <a:lnTo>
                  <a:pt x="228803" y="70993"/>
                </a:lnTo>
                <a:lnTo>
                  <a:pt x="142684" y="80746"/>
                </a:lnTo>
                <a:lnTo>
                  <a:pt x="102158"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6" name="Google Shape;186;p21"/>
          <p:cNvSpPr/>
          <p:nvPr/>
        </p:nvSpPr>
        <p:spPr>
          <a:xfrm>
            <a:off x="3176263" y="3071277"/>
            <a:ext cx="169545" cy="180022"/>
          </a:xfrm>
          <a:custGeom>
            <a:rect b="b" l="l" r="r" t="t"/>
            <a:pathLst>
              <a:path extrusionOk="0" h="240029" w="226060">
                <a:moveTo>
                  <a:pt x="131305" y="0"/>
                </a:moveTo>
                <a:lnTo>
                  <a:pt x="85242" y="77736"/>
                </a:lnTo>
                <a:lnTo>
                  <a:pt x="0" y="62014"/>
                </a:lnTo>
                <a:lnTo>
                  <a:pt x="55803" y="130314"/>
                </a:lnTo>
                <a:lnTo>
                  <a:pt x="13563" y="210324"/>
                </a:lnTo>
                <a:lnTo>
                  <a:pt x="94106" y="174815"/>
                </a:lnTo>
                <a:lnTo>
                  <a:pt x="153238" y="239979"/>
                </a:lnTo>
                <a:lnTo>
                  <a:pt x="147218" y="149720"/>
                </a:lnTo>
                <a:lnTo>
                  <a:pt x="226009" y="109994"/>
                </a:lnTo>
                <a:lnTo>
                  <a:pt x="141744" y="89725"/>
                </a:lnTo>
                <a:lnTo>
                  <a:pt x="131305"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87" name="Google Shape;187;p21"/>
          <p:cNvSpPr/>
          <p:nvPr/>
        </p:nvSpPr>
        <p:spPr>
          <a:xfrm>
            <a:off x="4366630" y="3276048"/>
            <a:ext cx="1076325" cy="1076325"/>
          </a:xfrm>
          <a:custGeom>
            <a:rect b="b" l="l" r="r" t="t"/>
            <a:pathLst>
              <a:path extrusionOk="0" h="1435100" w="1435100">
                <a:moveTo>
                  <a:pt x="717550" y="0"/>
                </a:moveTo>
                <a:lnTo>
                  <a:pt x="670371" y="1526"/>
                </a:lnTo>
                <a:lnTo>
                  <a:pt x="624006" y="6042"/>
                </a:lnTo>
                <a:lnTo>
                  <a:pt x="578552" y="13452"/>
                </a:lnTo>
                <a:lnTo>
                  <a:pt x="534101" y="23664"/>
                </a:lnTo>
                <a:lnTo>
                  <a:pt x="490749" y="36581"/>
                </a:lnTo>
                <a:lnTo>
                  <a:pt x="448589" y="52109"/>
                </a:lnTo>
                <a:lnTo>
                  <a:pt x="407718" y="70154"/>
                </a:lnTo>
                <a:lnTo>
                  <a:pt x="368228" y="90622"/>
                </a:lnTo>
                <a:lnTo>
                  <a:pt x="330216" y="113417"/>
                </a:lnTo>
                <a:lnTo>
                  <a:pt x="293774" y="138445"/>
                </a:lnTo>
                <a:lnTo>
                  <a:pt x="258999" y="165612"/>
                </a:lnTo>
                <a:lnTo>
                  <a:pt x="225983" y="194823"/>
                </a:lnTo>
                <a:lnTo>
                  <a:pt x="194823" y="225983"/>
                </a:lnTo>
                <a:lnTo>
                  <a:pt x="165612" y="258999"/>
                </a:lnTo>
                <a:lnTo>
                  <a:pt x="138445" y="293774"/>
                </a:lnTo>
                <a:lnTo>
                  <a:pt x="113417" y="330216"/>
                </a:lnTo>
                <a:lnTo>
                  <a:pt x="90622" y="368228"/>
                </a:lnTo>
                <a:lnTo>
                  <a:pt x="70154" y="407718"/>
                </a:lnTo>
                <a:lnTo>
                  <a:pt x="52109" y="448589"/>
                </a:lnTo>
                <a:lnTo>
                  <a:pt x="36581" y="490749"/>
                </a:lnTo>
                <a:lnTo>
                  <a:pt x="23664" y="534101"/>
                </a:lnTo>
                <a:lnTo>
                  <a:pt x="13452" y="578552"/>
                </a:lnTo>
                <a:lnTo>
                  <a:pt x="6042" y="624006"/>
                </a:lnTo>
                <a:lnTo>
                  <a:pt x="1526" y="670371"/>
                </a:lnTo>
                <a:lnTo>
                  <a:pt x="0" y="717550"/>
                </a:lnTo>
                <a:lnTo>
                  <a:pt x="1526" y="764728"/>
                </a:lnTo>
                <a:lnTo>
                  <a:pt x="6042" y="811093"/>
                </a:lnTo>
                <a:lnTo>
                  <a:pt x="13452" y="856547"/>
                </a:lnTo>
                <a:lnTo>
                  <a:pt x="23664" y="900998"/>
                </a:lnTo>
                <a:lnTo>
                  <a:pt x="36581" y="944350"/>
                </a:lnTo>
                <a:lnTo>
                  <a:pt x="52109" y="986510"/>
                </a:lnTo>
                <a:lnTo>
                  <a:pt x="70154" y="1027381"/>
                </a:lnTo>
                <a:lnTo>
                  <a:pt x="90622" y="1066871"/>
                </a:lnTo>
                <a:lnTo>
                  <a:pt x="113417" y="1104883"/>
                </a:lnTo>
                <a:lnTo>
                  <a:pt x="138445" y="1141325"/>
                </a:lnTo>
                <a:lnTo>
                  <a:pt x="165612" y="1176100"/>
                </a:lnTo>
                <a:lnTo>
                  <a:pt x="194823" y="1209116"/>
                </a:lnTo>
                <a:lnTo>
                  <a:pt x="225983" y="1240276"/>
                </a:lnTo>
                <a:lnTo>
                  <a:pt x="258999" y="1269487"/>
                </a:lnTo>
                <a:lnTo>
                  <a:pt x="293774" y="1296654"/>
                </a:lnTo>
                <a:lnTo>
                  <a:pt x="330216" y="1321682"/>
                </a:lnTo>
                <a:lnTo>
                  <a:pt x="368228" y="1344477"/>
                </a:lnTo>
                <a:lnTo>
                  <a:pt x="407718" y="1364945"/>
                </a:lnTo>
                <a:lnTo>
                  <a:pt x="448589" y="1382990"/>
                </a:lnTo>
                <a:lnTo>
                  <a:pt x="490749" y="1398518"/>
                </a:lnTo>
                <a:lnTo>
                  <a:pt x="534101" y="1411435"/>
                </a:lnTo>
                <a:lnTo>
                  <a:pt x="578552" y="1421647"/>
                </a:lnTo>
                <a:lnTo>
                  <a:pt x="624006" y="1429057"/>
                </a:lnTo>
                <a:lnTo>
                  <a:pt x="670371" y="1433573"/>
                </a:lnTo>
                <a:lnTo>
                  <a:pt x="717550" y="1435100"/>
                </a:lnTo>
                <a:lnTo>
                  <a:pt x="764728" y="1433573"/>
                </a:lnTo>
                <a:lnTo>
                  <a:pt x="811093" y="1429057"/>
                </a:lnTo>
                <a:lnTo>
                  <a:pt x="856547" y="1421647"/>
                </a:lnTo>
                <a:lnTo>
                  <a:pt x="900998" y="1411435"/>
                </a:lnTo>
                <a:lnTo>
                  <a:pt x="944350" y="1398518"/>
                </a:lnTo>
                <a:lnTo>
                  <a:pt x="986510" y="1382990"/>
                </a:lnTo>
                <a:lnTo>
                  <a:pt x="1027381" y="1364945"/>
                </a:lnTo>
                <a:lnTo>
                  <a:pt x="1066871" y="1344477"/>
                </a:lnTo>
                <a:lnTo>
                  <a:pt x="1104883" y="1321682"/>
                </a:lnTo>
                <a:lnTo>
                  <a:pt x="1141325" y="1296654"/>
                </a:lnTo>
                <a:lnTo>
                  <a:pt x="1176100" y="1269487"/>
                </a:lnTo>
                <a:lnTo>
                  <a:pt x="1209116" y="1240276"/>
                </a:lnTo>
                <a:lnTo>
                  <a:pt x="1240276" y="1209116"/>
                </a:lnTo>
                <a:lnTo>
                  <a:pt x="1269487" y="1176100"/>
                </a:lnTo>
                <a:lnTo>
                  <a:pt x="1296654" y="1141325"/>
                </a:lnTo>
                <a:lnTo>
                  <a:pt x="1321682" y="1104883"/>
                </a:lnTo>
                <a:lnTo>
                  <a:pt x="1344477" y="1066871"/>
                </a:lnTo>
                <a:lnTo>
                  <a:pt x="1364945" y="1027381"/>
                </a:lnTo>
                <a:lnTo>
                  <a:pt x="1382990" y="986510"/>
                </a:lnTo>
                <a:lnTo>
                  <a:pt x="1398518" y="944350"/>
                </a:lnTo>
                <a:lnTo>
                  <a:pt x="1411435" y="900998"/>
                </a:lnTo>
                <a:lnTo>
                  <a:pt x="1421647" y="856547"/>
                </a:lnTo>
                <a:lnTo>
                  <a:pt x="1429057" y="811093"/>
                </a:lnTo>
                <a:lnTo>
                  <a:pt x="1433573" y="764728"/>
                </a:lnTo>
                <a:lnTo>
                  <a:pt x="1435100" y="717550"/>
                </a:lnTo>
                <a:lnTo>
                  <a:pt x="1433573" y="670371"/>
                </a:lnTo>
                <a:lnTo>
                  <a:pt x="1429057" y="624006"/>
                </a:lnTo>
                <a:lnTo>
                  <a:pt x="1421647" y="578552"/>
                </a:lnTo>
                <a:lnTo>
                  <a:pt x="1411435" y="534101"/>
                </a:lnTo>
                <a:lnTo>
                  <a:pt x="1398518" y="490749"/>
                </a:lnTo>
                <a:lnTo>
                  <a:pt x="1382990" y="448589"/>
                </a:lnTo>
                <a:lnTo>
                  <a:pt x="1364945" y="407718"/>
                </a:lnTo>
                <a:lnTo>
                  <a:pt x="1344477" y="368228"/>
                </a:lnTo>
                <a:lnTo>
                  <a:pt x="1321682" y="330216"/>
                </a:lnTo>
                <a:lnTo>
                  <a:pt x="1296654" y="293774"/>
                </a:lnTo>
                <a:lnTo>
                  <a:pt x="1269487" y="258999"/>
                </a:lnTo>
                <a:lnTo>
                  <a:pt x="1240276" y="225983"/>
                </a:lnTo>
                <a:lnTo>
                  <a:pt x="1209116" y="194823"/>
                </a:lnTo>
                <a:lnTo>
                  <a:pt x="1176100" y="165612"/>
                </a:lnTo>
                <a:lnTo>
                  <a:pt x="1141325" y="138445"/>
                </a:lnTo>
                <a:lnTo>
                  <a:pt x="1104883" y="113417"/>
                </a:lnTo>
                <a:lnTo>
                  <a:pt x="1066871" y="90622"/>
                </a:lnTo>
                <a:lnTo>
                  <a:pt x="1027381" y="70154"/>
                </a:lnTo>
                <a:lnTo>
                  <a:pt x="986510" y="52109"/>
                </a:lnTo>
                <a:lnTo>
                  <a:pt x="944350" y="36581"/>
                </a:lnTo>
                <a:lnTo>
                  <a:pt x="900998" y="23664"/>
                </a:lnTo>
                <a:lnTo>
                  <a:pt x="856547" y="13452"/>
                </a:lnTo>
                <a:lnTo>
                  <a:pt x="811093" y="6042"/>
                </a:lnTo>
                <a:lnTo>
                  <a:pt x="764728" y="1526"/>
                </a:lnTo>
                <a:lnTo>
                  <a:pt x="71755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188" name="Google Shape;188;p21"/>
          <p:cNvPicPr preferRelativeResize="0"/>
          <p:nvPr/>
        </p:nvPicPr>
        <p:blipFill rotWithShape="1">
          <a:blip r:embed="rId3">
            <a:alphaModFix/>
          </a:blip>
          <a:srcRect b="0" l="0" r="0" t="0"/>
          <a:stretch/>
        </p:blipFill>
        <p:spPr>
          <a:xfrm>
            <a:off x="4745198" y="3537879"/>
            <a:ext cx="319045" cy="302212"/>
          </a:xfrm>
          <a:prstGeom prst="rect">
            <a:avLst/>
          </a:prstGeom>
          <a:noFill/>
          <a:ln>
            <a:noFill/>
          </a:ln>
        </p:spPr>
      </p:pic>
      <p:sp>
        <p:nvSpPr>
          <p:cNvPr id="189" name="Google Shape;189;p21"/>
          <p:cNvSpPr/>
          <p:nvPr/>
        </p:nvSpPr>
        <p:spPr>
          <a:xfrm>
            <a:off x="4638057" y="3847781"/>
            <a:ext cx="533400" cy="216217"/>
          </a:xfrm>
          <a:custGeom>
            <a:rect b="b" l="l" r="r" t="t"/>
            <a:pathLst>
              <a:path extrusionOk="0" h="288289" w="711200">
                <a:moveTo>
                  <a:pt x="711200" y="288103"/>
                </a:moveTo>
                <a:lnTo>
                  <a:pt x="704977" y="247928"/>
                </a:lnTo>
                <a:lnTo>
                  <a:pt x="687425" y="212228"/>
                </a:lnTo>
                <a:lnTo>
                  <a:pt x="660129" y="183284"/>
                </a:lnTo>
                <a:lnTo>
                  <a:pt x="624674" y="163376"/>
                </a:lnTo>
                <a:lnTo>
                  <a:pt x="650409" y="139222"/>
                </a:lnTo>
                <a:lnTo>
                  <a:pt x="664397" y="108153"/>
                </a:lnTo>
                <a:lnTo>
                  <a:pt x="665712" y="74108"/>
                </a:lnTo>
                <a:lnTo>
                  <a:pt x="653427" y="41024"/>
                </a:lnTo>
                <a:lnTo>
                  <a:pt x="629258" y="15297"/>
                </a:lnTo>
                <a:lnTo>
                  <a:pt x="598179" y="1313"/>
                </a:lnTo>
                <a:lnTo>
                  <a:pt x="564123" y="0"/>
                </a:lnTo>
                <a:lnTo>
                  <a:pt x="531025" y="12284"/>
                </a:lnTo>
                <a:lnTo>
                  <a:pt x="505290" y="36438"/>
                </a:lnTo>
                <a:lnTo>
                  <a:pt x="491302" y="67507"/>
                </a:lnTo>
                <a:lnTo>
                  <a:pt x="489987" y="101552"/>
                </a:lnTo>
                <a:lnTo>
                  <a:pt x="502272" y="134636"/>
                </a:lnTo>
                <a:lnTo>
                  <a:pt x="508177" y="143034"/>
                </a:lnTo>
                <a:lnTo>
                  <a:pt x="514986" y="150673"/>
                </a:lnTo>
                <a:lnTo>
                  <a:pt x="522626" y="157478"/>
                </a:lnTo>
                <a:lnTo>
                  <a:pt x="531025" y="163376"/>
                </a:lnTo>
                <a:lnTo>
                  <a:pt x="512075" y="172227"/>
                </a:lnTo>
                <a:lnTo>
                  <a:pt x="494841" y="183856"/>
                </a:lnTo>
                <a:lnTo>
                  <a:pt x="479624" y="198021"/>
                </a:lnTo>
                <a:lnTo>
                  <a:pt x="466725" y="214481"/>
                </a:lnTo>
                <a:lnTo>
                  <a:pt x="453825" y="198021"/>
                </a:lnTo>
                <a:lnTo>
                  <a:pt x="438608" y="183856"/>
                </a:lnTo>
                <a:lnTo>
                  <a:pt x="421374" y="172227"/>
                </a:lnTo>
                <a:lnTo>
                  <a:pt x="402424" y="163376"/>
                </a:lnTo>
                <a:lnTo>
                  <a:pt x="428159" y="139222"/>
                </a:lnTo>
                <a:lnTo>
                  <a:pt x="442147" y="108153"/>
                </a:lnTo>
                <a:lnTo>
                  <a:pt x="443462" y="74108"/>
                </a:lnTo>
                <a:lnTo>
                  <a:pt x="431177" y="41024"/>
                </a:lnTo>
                <a:lnTo>
                  <a:pt x="407008" y="15297"/>
                </a:lnTo>
                <a:lnTo>
                  <a:pt x="375929" y="1313"/>
                </a:lnTo>
                <a:lnTo>
                  <a:pt x="341873" y="0"/>
                </a:lnTo>
                <a:lnTo>
                  <a:pt x="308775" y="12284"/>
                </a:lnTo>
                <a:lnTo>
                  <a:pt x="283040" y="36438"/>
                </a:lnTo>
                <a:lnTo>
                  <a:pt x="269052" y="67507"/>
                </a:lnTo>
                <a:lnTo>
                  <a:pt x="267737" y="101552"/>
                </a:lnTo>
                <a:lnTo>
                  <a:pt x="280022" y="134636"/>
                </a:lnTo>
                <a:lnTo>
                  <a:pt x="285927" y="143034"/>
                </a:lnTo>
                <a:lnTo>
                  <a:pt x="292736" y="150673"/>
                </a:lnTo>
                <a:lnTo>
                  <a:pt x="300376" y="157478"/>
                </a:lnTo>
                <a:lnTo>
                  <a:pt x="308775" y="163376"/>
                </a:lnTo>
                <a:lnTo>
                  <a:pt x="289825" y="172227"/>
                </a:lnTo>
                <a:lnTo>
                  <a:pt x="272591" y="183856"/>
                </a:lnTo>
                <a:lnTo>
                  <a:pt x="257374" y="198021"/>
                </a:lnTo>
                <a:lnTo>
                  <a:pt x="244475" y="214481"/>
                </a:lnTo>
                <a:lnTo>
                  <a:pt x="231575" y="198021"/>
                </a:lnTo>
                <a:lnTo>
                  <a:pt x="216358" y="183856"/>
                </a:lnTo>
                <a:lnTo>
                  <a:pt x="199124" y="172227"/>
                </a:lnTo>
                <a:lnTo>
                  <a:pt x="180174" y="163376"/>
                </a:lnTo>
                <a:lnTo>
                  <a:pt x="205909" y="139222"/>
                </a:lnTo>
                <a:lnTo>
                  <a:pt x="219897" y="108153"/>
                </a:lnTo>
                <a:lnTo>
                  <a:pt x="221212" y="74108"/>
                </a:lnTo>
                <a:lnTo>
                  <a:pt x="208927" y="41024"/>
                </a:lnTo>
                <a:lnTo>
                  <a:pt x="184758" y="15297"/>
                </a:lnTo>
                <a:lnTo>
                  <a:pt x="153679" y="1313"/>
                </a:lnTo>
                <a:lnTo>
                  <a:pt x="119623" y="0"/>
                </a:lnTo>
                <a:lnTo>
                  <a:pt x="86525" y="12284"/>
                </a:lnTo>
                <a:lnTo>
                  <a:pt x="60790" y="36438"/>
                </a:lnTo>
                <a:lnTo>
                  <a:pt x="46802" y="67507"/>
                </a:lnTo>
                <a:lnTo>
                  <a:pt x="45487" y="101552"/>
                </a:lnTo>
                <a:lnTo>
                  <a:pt x="57772" y="134636"/>
                </a:lnTo>
                <a:lnTo>
                  <a:pt x="63677" y="143034"/>
                </a:lnTo>
                <a:lnTo>
                  <a:pt x="70486" y="150673"/>
                </a:lnTo>
                <a:lnTo>
                  <a:pt x="78126" y="157478"/>
                </a:lnTo>
                <a:lnTo>
                  <a:pt x="86525" y="163376"/>
                </a:lnTo>
                <a:lnTo>
                  <a:pt x="51070" y="183284"/>
                </a:lnTo>
                <a:lnTo>
                  <a:pt x="23774" y="212228"/>
                </a:lnTo>
                <a:lnTo>
                  <a:pt x="6222" y="247928"/>
                </a:lnTo>
                <a:lnTo>
                  <a:pt x="0" y="288103"/>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190" name="Google Shape;190;p21"/>
          <p:cNvPicPr preferRelativeResize="0"/>
          <p:nvPr/>
        </p:nvPicPr>
        <p:blipFill>
          <a:blip r:embed="rId4">
            <a:alphaModFix/>
          </a:blip>
          <a:stretch>
            <a:fillRect/>
          </a:stretch>
        </p:blipFill>
        <p:spPr>
          <a:xfrm>
            <a:off x="3635425" y="2795302"/>
            <a:ext cx="2538600" cy="462458"/>
          </a:xfrm>
          <a:prstGeom prst="rect">
            <a:avLst/>
          </a:prstGeom>
          <a:noFill/>
          <a:ln>
            <a:noFill/>
          </a:ln>
        </p:spPr>
      </p:pic>
      <p:pic>
        <p:nvPicPr>
          <p:cNvPr id="191" name="Google Shape;191;p21"/>
          <p:cNvPicPr preferRelativeResize="0"/>
          <p:nvPr/>
        </p:nvPicPr>
        <p:blipFill>
          <a:blip r:embed="rId5">
            <a:alphaModFix/>
          </a:blip>
          <a:stretch>
            <a:fillRect/>
          </a:stretch>
        </p:blipFill>
        <p:spPr>
          <a:xfrm>
            <a:off x="556650" y="2167437"/>
            <a:ext cx="2255669" cy="2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97" name="Google Shape;197;p22"/>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198" name="Google Shape;198;p22"/>
          <p:cNvSpPr/>
          <p:nvPr/>
        </p:nvSpPr>
        <p:spPr>
          <a:xfrm>
            <a:off x="0" y="744476"/>
            <a:ext cx="2326481" cy="3992880"/>
          </a:xfrm>
          <a:custGeom>
            <a:rect b="b" l="l" r="r" t="t"/>
            <a:pathLst>
              <a:path extrusionOk="0" h="5323840" w="3101975">
                <a:moveTo>
                  <a:pt x="439912" y="0"/>
                </a:moveTo>
                <a:lnTo>
                  <a:pt x="391552" y="430"/>
                </a:lnTo>
                <a:lnTo>
                  <a:pt x="343401" y="1717"/>
                </a:lnTo>
                <a:lnTo>
                  <a:pt x="295465" y="3852"/>
                </a:lnTo>
                <a:lnTo>
                  <a:pt x="247754" y="6829"/>
                </a:lnTo>
                <a:lnTo>
                  <a:pt x="200273" y="10641"/>
                </a:lnTo>
                <a:lnTo>
                  <a:pt x="153030" y="15279"/>
                </a:lnTo>
                <a:lnTo>
                  <a:pt x="106032" y="20738"/>
                </a:lnTo>
                <a:lnTo>
                  <a:pt x="59287" y="27009"/>
                </a:lnTo>
                <a:lnTo>
                  <a:pt x="12802" y="34085"/>
                </a:lnTo>
                <a:lnTo>
                  <a:pt x="0" y="36266"/>
                </a:lnTo>
                <a:lnTo>
                  <a:pt x="0" y="5287153"/>
                </a:lnTo>
                <a:lnTo>
                  <a:pt x="59287" y="5296411"/>
                </a:lnTo>
                <a:lnTo>
                  <a:pt x="106032" y="5302682"/>
                </a:lnTo>
                <a:lnTo>
                  <a:pt x="153030" y="5308140"/>
                </a:lnTo>
                <a:lnTo>
                  <a:pt x="200273" y="5312779"/>
                </a:lnTo>
                <a:lnTo>
                  <a:pt x="247754" y="5316590"/>
                </a:lnTo>
                <a:lnTo>
                  <a:pt x="295465" y="5319568"/>
                </a:lnTo>
                <a:lnTo>
                  <a:pt x="343401" y="5321703"/>
                </a:lnTo>
                <a:lnTo>
                  <a:pt x="391552" y="5322990"/>
                </a:lnTo>
                <a:lnTo>
                  <a:pt x="439912" y="5323420"/>
                </a:lnTo>
                <a:lnTo>
                  <a:pt x="488273" y="5322990"/>
                </a:lnTo>
                <a:lnTo>
                  <a:pt x="536424" y="5321703"/>
                </a:lnTo>
                <a:lnTo>
                  <a:pt x="584359" y="5319568"/>
                </a:lnTo>
                <a:lnTo>
                  <a:pt x="632071" y="5316590"/>
                </a:lnTo>
                <a:lnTo>
                  <a:pt x="679552" y="5312779"/>
                </a:lnTo>
                <a:lnTo>
                  <a:pt x="726795" y="5308140"/>
                </a:lnTo>
                <a:lnTo>
                  <a:pt x="773792" y="5302682"/>
                </a:lnTo>
                <a:lnTo>
                  <a:pt x="820537" y="5296411"/>
                </a:lnTo>
                <a:lnTo>
                  <a:pt x="867022" y="5289335"/>
                </a:lnTo>
                <a:lnTo>
                  <a:pt x="913241" y="5281460"/>
                </a:lnTo>
                <a:lnTo>
                  <a:pt x="959184" y="5272795"/>
                </a:lnTo>
                <a:lnTo>
                  <a:pt x="1004846" y="5263347"/>
                </a:lnTo>
                <a:lnTo>
                  <a:pt x="1050219" y="5253123"/>
                </a:lnTo>
                <a:lnTo>
                  <a:pt x="1095296" y="5242129"/>
                </a:lnTo>
                <a:lnTo>
                  <a:pt x="1140070" y="5230374"/>
                </a:lnTo>
                <a:lnTo>
                  <a:pt x="1184532" y="5217865"/>
                </a:lnTo>
                <a:lnTo>
                  <a:pt x="1228677" y="5204608"/>
                </a:lnTo>
                <a:lnTo>
                  <a:pt x="1272496" y="5190612"/>
                </a:lnTo>
                <a:lnTo>
                  <a:pt x="1315983" y="5175883"/>
                </a:lnTo>
                <a:lnTo>
                  <a:pt x="1359130" y="5160429"/>
                </a:lnTo>
                <a:lnTo>
                  <a:pt x="1401930" y="5144256"/>
                </a:lnTo>
                <a:lnTo>
                  <a:pt x="1444375" y="5127374"/>
                </a:lnTo>
                <a:lnTo>
                  <a:pt x="1486459" y="5109787"/>
                </a:lnTo>
                <a:lnTo>
                  <a:pt x="1528174" y="5091505"/>
                </a:lnTo>
                <a:lnTo>
                  <a:pt x="1569512" y="5072533"/>
                </a:lnTo>
                <a:lnTo>
                  <a:pt x="1610468" y="5052880"/>
                </a:lnTo>
                <a:lnTo>
                  <a:pt x="1651032" y="5032553"/>
                </a:lnTo>
                <a:lnTo>
                  <a:pt x="1691199" y="5011558"/>
                </a:lnTo>
                <a:lnTo>
                  <a:pt x="1730960" y="4989904"/>
                </a:lnTo>
                <a:lnTo>
                  <a:pt x="1770308" y="4967597"/>
                </a:lnTo>
                <a:lnTo>
                  <a:pt x="1809237" y="4944645"/>
                </a:lnTo>
                <a:lnTo>
                  <a:pt x="1847739" y="4921055"/>
                </a:lnTo>
                <a:lnTo>
                  <a:pt x="1885806" y="4896834"/>
                </a:lnTo>
                <a:lnTo>
                  <a:pt x="1923431" y="4871990"/>
                </a:lnTo>
                <a:lnTo>
                  <a:pt x="1960608" y="4846529"/>
                </a:lnTo>
                <a:lnTo>
                  <a:pt x="1997329" y="4820460"/>
                </a:lnTo>
                <a:lnTo>
                  <a:pt x="2033586" y="4793789"/>
                </a:lnTo>
                <a:lnTo>
                  <a:pt x="2069372" y="4766523"/>
                </a:lnTo>
                <a:lnTo>
                  <a:pt x="2104680" y="4738671"/>
                </a:lnTo>
                <a:lnTo>
                  <a:pt x="2139503" y="4710239"/>
                </a:lnTo>
                <a:lnTo>
                  <a:pt x="2173834" y="4681234"/>
                </a:lnTo>
                <a:lnTo>
                  <a:pt x="2207664" y="4651664"/>
                </a:lnTo>
                <a:lnTo>
                  <a:pt x="2240988" y="4621535"/>
                </a:lnTo>
                <a:lnTo>
                  <a:pt x="2273797" y="4590856"/>
                </a:lnTo>
                <a:lnTo>
                  <a:pt x="2306084" y="4559634"/>
                </a:lnTo>
                <a:lnTo>
                  <a:pt x="2337843" y="4527876"/>
                </a:lnTo>
                <a:lnTo>
                  <a:pt x="2369065" y="4495588"/>
                </a:lnTo>
                <a:lnTo>
                  <a:pt x="2399744" y="4462779"/>
                </a:lnTo>
                <a:lnTo>
                  <a:pt x="2429872" y="4429455"/>
                </a:lnTo>
                <a:lnTo>
                  <a:pt x="2459442" y="4395625"/>
                </a:lnTo>
                <a:lnTo>
                  <a:pt x="2488447" y="4361294"/>
                </a:lnTo>
                <a:lnTo>
                  <a:pt x="2516880" y="4326471"/>
                </a:lnTo>
                <a:lnTo>
                  <a:pt x="2544732" y="4291163"/>
                </a:lnTo>
                <a:lnTo>
                  <a:pt x="2571998" y="4255377"/>
                </a:lnTo>
                <a:lnTo>
                  <a:pt x="2598669" y="4219120"/>
                </a:lnTo>
                <a:lnTo>
                  <a:pt x="2624738" y="4182399"/>
                </a:lnTo>
                <a:lnTo>
                  <a:pt x="2650199" y="4145223"/>
                </a:lnTo>
                <a:lnTo>
                  <a:pt x="2675043" y="4107597"/>
                </a:lnTo>
                <a:lnTo>
                  <a:pt x="2699264" y="4069530"/>
                </a:lnTo>
                <a:lnTo>
                  <a:pt x="2722854" y="4031028"/>
                </a:lnTo>
                <a:lnTo>
                  <a:pt x="2745806" y="3992100"/>
                </a:lnTo>
                <a:lnTo>
                  <a:pt x="2768113" y="3952751"/>
                </a:lnTo>
                <a:lnTo>
                  <a:pt x="2789767" y="3912990"/>
                </a:lnTo>
                <a:lnTo>
                  <a:pt x="2810762" y="3872823"/>
                </a:lnTo>
                <a:lnTo>
                  <a:pt x="2831089" y="3832259"/>
                </a:lnTo>
                <a:lnTo>
                  <a:pt x="2850742" y="3791304"/>
                </a:lnTo>
                <a:lnTo>
                  <a:pt x="2869713" y="3749965"/>
                </a:lnTo>
                <a:lnTo>
                  <a:pt x="2887996" y="3708250"/>
                </a:lnTo>
                <a:lnTo>
                  <a:pt x="2905582" y="3666167"/>
                </a:lnTo>
                <a:lnTo>
                  <a:pt x="2922465" y="3623721"/>
                </a:lnTo>
                <a:lnTo>
                  <a:pt x="2938637" y="3580921"/>
                </a:lnTo>
                <a:lnTo>
                  <a:pt x="2954091" y="3537774"/>
                </a:lnTo>
                <a:lnTo>
                  <a:pt x="2968820" y="3494288"/>
                </a:lnTo>
                <a:lnTo>
                  <a:pt x="2982817" y="3450468"/>
                </a:lnTo>
                <a:lnTo>
                  <a:pt x="2996073" y="3406324"/>
                </a:lnTo>
                <a:lnTo>
                  <a:pt x="3008583" y="3361861"/>
                </a:lnTo>
                <a:lnTo>
                  <a:pt x="3020338" y="3317088"/>
                </a:lnTo>
                <a:lnTo>
                  <a:pt x="3031331" y="3272011"/>
                </a:lnTo>
                <a:lnTo>
                  <a:pt x="3041556" y="3226638"/>
                </a:lnTo>
                <a:lnTo>
                  <a:pt x="3051004" y="3180976"/>
                </a:lnTo>
                <a:lnTo>
                  <a:pt x="3059669" y="3135032"/>
                </a:lnTo>
                <a:lnTo>
                  <a:pt x="3067543" y="3088814"/>
                </a:lnTo>
                <a:lnTo>
                  <a:pt x="3074620" y="3042329"/>
                </a:lnTo>
                <a:lnTo>
                  <a:pt x="3080891" y="2995584"/>
                </a:lnTo>
                <a:lnTo>
                  <a:pt x="3086349" y="2948586"/>
                </a:lnTo>
                <a:lnTo>
                  <a:pt x="3090988" y="2901343"/>
                </a:lnTo>
                <a:lnTo>
                  <a:pt x="3094799" y="2853862"/>
                </a:lnTo>
                <a:lnTo>
                  <a:pt x="3097776" y="2806150"/>
                </a:lnTo>
                <a:lnTo>
                  <a:pt x="3099912" y="2758215"/>
                </a:lnTo>
                <a:lnTo>
                  <a:pt x="3101199" y="2710064"/>
                </a:lnTo>
                <a:lnTo>
                  <a:pt x="3101629" y="2661704"/>
                </a:lnTo>
                <a:lnTo>
                  <a:pt x="3101199" y="2613343"/>
                </a:lnTo>
                <a:lnTo>
                  <a:pt x="3099912" y="2565192"/>
                </a:lnTo>
                <a:lnTo>
                  <a:pt x="3097776" y="2517257"/>
                </a:lnTo>
                <a:lnTo>
                  <a:pt x="3094799" y="2469545"/>
                </a:lnTo>
                <a:lnTo>
                  <a:pt x="3090988" y="2422064"/>
                </a:lnTo>
                <a:lnTo>
                  <a:pt x="3086349" y="2374821"/>
                </a:lnTo>
                <a:lnTo>
                  <a:pt x="3080891" y="2327824"/>
                </a:lnTo>
                <a:lnTo>
                  <a:pt x="3074620" y="2281079"/>
                </a:lnTo>
                <a:lnTo>
                  <a:pt x="3067543" y="2234594"/>
                </a:lnTo>
                <a:lnTo>
                  <a:pt x="3059669" y="2188376"/>
                </a:lnTo>
                <a:lnTo>
                  <a:pt x="3051004" y="2142432"/>
                </a:lnTo>
                <a:lnTo>
                  <a:pt x="3041556" y="2096770"/>
                </a:lnTo>
                <a:lnTo>
                  <a:pt x="3031331" y="2051397"/>
                </a:lnTo>
                <a:lnTo>
                  <a:pt x="3020338" y="2006320"/>
                </a:lnTo>
                <a:lnTo>
                  <a:pt x="3008583" y="1961547"/>
                </a:lnTo>
                <a:lnTo>
                  <a:pt x="2996073" y="1917085"/>
                </a:lnTo>
                <a:lnTo>
                  <a:pt x="2982817" y="1872940"/>
                </a:lnTo>
                <a:lnTo>
                  <a:pt x="2968820" y="1829121"/>
                </a:lnTo>
                <a:lnTo>
                  <a:pt x="2954091" y="1785634"/>
                </a:lnTo>
                <a:lnTo>
                  <a:pt x="2938637" y="1742488"/>
                </a:lnTo>
                <a:lnTo>
                  <a:pt x="2922465" y="1699688"/>
                </a:lnTo>
                <a:lnTo>
                  <a:pt x="2905582" y="1657243"/>
                </a:lnTo>
                <a:lnTo>
                  <a:pt x="2887996" y="1615159"/>
                </a:lnTo>
                <a:lnTo>
                  <a:pt x="2869713" y="1573444"/>
                </a:lnTo>
                <a:lnTo>
                  <a:pt x="2850742" y="1532106"/>
                </a:lnTo>
                <a:lnTo>
                  <a:pt x="2831089" y="1491151"/>
                </a:lnTo>
                <a:lnTo>
                  <a:pt x="2810762" y="1450586"/>
                </a:lnTo>
                <a:lnTo>
                  <a:pt x="2789767" y="1410420"/>
                </a:lnTo>
                <a:lnTo>
                  <a:pt x="2768113" y="1370659"/>
                </a:lnTo>
                <a:lnTo>
                  <a:pt x="2745806" y="1331311"/>
                </a:lnTo>
                <a:lnTo>
                  <a:pt x="2722854" y="1292382"/>
                </a:lnTo>
                <a:lnTo>
                  <a:pt x="2699264" y="1253881"/>
                </a:lnTo>
                <a:lnTo>
                  <a:pt x="2675043" y="1215814"/>
                </a:lnTo>
                <a:lnTo>
                  <a:pt x="2650199" y="1178188"/>
                </a:lnTo>
                <a:lnTo>
                  <a:pt x="2624738" y="1141012"/>
                </a:lnTo>
                <a:lnTo>
                  <a:pt x="2598669" y="1104292"/>
                </a:lnTo>
                <a:lnTo>
                  <a:pt x="2571998" y="1068035"/>
                </a:lnTo>
                <a:lnTo>
                  <a:pt x="2544732" y="1032249"/>
                </a:lnTo>
                <a:lnTo>
                  <a:pt x="2516880" y="996941"/>
                </a:lnTo>
                <a:lnTo>
                  <a:pt x="2488447" y="962118"/>
                </a:lnTo>
                <a:lnTo>
                  <a:pt x="2459442" y="927788"/>
                </a:lnTo>
                <a:lnTo>
                  <a:pt x="2429872" y="893957"/>
                </a:lnTo>
                <a:lnTo>
                  <a:pt x="2399744" y="860634"/>
                </a:lnTo>
                <a:lnTo>
                  <a:pt x="2369065" y="827825"/>
                </a:lnTo>
                <a:lnTo>
                  <a:pt x="2337843" y="795538"/>
                </a:lnTo>
                <a:lnTo>
                  <a:pt x="2306084" y="763780"/>
                </a:lnTo>
                <a:lnTo>
                  <a:pt x="2273797" y="732557"/>
                </a:lnTo>
                <a:lnTo>
                  <a:pt x="2240988" y="701879"/>
                </a:lnTo>
                <a:lnTo>
                  <a:pt x="2207664" y="671751"/>
                </a:lnTo>
                <a:lnTo>
                  <a:pt x="2173834" y="642181"/>
                </a:lnTo>
                <a:lnTo>
                  <a:pt x="2139503" y="613176"/>
                </a:lnTo>
                <a:lnTo>
                  <a:pt x="2104680" y="584744"/>
                </a:lnTo>
                <a:lnTo>
                  <a:pt x="2069372" y="556892"/>
                </a:lnTo>
                <a:lnTo>
                  <a:pt x="2033586" y="529626"/>
                </a:lnTo>
                <a:lnTo>
                  <a:pt x="1997329" y="502956"/>
                </a:lnTo>
                <a:lnTo>
                  <a:pt x="1960608" y="476886"/>
                </a:lnTo>
                <a:lnTo>
                  <a:pt x="1923431" y="451426"/>
                </a:lnTo>
                <a:lnTo>
                  <a:pt x="1885806" y="426582"/>
                </a:lnTo>
                <a:lnTo>
                  <a:pt x="1847739" y="402361"/>
                </a:lnTo>
                <a:lnTo>
                  <a:pt x="1809237" y="378771"/>
                </a:lnTo>
                <a:lnTo>
                  <a:pt x="1770308" y="355819"/>
                </a:lnTo>
                <a:lnTo>
                  <a:pt x="1730960" y="333513"/>
                </a:lnTo>
                <a:lnTo>
                  <a:pt x="1691199" y="311859"/>
                </a:lnTo>
                <a:lnTo>
                  <a:pt x="1651032" y="290864"/>
                </a:lnTo>
                <a:lnTo>
                  <a:pt x="1610468" y="270537"/>
                </a:lnTo>
                <a:lnTo>
                  <a:pt x="1569512" y="250884"/>
                </a:lnTo>
                <a:lnTo>
                  <a:pt x="1528174" y="231913"/>
                </a:lnTo>
                <a:lnTo>
                  <a:pt x="1486459" y="213631"/>
                </a:lnTo>
                <a:lnTo>
                  <a:pt x="1444375" y="196044"/>
                </a:lnTo>
                <a:lnTo>
                  <a:pt x="1401930" y="179162"/>
                </a:lnTo>
                <a:lnTo>
                  <a:pt x="1359130" y="162990"/>
                </a:lnTo>
                <a:lnTo>
                  <a:pt x="1315983" y="147536"/>
                </a:lnTo>
                <a:lnTo>
                  <a:pt x="1272496" y="132807"/>
                </a:lnTo>
                <a:lnTo>
                  <a:pt x="1228677" y="118811"/>
                </a:lnTo>
                <a:lnTo>
                  <a:pt x="1184532" y="105554"/>
                </a:lnTo>
                <a:lnTo>
                  <a:pt x="1140070" y="93045"/>
                </a:lnTo>
                <a:lnTo>
                  <a:pt x="1095296" y="81290"/>
                </a:lnTo>
                <a:lnTo>
                  <a:pt x="1050219" y="70297"/>
                </a:lnTo>
                <a:lnTo>
                  <a:pt x="1004846" y="60072"/>
                </a:lnTo>
                <a:lnTo>
                  <a:pt x="959184" y="50624"/>
                </a:lnTo>
                <a:lnTo>
                  <a:pt x="913241" y="41959"/>
                </a:lnTo>
                <a:lnTo>
                  <a:pt x="867022" y="34085"/>
                </a:lnTo>
                <a:lnTo>
                  <a:pt x="820537" y="27009"/>
                </a:lnTo>
                <a:lnTo>
                  <a:pt x="773792" y="20738"/>
                </a:lnTo>
                <a:lnTo>
                  <a:pt x="726795" y="15279"/>
                </a:lnTo>
                <a:lnTo>
                  <a:pt x="679552" y="10641"/>
                </a:lnTo>
                <a:lnTo>
                  <a:pt x="632071" y="6829"/>
                </a:lnTo>
                <a:lnTo>
                  <a:pt x="584359" y="3852"/>
                </a:lnTo>
                <a:lnTo>
                  <a:pt x="536424" y="1717"/>
                </a:lnTo>
                <a:lnTo>
                  <a:pt x="488273" y="430"/>
                </a:lnTo>
                <a:lnTo>
                  <a:pt x="4399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199" name="Google Shape;199;p22"/>
          <p:cNvSpPr txBox="1"/>
          <p:nvPr/>
        </p:nvSpPr>
        <p:spPr>
          <a:xfrm>
            <a:off x="514283" y="1978051"/>
            <a:ext cx="1239900" cy="13992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Policy  Entry  Points</a:t>
            </a:r>
            <a:endParaRPr sz="3200">
              <a:latin typeface="Nunito ExtraBold"/>
              <a:ea typeface="Nunito ExtraBold"/>
              <a:cs typeface="Nunito ExtraBold"/>
              <a:sym typeface="Nunito ExtraBold"/>
            </a:endParaRPr>
          </a:p>
        </p:txBody>
      </p:sp>
      <p:sp>
        <p:nvSpPr>
          <p:cNvPr id="200" name="Google Shape;200;p22"/>
          <p:cNvSpPr/>
          <p:nvPr/>
        </p:nvSpPr>
        <p:spPr>
          <a:xfrm>
            <a:off x="4052070" y="325524"/>
            <a:ext cx="1704499" cy="2600801"/>
          </a:xfrm>
          <a:custGeom>
            <a:rect b="b" l="l" r="r" t="t"/>
            <a:pathLst>
              <a:path extrusionOk="0" h="3467735" w="2272665">
                <a:moveTo>
                  <a:pt x="1136332" y="0"/>
                </a:moveTo>
                <a:lnTo>
                  <a:pt x="1088295" y="996"/>
                </a:lnTo>
                <a:lnTo>
                  <a:pt x="1040767" y="3961"/>
                </a:lnTo>
                <a:lnTo>
                  <a:pt x="993787" y="8853"/>
                </a:lnTo>
                <a:lnTo>
                  <a:pt x="947394" y="15634"/>
                </a:lnTo>
                <a:lnTo>
                  <a:pt x="901628" y="24265"/>
                </a:lnTo>
                <a:lnTo>
                  <a:pt x="856528" y="34705"/>
                </a:lnTo>
                <a:lnTo>
                  <a:pt x="812133" y="46915"/>
                </a:lnTo>
                <a:lnTo>
                  <a:pt x="768483" y="60856"/>
                </a:lnTo>
                <a:lnTo>
                  <a:pt x="725618" y="76489"/>
                </a:lnTo>
                <a:lnTo>
                  <a:pt x="683577" y="93773"/>
                </a:lnTo>
                <a:lnTo>
                  <a:pt x="642399" y="112671"/>
                </a:lnTo>
                <a:lnTo>
                  <a:pt x="602123" y="133141"/>
                </a:lnTo>
                <a:lnTo>
                  <a:pt x="562790" y="155145"/>
                </a:lnTo>
                <a:lnTo>
                  <a:pt x="524439" y="178643"/>
                </a:lnTo>
                <a:lnTo>
                  <a:pt x="487108" y="203595"/>
                </a:lnTo>
                <a:lnTo>
                  <a:pt x="450838" y="229964"/>
                </a:lnTo>
                <a:lnTo>
                  <a:pt x="415667" y="257708"/>
                </a:lnTo>
                <a:lnTo>
                  <a:pt x="381637" y="286788"/>
                </a:lnTo>
                <a:lnTo>
                  <a:pt x="348784" y="317166"/>
                </a:lnTo>
                <a:lnTo>
                  <a:pt x="317150" y="348801"/>
                </a:lnTo>
                <a:lnTo>
                  <a:pt x="286774" y="381654"/>
                </a:lnTo>
                <a:lnTo>
                  <a:pt x="257694" y="415686"/>
                </a:lnTo>
                <a:lnTo>
                  <a:pt x="229951" y="450857"/>
                </a:lnTo>
                <a:lnTo>
                  <a:pt x="203584" y="487128"/>
                </a:lnTo>
                <a:lnTo>
                  <a:pt x="178633" y="524459"/>
                </a:lnTo>
                <a:lnTo>
                  <a:pt x="155136" y="562811"/>
                </a:lnTo>
                <a:lnTo>
                  <a:pt x="133133" y="602144"/>
                </a:lnTo>
                <a:lnTo>
                  <a:pt x="112664" y="642420"/>
                </a:lnTo>
                <a:lnTo>
                  <a:pt x="93768" y="683598"/>
                </a:lnTo>
                <a:lnTo>
                  <a:pt x="76484" y="725639"/>
                </a:lnTo>
                <a:lnTo>
                  <a:pt x="60852" y="768504"/>
                </a:lnTo>
                <a:lnTo>
                  <a:pt x="46912" y="812154"/>
                </a:lnTo>
                <a:lnTo>
                  <a:pt x="34702" y="856548"/>
                </a:lnTo>
                <a:lnTo>
                  <a:pt x="24263" y="901647"/>
                </a:lnTo>
                <a:lnTo>
                  <a:pt x="15633" y="947413"/>
                </a:lnTo>
                <a:lnTo>
                  <a:pt x="8853" y="993805"/>
                </a:lnTo>
                <a:lnTo>
                  <a:pt x="3961" y="1040783"/>
                </a:lnTo>
                <a:lnTo>
                  <a:pt x="996" y="1088310"/>
                </a:lnTo>
                <a:lnTo>
                  <a:pt x="0" y="1136345"/>
                </a:lnTo>
                <a:lnTo>
                  <a:pt x="1137" y="1187653"/>
                </a:lnTo>
                <a:lnTo>
                  <a:pt x="4518" y="1238378"/>
                </a:lnTo>
                <a:lnTo>
                  <a:pt x="10094" y="1288472"/>
                </a:lnTo>
                <a:lnTo>
                  <a:pt x="17818" y="1337887"/>
                </a:lnTo>
                <a:lnTo>
                  <a:pt x="27641" y="1386574"/>
                </a:lnTo>
                <a:lnTo>
                  <a:pt x="39515" y="1434487"/>
                </a:lnTo>
                <a:lnTo>
                  <a:pt x="53393" y="1481575"/>
                </a:lnTo>
                <a:lnTo>
                  <a:pt x="69226" y="1527793"/>
                </a:lnTo>
                <a:lnTo>
                  <a:pt x="86966" y="1573091"/>
                </a:lnTo>
                <a:lnTo>
                  <a:pt x="106565" y="1617421"/>
                </a:lnTo>
                <a:lnTo>
                  <a:pt x="343888" y="2069812"/>
                </a:lnTo>
                <a:lnTo>
                  <a:pt x="689375" y="2687678"/>
                </a:lnTo>
                <a:lnTo>
                  <a:pt x="1000895" y="3232969"/>
                </a:lnTo>
                <a:lnTo>
                  <a:pt x="1136319" y="3467633"/>
                </a:lnTo>
                <a:lnTo>
                  <a:pt x="1629727" y="2615745"/>
                </a:lnTo>
                <a:lnTo>
                  <a:pt x="1901444" y="2139048"/>
                </a:lnTo>
                <a:lnTo>
                  <a:pt x="2048039" y="1864128"/>
                </a:lnTo>
                <a:lnTo>
                  <a:pt x="2166048" y="1617535"/>
                </a:lnTo>
                <a:lnTo>
                  <a:pt x="2185655" y="1573193"/>
                </a:lnTo>
                <a:lnTo>
                  <a:pt x="2203403" y="1527883"/>
                </a:lnTo>
                <a:lnTo>
                  <a:pt x="2219243" y="1481653"/>
                </a:lnTo>
                <a:lnTo>
                  <a:pt x="2233127" y="1434552"/>
                </a:lnTo>
                <a:lnTo>
                  <a:pt x="2245007" y="1386627"/>
                </a:lnTo>
                <a:lnTo>
                  <a:pt x="2254835" y="1337927"/>
                </a:lnTo>
                <a:lnTo>
                  <a:pt x="2262563" y="1288501"/>
                </a:lnTo>
                <a:lnTo>
                  <a:pt x="2268143" y="1238396"/>
                </a:lnTo>
                <a:lnTo>
                  <a:pt x="2271526" y="1187661"/>
                </a:lnTo>
                <a:lnTo>
                  <a:pt x="2272665" y="1136345"/>
                </a:lnTo>
                <a:lnTo>
                  <a:pt x="2271668" y="1088308"/>
                </a:lnTo>
                <a:lnTo>
                  <a:pt x="2268703" y="1040780"/>
                </a:lnTo>
                <a:lnTo>
                  <a:pt x="2263810" y="993800"/>
                </a:lnTo>
                <a:lnTo>
                  <a:pt x="2257029" y="947406"/>
                </a:lnTo>
                <a:lnTo>
                  <a:pt x="2248398" y="901640"/>
                </a:lnTo>
                <a:lnTo>
                  <a:pt x="2237958" y="856539"/>
                </a:lnTo>
                <a:lnTo>
                  <a:pt x="2225747" y="812145"/>
                </a:lnTo>
                <a:lnTo>
                  <a:pt x="2211805" y="768495"/>
                </a:lnTo>
                <a:lnTo>
                  <a:pt x="2196172" y="725629"/>
                </a:lnTo>
                <a:lnTo>
                  <a:pt x="2178887" y="683587"/>
                </a:lnTo>
                <a:lnTo>
                  <a:pt x="2159989" y="642409"/>
                </a:lnTo>
                <a:lnTo>
                  <a:pt x="2139519" y="602133"/>
                </a:lnTo>
                <a:lnTo>
                  <a:pt x="2117514" y="562800"/>
                </a:lnTo>
                <a:lnTo>
                  <a:pt x="2094016" y="524447"/>
                </a:lnTo>
                <a:lnTo>
                  <a:pt x="2069062" y="487116"/>
                </a:lnTo>
                <a:lnTo>
                  <a:pt x="2042694" y="450846"/>
                </a:lnTo>
                <a:lnTo>
                  <a:pt x="2014949" y="415675"/>
                </a:lnTo>
                <a:lnTo>
                  <a:pt x="1985868" y="381644"/>
                </a:lnTo>
                <a:lnTo>
                  <a:pt x="1955491" y="348791"/>
                </a:lnTo>
                <a:lnTo>
                  <a:pt x="1923855" y="317156"/>
                </a:lnTo>
                <a:lnTo>
                  <a:pt x="1891002" y="286779"/>
                </a:lnTo>
                <a:lnTo>
                  <a:pt x="1856970" y="257699"/>
                </a:lnTo>
                <a:lnTo>
                  <a:pt x="1821799" y="229956"/>
                </a:lnTo>
                <a:lnTo>
                  <a:pt x="1785528" y="203589"/>
                </a:lnTo>
                <a:lnTo>
                  <a:pt x="1748197" y="178636"/>
                </a:lnTo>
                <a:lnTo>
                  <a:pt x="1709846" y="155139"/>
                </a:lnTo>
                <a:lnTo>
                  <a:pt x="1670513" y="133136"/>
                </a:lnTo>
                <a:lnTo>
                  <a:pt x="1630238" y="112666"/>
                </a:lnTo>
                <a:lnTo>
                  <a:pt x="1589060" y="93770"/>
                </a:lnTo>
                <a:lnTo>
                  <a:pt x="1547020" y="76486"/>
                </a:lnTo>
                <a:lnTo>
                  <a:pt x="1504156" y="60854"/>
                </a:lnTo>
                <a:lnTo>
                  <a:pt x="1460508" y="46913"/>
                </a:lnTo>
                <a:lnTo>
                  <a:pt x="1416115" y="34703"/>
                </a:lnTo>
                <a:lnTo>
                  <a:pt x="1371018" y="24264"/>
                </a:lnTo>
                <a:lnTo>
                  <a:pt x="1325254" y="15634"/>
                </a:lnTo>
                <a:lnTo>
                  <a:pt x="1278864" y="8853"/>
                </a:lnTo>
                <a:lnTo>
                  <a:pt x="1231888" y="3961"/>
                </a:lnTo>
                <a:lnTo>
                  <a:pt x="1184364" y="996"/>
                </a:lnTo>
                <a:lnTo>
                  <a:pt x="1136332"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01" name="Google Shape;201;p22"/>
          <p:cNvSpPr txBox="1"/>
          <p:nvPr>
            <p:ph type="title"/>
          </p:nvPr>
        </p:nvSpPr>
        <p:spPr>
          <a:xfrm>
            <a:off x="4441300" y="619925"/>
            <a:ext cx="1076100" cy="42510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solidFill>
                  <a:srgbClr val="FFFFFF"/>
                </a:solidFill>
                <a:latin typeface="Nunito ExtraBold"/>
                <a:ea typeface="Nunito ExtraBold"/>
                <a:cs typeface="Nunito ExtraBold"/>
                <a:sym typeface="Nunito ExtraBold"/>
              </a:rPr>
              <a:t>What</a:t>
            </a:r>
            <a:endParaRPr sz="2700">
              <a:latin typeface="Nunito ExtraBold"/>
              <a:ea typeface="Nunito ExtraBold"/>
              <a:cs typeface="Nunito ExtraBold"/>
              <a:sym typeface="Nunito ExtraBold"/>
            </a:endParaRPr>
          </a:p>
        </p:txBody>
      </p:sp>
      <p:sp>
        <p:nvSpPr>
          <p:cNvPr id="202" name="Google Shape;202;p22"/>
          <p:cNvSpPr txBox="1"/>
          <p:nvPr/>
        </p:nvSpPr>
        <p:spPr>
          <a:xfrm>
            <a:off x="4282527" y="1080043"/>
            <a:ext cx="12438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are the policies  that are in  place?</a:t>
            </a:r>
            <a:endParaRPr sz="1300">
              <a:latin typeface="Raleway Medium"/>
              <a:ea typeface="Raleway Medium"/>
              <a:cs typeface="Raleway Medium"/>
              <a:sym typeface="Raleway Medium"/>
            </a:endParaRPr>
          </a:p>
        </p:txBody>
      </p:sp>
      <p:sp>
        <p:nvSpPr>
          <p:cNvPr id="203" name="Google Shape;203;p22"/>
          <p:cNvSpPr txBox="1"/>
          <p:nvPr/>
        </p:nvSpPr>
        <p:spPr>
          <a:xfrm>
            <a:off x="2338641" y="3417006"/>
            <a:ext cx="15387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Look for policies  that are relevant to  your issue</a:t>
            </a:r>
            <a:endParaRPr sz="1300">
              <a:latin typeface="Raleway Medium"/>
              <a:ea typeface="Raleway Medium"/>
              <a:cs typeface="Raleway Medium"/>
              <a:sym typeface="Raleway Medium"/>
            </a:endParaRPr>
          </a:p>
        </p:txBody>
      </p:sp>
      <p:sp>
        <p:nvSpPr>
          <p:cNvPr id="204" name="Google Shape;204;p22"/>
          <p:cNvSpPr txBox="1"/>
          <p:nvPr/>
        </p:nvSpPr>
        <p:spPr>
          <a:xfrm>
            <a:off x="5846092" y="2824879"/>
            <a:ext cx="1676100" cy="16554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Decide whether a  new policy is needed  or whether better  implementation of  existing policies  would best improve  the situation</a:t>
            </a:r>
            <a:endParaRPr sz="1300">
              <a:latin typeface="Raleway Medium"/>
              <a:ea typeface="Raleway Medium"/>
              <a:cs typeface="Raleway Medium"/>
              <a:sym typeface="Raleway Medium"/>
            </a:endParaRPr>
          </a:p>
        </p:txBody>
      </p:sp>
      <p:sp>
        <p:nvSpPr>
          <p:cNvPr id="205" name="Google Shape;205;p22"/>
          <p:cNvSpPr txBox="1"/>
          <p:nvPr/>
        </p:nvSpPr>
        <p:spPr>
          <a:xfrm>
            <a:off x="4180699" y="4673832"/>
            <a:ext cx="1451400" cy="450600"/>
          </a:xfrm>
          <a:prstGeom prst="rect">
            <a:avLst/>
          </a:prstGeom>
          <a:noFill/>
          <a:ln>
            <a:noFill/>
          </a:ln>
        </p:spPr>
        <p:txBody>
          <a:bodyPr anchorCtr="0" anchor="t" bIns="0" lIns="0" spcFirstLastPara="1" rIns="0" wrap="square" tIns="9525">
            <a:spAutoFit/>
          </a:bodyPr>
          <a:lstStyle/>
          <a:p>
            <a:pPr indent="-177800" lvl="0" marL="190500" marR="0" rtl="0" algn="l">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Find platforms for  engagement</a:t>
            </a:r>
            <a:endParaRPr sz="1300">
              <a:latin typeface="Raleway Medium"/>
              <a:ea typeface="Raleway Medium"/>
              <a:cs typeface="Raleway Medium"/>
              <a:sym typeface="Raleway Medium"/>
            </a:endParaRPr>
          </a:p>
        </p:txBody>
      </p:sp>
      <p:grpSp>
        <p:nvGrpSpPr>
          <p:cNvPr id="206" name="Google Shape;206;p22"/>
          <p:cNvGrpSpPr/>
          <p:nvPr/>
        </p:nvGrpSpPr>
        <p:grpSpPr>
          <a:xfrm>
            <a:off x="4366105" y="3581772"/>
            <a:ext cx="1076181" cy="1075894"/>
            <a:chOff x="5822250" y="4777607"/>
            <a:chExt cx="1435100" cy="1435100"/>
          </a:xfrm>
        </p:grpSpPr>
        <p:sp>
          <p:nvSpPr>
            <p:cNvPr id="207" name="Google Shape;207;p22"/>
            <p:cNvSpPr/>
            <p:nvPr/>
          </p:nvSpPr>
          <p:spPr>
            <a:xfrm>
              <a:off x="5822250" y="4777607"/>
              <a:ext cx="1435100" cy="1435100"/>
            </a:xfrm>
            <a:custGeom>
              <a:rect b="b" l="l" r="r" t="t"/>
              <a:pathLst>
                <a:path extrusionOk="0" h="1435100" w="1435100">
                  <a:moveTo>
                    <a:pt x="717550" y="0"/>
                  </a:moveTo>
                  <a:lnTo>
                    <a:pt x="670371" y="1526"/>
                  </a:lnTo>
                  <a:lnTo>
                    <a:pt x="624006" y="6042"/>
                  </a:lnTo>
                  <a:lnTo>
                    <a:pt x="578552" y="13452"/>
                  </a:lnTo>
                  <a:lnTo>
                    <a:pt x="534101" y="23664"/>
                  </a:lnTo>
                  <a:lnTo>
                    <a:pt x="490749" y="36581"/>
                  </a:lnTo>
                  <a:lnTo>
                    <a:pt x="448589" y="52109"/>
                  </a:lnTo>
                  <a:lnTo>
                    <a:pt x="407718" y="70154"/>
                  </a:lnTo>
                  <a:lnTo>
                    <a:pt x="368228" y="90622"/>
                  </a:lnTo>
                  <a:lnTo>
                    <a:pt x="330216" y="113417"/>
                  </a:lnTo>
                  <a:lnTo>
                    <a:pt x="293774" y="138445"/>
                  </a:lnTo>
                  <a:lnTo>
                    <a:pt x="258999" y="165612"/>
                  </a:lnTo>
                  <a:lnTo>
                    <a:pt x="225983" y="194823"/>
                  </a:lnTo>
                  <a:lnTo>
                    <a:pt x="194823" y="225983"/>
                  </a:lnTo>
                  <a:lnTo>
                    <a:pt x="165612" y="258999"/>
                  </a:lnTo>
                  <a:lnTo>
                    <a:pt x="138445" y="293774"/>
                  </a:lnTo>
                  <a:lnTo>
                    <a:pt x="113417" y="330216"/>
                  </a:lnTo>
                  <a:lnTo>
                    <a:pt x="90622" y="368228"/>
                  </a:lnTo>
                  <a:lnTo>
                    <a:pt x="70154" y="407718"/>
                  </a:lnTo>
                  <a:lnTo>
                    <a:pt x="52109" y="448589"/>
                  </a:lnTo>
                  <a:lnTo>
                    <a:pt x="36581" y="490749"/>
                  </a:lnTo>
                  <a:lnTo>
                    <a:pt x="23664" y="534101"/>
                  </a:lnTo>
                  <a:lnTo>
                    <a:pt x="13452" y="578552"/>
                  </a:lnTo>
                  <a:lnTo>
                    <a:pt x="6042" y="624006"/>
                  </a:lnTo>
                  <a:lnTo>
                    <a:pt x="1526" y="670371"/>
                  </a:lnTo>
                  <a:lnTo>
                    <a:pt x="0" y="717550"/>
                  </a:lnTo>
                  <a:lnTo>
                    <a:pt x="1526" y="764728"/>
                  </a:lnTo>
                  <a:lnTo>
                    <a:pt x="6042" y="811093"/>
                  </a:lnTo>
                  <a:lnTo>
                    <a:pt x="13452" y="856547"/>
                  </a:lnTo>
                  <a:lnTo>
                    <a:pt x="23664" y="900998"/>
                  </a:lnTo>
                  <a:lnTo>
                    <a:pt x="36581" y="944350"/>
                  </a:lnTo>
                  <a:lnTo>
                    <a:pt x="52109" y="986510"/>
                  </a:lnTo>
                  <a:lnTo>
                    <a:pt x="70154" y="1027381"/>
                  </a:lnTo>
                  <a:lnTo>
                    <a:pt x="90622" y="1066871"/>
                  </a:lnTo>
                  <a:lnTo>
                    <a:pt x="113417" y="1104883"/>
                  </a:lnTo>
                  <a:lnTo>
                    <a:pt x="138445" y="1141325"/>
                  </a:lnTo>
                  <a:lnTo>
                    <a:pt x="165612" y="1176100"/>
                  </a:lnTo>
                  <a:lnTo>
                    <a:pt x="194823" y="1209116"/>
                  </a:lnTo>
                  <a:lnTo>
                    <a:pt x="225983" y="1240276"/>
                  </a:lnTo>
                  <a:lnTo>
                    <a:pt x="258999" y="1269487"/>
                  </a:lnTo>
                  <a:lnTo>
                    <a:pt x="293774" y="1296654"/>
                  </a:lnTo>
                  <a:lnTo>
                    <a:pt x="330216" y="1321682"/>
                  </a:lnTo>
                  <a:lnTo>
                    <a:pt x="368228" y="1344477"/>
                  </a:lnTo>
                  <a:lnTo>
                    <a:pt x="407718" y="1364945"/>
                  </a:lnTo>
                  <a:lnTo>
                    <a:pt x="448589" y="1382990"/>
                  </a:lnTo>
                  <a:lnTo>
                    <a:pt x="490749" y="1398518"/>
                  </a:lnTo>
                  <a:lnTo>
                    <a:pt x="534101" y="1411435"/>
                  </a:lnTo>
                  <a:lnTo>
                    <a:pt x="578552" y="1421647"/>
                  </a:lnTo>
                  <a:lnTo>
                    <a:pt x="624006" y="1429057"/>
                  </a:lnTo>
                  <a:lnTo>
                    <a:pt x="670371" y="1433573"/>
                  </a:lnTo>
                  <a:lnTo>
                    <a:pt x="717550" y="1435100"/>
                  </a:lnTo>
                  <a:lnTo>
                    <a:pt x="764728" y="1433573"/>
                  </a:lnTo>
                  <a:lnTo>
                    <a:pt x="811093" y="1429057"/>
                  </a:lnTo>
                  <a:lnTo>
                    <a:pt x="856547" y="1421647"/>
                  </a:lnTo>
                  <a:lnTo>
                    <a:pt x="900998" y="1411435"/>
                  </a:lnTo>
                  <a:lnTo>
                    <a:pt x="944350" y="1398518"/>
                  </a:lnTo>
                  <a:lnTo>
                    <a:pt x="986510" y="1382990"/>
                  </a:lnTo>
                  <a:lnTo>
                    <a:pt x="1027381" y="1364945"/>
                  </a:lnTo>
                  <a:lnTo>
                    <a:pt x="1066871" y="1344477"/>
                  </a:lnTo>
                  <a:lnTo>
                    <a:pt x="1104883" y="1321682"/>
                  </a:lnTo>
                  <a:lnTo>
                    <a:pt x="1141325" y="1296654"/>
                  </a:lnTo>
                  <a:lnTo>
                    <a:pt x="1176100" y="1269487"/>
                  </a:lnTo>
                  <a:lnTo>
                    <a:pt x="1209116" y="1240276"/>
                  </a:lnTo>
                  <a:lnTo>
                    <a:pt x="1240276" y="1209116"/>
                  </a:lnTo>
                  <a:lnTo>
                    <a:pt x="1269487" y="1176100"/>
                  </a:lnTo>
                  <a:lnTo>
                    <a:pt x="1296654" y="1141325"/>
                  </a:lnTo>
                  <a:lnTo>
                    <a:pt x="1321682" y="1104883"/>
                  </a:lnTo>
                  <a:lnTo>
                    <a:pt x="1344477" y="1066871"/>
                  </a:lnTo>
                  <a:lnTo>
                    <a:pt x="1364945" y="1027381"/>
                  </a:lnTo>
                  <a:lnTo>
                    <a:pt x="1382990" y="986510"/>
                  </a:lnTo>
                  <a:lnTo>
                    <a:pt x="1398518" y="944350"/>
                  </a:lnTo>
                  <a:lnTo>
                    <a:pt x="1411435" y="900998"/>
                  </a:lnTo>
                  <a:lnTo>
                    <a:pt x="1421647" y="856547"/>
                  </a:lnTo>
                  <a:lnTo>
                    <a:pt x="1429057" y="811093"/>
                  </a:lnTo>
                  <a:lnTo>
                    <a:pt x="1433573" y="764728"/>
                  </a:lnTo>
                  <a:lnTo>
                    <a:pt x="1435100" y="717550"/>
                  </a:lnTo>
                  <a:lnTo>
                    <a:pt x="1433573" y="670371"/>
                  </a:lnTo>
                  <a:lnTo>
                    <a:pt x="1429057" y="624006"/>
                  </a:lnTo>
                  <a:lnTo>
                    <a:pt x="1421647" y="578552"/>
                  </a:lnTo>
                  <a:lnTo>
                    <a:pt x="1411435" y="534101"/>
                  </a:lnTo>
                  <a:lnTo>
                    <a:pt x="1398518" y="490749"/>
                  </a:lnTo>
                  <a:lnTo>
                    <a:pt x="1382990" y="448589"/>
                  </a:lnTo>
                  <a:lnTo>
                    <a:pt x="1364945" y="407718"/>
                  </a:lnTo>
                  <a:lnTo>
                    <a:pt x="1344477" y="368228"/>
                  </a:lnTo>
                  <a:lnTo>
                    <a:pt x="1321682" y="330216"/>
                  </a:lnTo>
                  <a:lnTo>
                    <a:pt x="1296654" y="293774"/>
                  </a:lnTo>
                  <a:lnTo>
                    <a:pt x="1269487" y="258999"/>
                  </a:lnTo>
                  <a:lnTo>
                    <a:pt x="1240276" y="225983"/>
                  </a:lnTo>
                  <a:lnTo>
                    <a:pt x="1209116" y="194823"/>
                  </a:lnTo>
                  <a:lnTo>
                    <a:pt x="1176100" y="165612"/>
                  </a:lnTo>
                  <a:lnTo>
                    <a:pt x="1141325" y="138445"/>
                  </a:lnTo>
                  <a:lnTo>
                    <a:pt x="1104883" y="113417"/>
                  </a:lnTo>
                  <a:lnTo>
                    <a:pt x="1066871" y="90622"/>
                  </a:lnTo>
                  <a:lnTo>
                    <a:pt x="1027381" y="70154"/>
                  </a:lnTo>
                  <a:lnTo>
                    <a:pt x="986510" y="52109"/>
                  </a:lnTo>
                  <a:lnTo>
                    <a:pt x="944350" y="36581"/>
                  </a:lnTo>
                  <a:lnTo>
                    <a:pt x="900998" y="23664"/>
                  </a:lnTo>
                  <a:lnTo>
                    <a:pt x="856547" y="13452"/>
                  </a:lnTo>
                  <a:lnTo>
                    <a:pt x="811093" y="6042"/>
                  </a:lnTo>
                  <a:lnTo>
                    <a:pt x="764728" y="1526"/>
                  </a:lnTo>
                  <a:lnTo>
                    <a:pt x="71755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08" name="Google Shape;208;p22"/>
            <p:cNvSpPr/>
            <p:nvPr/>
          </p:nvSpPr>
          <p:spPr>
            <a:xfrm>
              <a:off x="6172497" y="5160788"/>
              <a:ext cx="751204" cy="273685"/>
            </a:xfrm>
            <a:custGeom>
              <a:rect b="b" l="l" r="r" t="t"/>
              <a:pathLst>
                <a:path extrusionOk="0" h="273685" w="751204">
                  <a:moveTo>
                    <a:pt x="741235" y="0"/>
                  </a:moveTo>
                  <a:lnTo>
                    <a:pt x="9626" y="0"/>
                  </a:lnTo>
                  <a:lnTo>
                    <a:pt x="4241" y="0"/>
                  </a:lnTo>
                  <a:lnTo>
                    <a:pt x="0" y="4241"/>
                  </a:lnTo>
                  <a:lnTo>
                    <a:pt x="0" y="9652"/>
                  </a:lnTo>
                  <a:lnTo>
                    <a:pt x="0" y="202679"/>
                  </a:lnTo>
                  <a:lnTo>
                    <a:pt x="0" y="208089"/>
                  </a:lnTo>
                  <a:lnTo>
                    <a:pt x="4241" y="212331"/>
                  </a:lnTo>
                  <a:lnTo>
                    <a:pt x="9626" y="212331"/>
                  </a:lnTo>
                  <a:lnTo>
                    <a:pt x="75095" y="212331"/>
                  </a:lnTo>
                  <a:lnTo>
                    <a:pt x="75285" y="212331"/>
                  </a:lnTo>
                  <a:lnTo>
                    <a:pt x="76047" y="212331"/>
                  </a:lnTo>
                  <a:lnTo>
                    <a:pt x="76822" y="212521"/>
                  </a:lnTo>
                  <a:lnTo>
                    <a:pt x="77597" y="212725"/>
                  </a:lnTo>
                  <a:lnTo>
                    <a:pt x="79324" y="213106"/>
                  </a:lnTo>
                  <a:lnTo>
                    <a:pt x="80860" y="213880"/>
                  </a:lnTo>
                  <a:lnTo>
                    <a:pt x="82016" y="215036"/>
                  </a:lnTo>
                  <a:lnTo>
                    <a:pt x="82219" y="215226"/>
                  </a:lnTo>
                  <a:lnTo>
                    <a:pt x="82219" y="215417"/>
                  </a:lnTo>
                  <a:lnTo>
                    <a:pt x="82410" y="215620"/>
                  </a:lnTo>
                  <a:lnTo>
                    <a:pt x="82981" y="216382"/>
                  </a:lnTo>
                  <a:lnTo>
                    <a:pt x="83756" y="217157"/>
                  </a:lnTo>
                  <a:lnTo>
                    <a:pt x="84137" y="218122"/>
                  </a:lnTo>
                  <a:lnTo>
                    <a:pt x="105892" y="273138"/>
                  </a:lnTo>
                  <a:lnTo>
                    <a:pt x="127838" y="218313"/>
                  </a:lnTo>
                  <a:lnTo>
                    <a:pt x="128231" y="217347"/>
                  </a:lnTo>
                  <a:lnTo>
                    <a:pt x="128803" y="216585"/>
                  </a:lnTo>
                  <a:lnTo>
                    <a:pt x="129578" y="215811"/>
                  </a:lnTo>
                  <a:lnTo>
                    <a:pt x="129768" y="215620"/>
                  </a:lnTo>
                  <a:lnTo>
                    <a:pt x="129768" y="215417"/>
                  </a:lnTo>
                  <a:lnTo>
                    <a:pt x="129959" y="215226"/>
                  </a:lnTo>
                  <a:lnTo>
                    <a:pt x="130733" y="214452"/>
                  </a:lnTo>
                  <a:lnTo>
                    <a:pt x="131699" y="213880"/>
                  </a:lnTo>
                  <a:lnTo>
                    <a:pt x="132651" y="213487"/>
                  </a:lnTo>
                  <a:lnTo>
                    <a:pt x="132854" y="213487"/>
                  </a:lnTo>
                  <a:lnTo>
                    <a:pt x="132854" y="213296"/>
                  </a:lnTo>
                  <a:lnTo>
                    <a:pt x="133045" y="213296"/>
                  </a:lnTo>
                  <a:lnTo>
                    <a:pt x="133426" y="213106"/>
                  </a:lnTo>
                  <a:lnTo>
                    <a:pt x="133807" y="213106"/>
                  </a:lnTo>
                  <a:lnTo>
                    <a:pt x="134391" y="213106"/>
                  </a:lnTo>
                  <a:lnTo>
                    <a:pt x="134962" y="212521"/>
                  </a:lnTo>
                  <a:lnTo>
                    <a:pt x="135737" y="212331"/>
                  </a:lnTo>
                  <a:lnTo>
                    <a:pt x="136702" y="212331"/>
                  </a:lnTo>
                  <a:lnTo>
                    <a:pt x="136893" y="212331"/>
                  </a:lnTo>
                  <a:lnTo>
                    <a:pt x="344817" y="212331"/>
                  </a:lnTo>
                  <a:lnTo>
                    <a:pt x="345592" y="212331"/>
                  </a:lnTo>
                  <a:lnTo>
                    <a:pt x="346163" y="212521"/>
                  </a:lnTo>
                  <a:lnTo>
                    <a:pt x="346938" y="212725"/>
                  </a:lnTo>
                  <a:lnTo>
                    <a:pt x="348665" y="213106"/>
                  </a:lnTo>
                  <a:lnTo>
                    <a:pt x="350215" y="213880"/>
                  </a:lnTo>
                  <a:lnTo>
                    <a:pt x="351561" y="215036"/>
                  </a:lnTo>
                  <a:lnTo>
                    <a:pt x="351561" y="215226"/>
                  </a:lnTo>
                  <a:lnTo>
                    <a:pt x="352336" y="216001"/>
                  </a:lnTo>
                  <a:lnTo>
                    <a:pt x="353098" y="217157"/>
                  </a:lnTo>
                  <a:lnTo>
                    <a:pt x="353479" y="218313"/>
                  </a:lnTo>
                  <a:lnTo>
                    <a:pt x="375437" y="273138"/>
                  </a:lnTo>
                  <a:lnTo>
                    <a:pt x="397383" y="218313"/>
                  </a:lnTo>
                  <a:lnTo>
                    <a:pt x="397764" y="217347"/>
                  </a:lnTo>
                  <a:lnTo>
                    <a:pt x="398348" y="216585"/>
                  </a:lnTo>
                  <a:lnTo>
                    <a:pt x="399110" y="215811"/>
                  </a:lnTo>
                  <a:lnTo>
                    <a:pt x="399300" y="215620"/>
                  </a:lnTo>
                  <a:lnTo>
                    <a:pt x="399300" y="215417"/>
                  </a:lnTo>
                  <a:lnTo>
                    <a:pt x="399503" y="215226"/>
                  </a:lnTo>
                  <a:lnTo>
                    <a:pt x="400659" y="214071"/>
                  </a:lnTo>
                  <a:lnTo>
                    <a:pt x="402196" y="213296"/>
                  </a:lnTo>
                  <a:lnTo>
                    <a:pt x="403923" y="212915"/>
                  </a:lnTo>
                  <a:lnTo>
                    <a:pt x="404507" y="212521"/>
                  </a:lnTo>
                  <a:lnTo>
                    <a:pt x="405269" y="212331"/>
                  </a:lnTo>
                  <a:lnTo>
                    <a:pt x="406234" y="212331"/>
                  </a:lnTo>
                  <a:lnTo>
                    <a:pt x="406425" y="212331"/>
                  </a:lnTo>
                  <a:lnTo>
                    <a:pt x="614362" y="212331"/>
                  </a:lnTo>
                  <a:lnTo>
                    <a:pt x="615124" y="212331"/>
                  </a:lnTo>
                  <a:lnTo>
                    <a:pt x="615899" y="212521"/>
                  </a:lnTo>
                  <a:lnTo>
                    <a:pt x="616483" y="212725"/>
                  </a:lnTo>
                  <a:lnTo>
                    <a:pt x="618210" y="213106"/>
                  </a:lnTo>
                  <a:lnTo>
                    <a:pt x="619747" y="213880"/>
                  </a:lnTo>
                  <a:lnTo>
                    <a:pt x="621093" y="215036"/>
                  </a:lnTo>
                  <a:lnTo>
                    <a:pt x="621284" y="215226"/>
                  </a:lnTo>
                  <a:lnTo>
                    <a:pt x="621284" y="215417"/>
                  </a:lnTo>
                  <a:lnTo>
                    <a:pt x="622058" y="216192"/>
                  </a:lnTo>
                  <a:lnTo>
                    <a:pt x="622642" y="217157"/>
                  </a:lnTo>
                  <a:lnTo>
                    <a:pt x="623214" y="218313"/>
                  </a:lnTo>
                  <a:lnTo>
                    <a:pt x="644969" y="273138"/>
                  </a:lnTo>
                  <a:lnTo>
                    <a:pt x="666915" y="218313"/>
                  </a:lnTo>
                  <a:lnTo>
                    <a:pt x="667308" y="217347"/>
                  </a:lnTo>
                  <a:lnTo>
                    <a:pt x="667880" y="216382"/>
                  </a:lnTo>
                  <a:lnTo>
                    <a:pt x="668655" y="215620"/>
                  </a:lnTo>
                  <a:lnTo>
                    <a:pt x="668845" y="215417"/>
                  </a:lnTo>
                  <a:lnTo>
                    <a:pt x="668845" y="215226"/>
                  </a:lnTo>
                  <a:lnTo>
                    <a:pt x="669036" y="215036"/>
                  </a:lnTo>
                  <a:lnTo>
                    <a:pt x="670191" y="213880"/>
                  </a:lnTo>
                  <a:lnTo>
                    <a:pt x="671728" y="213106"/>
                  </a:lnTo>
                  <a:lnTo>
                    <a:pt x="673468" y="212725"/>
                  </a:lnTo>
                  <a:lnTo>
                    <a:pt x="674039" y="212521"/>
                  </a:lnTo>
                  <a:lnTo>
                    <a:pt x="674814" y="212331"/>
                  </a:lnTo>
                  <a:lnTo>
                    <a:pt x="675779" y="212331"/>
                  </a:lnTo>
                  <a:lnTo>
                    <a:pt x="741235" y="212331"/>
                  </a:lnTo>
                  <a:lnTo>
                    <a:pt x="746620" y="212331"/>
                  </a:lnTo>
                  <a:lnTo>
                    <a:pt x="750862" y="208089"/>
                  </a:lnTo>
                  <a:lnTo>
                    <a:pt x="750862" y="202679"/>
                  </a:lnTo>
                  <a:lnTo>
                    <a:pt x="750862" y="9652"/>
                  </a:lnTo>
                  <a:lnTo>
                    <a:pt x="750862" y="4241"/>
                  </a:lnTo>
                  <a:lnTo>
                    <a:pt x="746620" y="0"/>
                  </a:lnTo>
                  <a:lnTo>
                    <a:pt x="741235" y="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209" name="Google Shape;209;p22"/>
            <p:cNvPicPr preferRelativeResize="0"/>
            <p:nvPr/>
          </p:nvPicPr>
          <p:blipFill rotWithShape="1">
            <a:blip r:embed="rId3">
              <a:alphaModFix/>
            </a:blip>
            <a:srcRect b="0" l="0" r="0" t="0"/>
            <a:stretch/>
          </p:blipFill>
          <p:spPr>
            <a:xfrm>
              <a:off x="6159797" y="5514851"/>
              <a:ext cx="237185" cy="314947"/>
            </a:xfrm>
            <a:prstGeom prst="rect">
              <a:avLst/>
            </a:prstGeom>
            <a:noFill/>
            <a:ln>
              <a:noFill/>
            </a:ln>
          </p:spPr>
        </p:pic>
        <p:pic>
          <p:nvPicPr>
            <p:cNvPr id="210" name="Google Shape;210;p22"/>
            <p:cNvPicPr preferRelativeResize="0"/>
            <p:nvPr/>
          </p:nvPicPr>
          <p:blipFill rotWithShape="1">
            <a:blip r:embed="rId4">
              <a:alphaModFix/>
            </a:blip>
            <a:srcRect b="0" l="0" r="0" t="0"/>
            <a:stretch/>
          </p:blipFill>
          <p:spPr>
            <a:xfrm>
              <a:off x="6698873" y="5514851"/>
              <a:ext cx="237185" cy="314947"/>
            </a:xfrm>
            <a:prstGeom prst="rect">
              <a:avLst/>
            </a:prstGeom>
            <a:noFill/>
            <a:ln>
              <a:noFill/>
            </a:ln>
          </p:spPr>
        </p:pic>
        <p:pic>
          <p:nvPicPr>
            <p:cNvPr id="211" name="Google Shape;211;p22"/>
            <p:cNvPicPr preferRelativeResize="0"/>
            <p:nvPr/>
          </p:nvPicPr>
          <p:blipFill rotWithShape="1">
            <a:blip r:embed="rId5">
              <a:alphaModFix/>
            </a:blip>
            <a:srcRect b="0" l="0" r="0" t="0"/>
            <a:stretch/>
          </p:blipFill>
          <p:spPr>
            <a:xfrm>
              <a:off x="6429341" y="5514851"/>
              <a:ext cx="237172" cy="314947"/>
            </a:xfrm>
            <a:prstGeom prst="rect">
              <a:avLst/>
            </a:prstGeom>
            <a:noFill/>
            <a:ln>
              <a:noFill/>
            </a:ln>
          </p:spPr>
        </p:pic>
      </p:grpSp>
      <p:grpSp>
        <p:nvGrpSpPr>
          <p:cNvPr id="212" name="Google Shape;212;p22"/>
          <p:cNvGrpSpPr/>
          <p:nvPr/>
        </p:nvGrpSpPr>
        <p:grpSpPr>
          <a:xfrm>
            <a:off x="6180114" y="1713819"/>
            <a:ext cx="1076181" cy="1075894"/>
            <a:chOff x="8241251" y="2286007"/>
            <a:chExt cx="1435100" cy="1435100"/>
          </a:xfrm>
        </p:grpSpPr>
        <p:sp>
          <p:nvSpPr>
            <p:cNvPr id="213" name="Google Shape;213;p22"/>
            <p:cNvSpPr/>
            <p:nvPr/>
          </p:nvSpPr>
          <p:spPr>
            <a:xfrm>
              <a:off x="8241251" y="2286007"/>
              <a:ext cx="1435100" cy="1435100"/>
            </a:xfrm>
            <a:custGeom>
              <a:rect b="b" l="l" r="r" t="t"/>
              <a:pathLst>
                <a:path extrusionOk="0" h="1435100" w="1435100">
                  <a:moveTo>
                    <a:pt x="717550" y="0"/>
                  </a:moveTo>
                  <a:lnTo>
                    <a:pt x="670371" y="1526"/>
                  </a:lnTo>
                  <a:lnTo>
                    <a:pt x="624006" y="6042"/>
                  </a:lnTo>
                  <a:lnTo>
                    <a:pt x="578552" y="13452"/>
                  </a:lnTo>
                  <a:lnTo>
                    <a:pt x="534101" y="23664"/>
                  </a:lnTo>
                  <a:lnTo>
                    <a:pt x="490749" y="36581"/>
                  </a:lnTo>
                  <a:lnTo>
                    <a:pt x="448589" y="52109"/>
                  </a:lnTo>
                  <a:lnTo>
                    <a:pt x="407718" y="70154"/>
                  </a:lnTo>
                  <a:lnTo>
                    <a:pt x="368228" y="90622"/>
                  </a:lnTo>
                  <a:lnTo>
                    <a:pt x="330216" y="113417"/>
                  </a:lnTo>
                  <a:lnTo>
                    <a:pt x="293774" y="138445"/>
                  </a:lnTo>
                  <a:lnTo>
                    <a:pt x="258999" y="165612"/>
                  </a:lnTo>
                  <a:lnTo>
                    <a:pt x="225983" y="194823"/>
                  </a:lnTo>
                  <a:lnTo>
                    <a:pt x="194823" y="225983"/>
                  </a:lnTo>
                  <a:lnTo>
                    <a:pt x="165612" y="258999"/>
                  </a:lnTo>
                  <a:lnTo>
                    <a:pt x="138445" y="293774"/>
                  </a:lnTo>
                  <a:lnTo>
                    <a:pt x="113417" y="330216"/>
                  </a:lnTo>
                  <a:lnTo>
                    <a:pt x="90622" y="368228"/>
                  </a:lnTo>
                  <a:lnTo>
                    <a:pt x="70154" y="407718"/>
                  </a:lnTo>
                  <a:lnTo>
                    <a:pt x="52109" y="448589"/>
                  </a:lnTo>
                  <a:lnTo>
                    <a:pt x="36581" y="490749"/>
                  </a:lnTo>
                  <a:lnTo>
                    <a:pt x="23664" y="534101"/>
                  </a:lnTo>
                  <a:lnTo>
                    <a:pt x="13452" y="578552"/>
                  </a:lnTo>
                  <a:lnTo>
                    <a:pt x="6042" y="624006"/>
                  </a:lnTo>
                  <a:lnTo>
                    <a:pt x="1526" y="670371"/>
                  </a:lnTo>
                  <a:lnTo>
                    <a:pt x="0" y="717550"/>
                  </a:lnTo>
                  <a:lnTo>
                    <a:pt x="1526" y="764728"/>
                  </a:lnTo>
                  <a:lnTo>
                    <a:pt x="6042" y="811093"/>
                  </a:lnTo>
                  <a:lnTo>
                    <a:pt x="13452" y="856547"/>
                  </a:lnTo>
                  <a:lnTo>
                    <a:pt x="23664" y="900998"/>
                  </a:lnTo>
                  <a:lnTo>
                    <a:pt x="36581" y="944350"/>
                  </a:lnTo>
                  <a:lnTo>
                    <a:pt x="52109" y="986510"/>
                  </a:lnTo>
                  <a:lnTo>
                    <a:pt x="70154" y="1027381"/>
                  </a:lnTo>
                  <a:lnTo>
                    <a:pt x="90622" y="1066871"/>
                  </a:lnTo>
                  <a:lnTo>
                    <a:pt x="113417" y="1104883"/>
                  </a:lnTo>
                  <a:lnTo>
                    <a:pt x="138445" y="1141325"/>
                  </a:lnTo>
                  <a:lnTo>
                    <a:pt x="165612" y="1176100"/>
                  </a:lnTo>
                  <a:lnTo>
                    <a:pt x="194823" y="1209116"/>
                  </a:lnTo>
                  <a:lnTo>
                    <a:pt x="225983" y="1240276"/>
                  </a:lnTo>
                  <a:lnTo>
                    <a:pt x="258999" y="1269487"/>
                  </a:lnTo>
                  <a:lnTo>
                    <a:pt x="293774" y="1296654"/>
                  </a:lnTo>
                  <a:lnTo>
                    <a:pt x="330216" y="1321682"/>
                  </a:lnTo>
                  <a:lnTo>
                    <a:pt x="368228" y="1344477"/>
                  </a:lnTo>
                  <a:lnTo>
                    <a:pt x="407718" y="1364945"/>
                  </a:lnTo>
                  <a:lnTo>
                    <a:pt x="448589" y="1382990"/>
                  </a:lnTo>
                  <a:lnTo>
                    <a:pt x="490749" y="1398518"/>
                  </a:lnTo>
                  <a:lnTo>
                    <a:pt x="534101" y="1411435"/>
                  </a:lnTo>
                  <a:lnTo>
                    <a:pt x="578552" y="1421647"/>
                  </a:lnTo>
                  <a:lnTo>
                    <a:pt x="624006" y="1429057"/>
                  </a:lnTo>
                  <a:lnTo>
                    <a:pt x="670371" y="1433573"/>
                  </a:lnTo>
                  <a:lnTo>
                    <a:pt x="717550" y="1435100"/>
                  </a:lnTo>
                  <a:lnTo>
                    <a:pt x="764728" y="1433573"/>
                  </a:lnTo>
                  <a:lnTo>
                    <a:pt x="811093" y="1429057"/>
                  </a:lnTo>
                  <a:lnTo>
                    <a:pt x="856547" y="1421647"/>
                  </a:lnTo>
                  <a:lnTo>
                    <a:pt x="900998" y="1411435"/>
                  </a:lnTo>
                  <a:lnTo>
                    <a:pt x="944350" y="1398518"/>
                  </a:lnTo>
                  <a:lnTo>
                    <a:pt x="986510" y="1382990"/>
                  </a:lnTo>
                  <a:lnTo>
                    <a:pt x="1027381" y="1364945"/>
                  </a:lnTo>
                  <a:lnTo>
                    <a:pt x="1066871" y="1344477"/>
                  </a:lnTo>
                  <a:lnTo>
                    <a:pt x="1104883" y="1321682"/>
                  </a:lnTo>
                  <a:lnTo>
                    <a:pt x="1141325" y="1296654"/>
                  </a:lnTo>
                  <a:lnTo>
                    <a:pt x="1176100" y="1269487"/>
                  </a:lnTo>
                  <a:lnTo>
                    <a:pt x="1209116" y="1240276"/>
                  </a:lnTo>
                  <a:lnTo>
                    <a:pt x="1240276" y="1209116"/>
                  </a:lnTo>
                  <a:lnTo>
                    <a:pt x="1269487" y="1176100"/>
                  </a:lnTo>
                  <a:lnTo>
                    <a:pt x="1296654" y="1141325"/>
                  </a:lnTo>
                  <a:lnTo>
                    <a:pt x="1321682" y="1104883"/>
                  </a:lnTo>
                  <a:lnTo>
                    <a:pt x="1344477" y="1066871"/>
                  </a:lnTo>
                  <a:lnTo>
                    <a:pt x="1364945" y="1027381"/>
                  </a:lnTo>
                  <a:lnTo>
                    <a:pt x="1382990" y="986510"/>
                  </a:lnTo>
                  <a:lnTo>
                    <a:pt x="1398518" y="944350"/>
                  </a:lnTo>
                  <a:lnTo>
                    <a:pt x="1411435" y="900998"/>
                  </a:lnTo>
                  <a:lnTo>
                    <a:pt x="1421647" y="856547"/>
                  </a:lnTo>
                  <a:lnTo>
                    <a:pt x="1429057" y="811093"/>
                  </a:lnTo>
                  <a:lnTo>
                    <a:pt x="1433573" y="764728"/>
                  </a:lnTo>
                  <a:lnTo>
                    <a:pt x="1435100" y="717550"/>
                  </a:lnTo>
                  <a:lnTo>
                    <a:pt x="1433573" y="670371"/>
                  </a:lnTo>
                  <a:lnTo>
                    <a:pt x="1429057" y="624006"/>
                  </a:lnTo>
                  <a:lnTo>
                    <a:pt x="1421647" y="578552"/>
                  </a:lnTo>
                  <a:lnTo>
                    <a:pt x="1411435" y="534101"/>
                  </a:lnTo>
                  <a:lnTo>
                    <a:pt x="1398518" y="490749"/>
                  </a:lnTo>
                  <a:lnTo>
                    <a:pt x="1382990" y="448589"/>
                  </a:lnTo>
                  <a:lnTo>
                    <a:pt x="1364945" y="407718"/>
                  </a:lnTo>
                  <a:lnTo>
                    <a:pt x="1344477" y="368228"/>
                  </a:lnTo>
                  <a:lnTo>
                    <a:pt x="1321682" y="330216"/>
                  </a:lnTo>
                  <a:lnTo>
                    <a:pt x="1296654" y="293774"/>
                  </a:lnTo>
                  <a:lnTo>
                    <a:pt x="1269487" y="258999"/>
                  </a:lnTo>
                  <a:lnTo>
                    <a:pt x="1240276" y="225983"/>
                  </a:lnTo>
                  <a:lnTo>
                    <a:pt x="1209116" y="194823"/>
                  </a:lnTo>
                  <a:lnTo>
                    <a:pt x="1176100" y="165612"/>
                  </a:lnTo>
                  <a:lnTo>
                    <a:pt x="1141325" y="138445"/>
                  </a:lnTo>
                  <a:lnTo>
                    <a:pt x="1104883" y="113417"/>
                  </a:lnTo>
                  <a:lnTo>
                    <a:pt x="1066871" y="90622"/>
                  </a:lnTo>
                  <a:lnTo>
                    <a:pt x="1027381" y="70154"/>
                  </a:lnTo>
                  <a:lnTo>
                    <a:pt x="986510" y="52109"/>
                  </a:lnTo>
                  <a:lnTo>
                    <a:pt x="944350" y="36581"/>
                  </a:lnTo>
                  <a:lnTo>
                    <a:pt x="900998" y="23664"/>
                  </a:lnTo>
                  <a:lnTo>
                    <a:pt x="856547" y="13452"/>
                  </a:lnTo>
                  <a:lnTo>
                    <a:pt x="811093" y="6042"/>
                  </a:lnTo>
                  <a:lnTo>
                    <a:pt x="764728" y="1526"/>
                  </a:lnTo>
                  <a:lnTo>
                    <a:pt x="71755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14" name="Google Shape;214;p22"/>
            <p:cNvSpPr/>
            <p:nvPr/>
          </p:nvSpPr>
          <p:spPr>
            <a:xfrm>
              <a:off x="8636508" y="2888029"/>
              <a:ext cx="622300" cy="488314"/>
            </a:xfrm>
            <a:custGeom>
              <a:rect b="b" l="l" r="r" t="t"/>
              <a:pathLst>
                <a:path extrusionOk="0" h="488314" w="622300">
                  <a:moveTo>
                    <a:pt x="507428" y="488200"/>
                  </a:moveTo>
                  <a:lnTo>
                    <a:pt x="621753" y="488200"/>
                  </a:lnTo>
                  <a:lnTo>
                    <a:pt x="621753" y="0"/>
                  </a:lnTo>
                  <a:lnTo>
                    <a:pt x="507428" y="0"/>
                  </a:lnTo>
                  <a:lnTo>
                    <a:pt x="507428" y="488200"/>
                  </a:lnTo>
                  <a:close/>
                </a:path>
                <a:path extrusionOk="0" h="488314" w="622300">
                  <a:moveTo>
                    <a:pt x="338289" y="488200"/>
                  </a:moveTo>
                  <a:lnTo>
                    <a:pt x="452615" y="488200"/>
                  </a:lnTo>
                  <a:lnTo>
                    <a:pt x="452615" y="136753"/>
                  </a:lnTo>
                  <a:lnTo>
                    <a:pt x="338289" y="136753"/>
                  </a:lnTo>
                  <a:lnTo>
                    <a:pt x="338289" y="488200"/>
                  </a:lnTo>
                  <a:close/>
                </a:path>
                <a:path extrusionOk="0" h="488314" w="622300">
                  <a:moveTo>
                    <a:pt x="169138" y="488200"/>
                  </a:moveTo>
                  <a:lnTo>
                    <a:pt x="283463" y="488200"/>
                  </a:lnTo>
                  <a:lnTo>
                    <a:pt x="283463" y="224205"/>
                  </a:lnTo>
                  <a:lnTo>
                    <a:pt x="169138" y="224205"/>
                  </a:lnTo>
                  <a:lnTo>
                    <a:pt x="169138" y="488200"/>
                  </a:lnTo>
                  <a:close/>
                </a:path>
                <a:path extrusionOk="0" h="488314" w="622300">
                  <a:moveTo>
                    <a:pt x="0" y="488200"/>
                  </a:moveTo>
                  <a:lnTo>
                    <a:pt x="114325" y="488200"/>
                  </a:lnTo>
                  <a:lnTo>
                    <a:pt x="114325" y="289801"/>
                  </a:lnTo>
                  <a:lnTo>
                    <a:pt x="0" y="289801"/>
                  </a:lnTo>
                  <a:lnTo>
                    <a:pt x="0" y="488200"/>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15" name="Google Shape;215;p22"/>
            <p:cNvSpPr/>
            <p:nvPr/>
          </p:nvSpPr>
          <p:spPr>
            <a:xfrm>
              <a:off x="8608953" y="2615583"/>
              <a:ext cx="604520" cy="454025"/>
            </a:xfrm>
            <a:custGeom>
              <a:rect b="b" l="l" r="r" t="t"/>
              <a:pathLst>
                <a:path extrusionOk="0" h="454025" w="604520">
                  <a:moveTo>
                    <a:pt x="0" y="453643"/>
                  </a:moveTo>
                  <a:lnTo>
                    <a:pt x="288042" y="413487"/>
                  </a:lnTo>
                  <a:lnTo>
                    <a:pt x="446965" y="352847"/>
                  </a:lnTo>
                  <a:lnTo>
                    <a:pt x="533386" y="229194"/>
                  </a:lnTo>
                  <a:lnTo>
                    <a:pt x="603923" y="0"/>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16" name="Google Shape;216;p22"/>
            <p:cNvSpPr/>
            <p:nvPr/>
          </p:nvSpPr>
          <p:spPr>
            <a:xfrm>
              <a:off x="9137921" y="2615581"/>
              <a:ext cx="116204" cy="78739"/>
            </a:xfrm>
            <a:custGeom>
              <a:rect b="b" l="l" r="r" t="t"/>
              <a:pathLst>
                <a:path extrusionOk="0" h="78739" w="116204">
                  <a:moveTo>
                    <a:pt x="0" y="46304"/>
                  </a:moveTo>
                  <a:lnTo>
                    <a:pt x="74955" y="0"/>
                  </a:lnTo>
                  <a:lnTo>
                    <a:pt x="115684" y="78117"/>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grpSp>
      <p:grpSp>
        <p:nvGrpSpPr>
          <p:cNvPr id="217" name="Google Shape;217;p22"/>
          <p:cNvGrpSpPr/>
          <p:nvPr/>
        </p:nvGrpSpPr>
        <p:grpSpPr>
          <a:xfrm>
            <a:off x="2547073" y="2305928"/>
            <a:ext cx="1076181" cy="1075894"/>
            <a:chOff x="3396550" y="3075801"/>
            <a:chExt cx="1435100" cy="1435100"/>
          </a:xfrm>
        </p:grpSpPr>
        <p:sp>
          <p:nvSpPr>
            <p:cNvPr id="218" name="Google Shape;218;p22"/>
            <p:cNvSpPr/>
            <p:nvPr/>
          </p:nvSpPr>
          <p:spPr>
            <a:xfrm>
              <a:off x="3396550" y="3075801"/>
              <a:ext cx="1435100" cy="1435100"/>
            </a:xfrm>
            <a:custGeom>
              <a:rect b="b" l="l" r="r" t="t"/>
              <a:pathLst>
                <a:path extrusionOk="0" h="1435100" w="1435100">
                  <a:moveTo>
                    <a:pt x="717550" y="0"/>
                  </a:moveTo>
                  <a:lnTo>
                    <a:pt x="670371" y="1526"/>
                  </a:lnTo>
                  <a:lnTo>
                    <a:pt x="624006" y="6042"/>
                  </a:lnTo>
                  <a:lnTo>
                    <a:pt x="578552" y="13452"/>
                  </a:lnTo>
                  <a:lnTo>
                    <a:pt x="534101" y="23664"/>
                  </a:lnTo>
                  <a:lnTo>
                    <a:pt x="490749" y="36581"/>
                  </a:lnTo>
                  <a:lnTo>
                    <a:pt x="448589" y="52109"/>
                  </a:lnTo>
                  <a:lnTo>
                    <a:pt x="407718" y="70154"/>
                  </a:lnTo>
                  <a:lnTo>
                    <a:pt x="368228" y="90622"/>
                  </a:lnTo>
                  <a:lnTo>
                    <a:pt x="330216" y="113417"/>
                  </a:lnTo>
                  <a:lnTo>
                    <a:pt x="293774" y="138445"/>
                  </a:lnTo>
                  <a:lnTo>
                    <a:pt x="258999" y="165612"/>
                  </a:lnTo>
                  <a:lnTo>
                    <a:pt x="225983" y="194823"/>
                  </a:lnTo>
                  <a:lnTo>
                    <a:pt x="194823" y="225983"/>
                  </a:lnTo>
                  <a:lnTo>
                    <a:pt x="165612" y="258999"/>
                  </a:lnTo>
                  <a:lnTo>
                    <a:pt x="138445" y="293774"/>
                  </a:lnTo>
                  <a:lnTo>
                    <a:pt x="113417" y="330216"/>
                  </a:lnTo>
                  <a:lnTo>
                    <a:pt x="90622" y="368228"/>
                  </a:lnTo>
                  <a:lnTo>
                    <a:pt x="70154" y="407718"/>
                  </a:lnTo>
                  <a:lnTo>
                    <a:pt x="52109" y="448589"/>
                  </a:lnTo>
                  <a:lnTo>
                    <a:pt x="36581" y="490749"/>
                  </a:lnTo>
                  <a:lnTo>
                    <a:pt x="23664" y="534101"/>
                  </a:lnTo>
                  <a:lnTo>
                    <a:pt x="13452" y="578552"/>
                  </a:lnTo>
                  <a:lnTo>
                    <a:pt x="6042" y="624006"/>
                  </a:lnTo>
                  <a:lnTo>
                    <a:pt x="1526" y="670371"/>
                  </a:lnTo>
                  <a:lnTo>
                    <a:pt x="0" y="717550"/>
                  </a:lnTo>
                  <a:lnTo>
                    <a:pt x="1526" y="764728"/>
                  </a:lnTo>
                  <a:lnTo>
                    <a:pt x="6042" y="811093"/>
                  </a:lnTo>
                  <a:lnTo>
                    <a:pt x="13452" y="856547"/>
                  </a:lnTo>
                  <a:lnTo>
                    <a:pt x="23664" y="900998"/>
                  </a:lnTo>
                  <a:lnTo>
                    <a:pt x="36581" y="944350"/>
                  </a:lnTo>
                  <a:lnTo>
                    <a:pt x="52109" y="986510"/>
                  </a:lnTo>
                  <a:lnTo>
                    <a:pt x="70154" y="1027381"/>
                  </a:lnTo>
                  <a:lnTo>
                    <a:pt x="90622" y="1066871"/>
                  </a:lnTo>
                  <a:lnTo>
                    <a:pt x="113417" y="1104883"/>
                  </a:lnTo>
                  <a:lnTo>
                    <a:pt x="138445" y="1141325"/>
                  </a:lnTo>
                  <a:lnTo>
                    <a:pt x="165612" y="1176100"/>
                  </a:lnTo>
                  <a:lnTo>
                    <a:pt x="194823" y="1209116"/>
                  </a:lnTo>
                  <a:lnTo>
                    <a:pt x="225983" y="1240276"/>
                  </a:lnTo>
                  <a:lnTo>
                    <a:pt x="258999" y="1269487"/>
                  </a:lnTo>
                  <a:lnTo>
                    <a:pt x="293774" y="1296654"/>
                  </a:lnTo>
                  <a:lnTo>
                    <a:pt x="330216" y="1321682"/>
                  </a:lnTo>
                  <a:lnTo>
                    <a:pt x="368228" y="1344477"/>
                  </a:lnTo>
                  <a:lnTo>
                    <a:pt x="407718" y="1364945"/>
                  </a:lnTo>
                  <a:lnTo>
                    <a:pt x="448589" y="1382990"/>
                  </a:lnTo>
                  <a:lnTo>
                    <a:pt x="490749" y="1398518"/>
                  </a:lnTo>
                  <a:lnTo>
                    <a:pt x="534101" y="1411435"/>
                  </a:lnTo>
                  <a:lnTo>
                    <a:pt x="578552" y="1421647"/>
                  </a:lnTo>
                  <a:lnTo>
                    <a:pt x="624006" y="1429057"/>
                  </a:lnTo>
                  <a:lnTo>
                    <a:pt x="670371" y="1433573"/>
                  </a:lnTo>
                  <a:lnTo>
                    <a:pt x="717550" y="1435100"/>
                  </a:lnTo>
                  <a:lnTo>
                    <a:pt x="764728" y="1433573"/>
                  </a:lnTo>
                  <a:lnTo>
                    <a:pt x="811093" y="1429057"/>
                  </a:lnTo>
                  <a:lnTo>
                    <a:pt x="856547" y="1421647"/>
                  </a:lnTo>
                  <a:lnTo>
                    <a:pt x="900998" y="1411435"/>
                  </a:lnTo>
                  <a:lnTo>
                    <a:pt x="944350" y="1398518"/>
                  </a:lnTo>
                  <a:lnTo>
                    <a:pt x="986510" y="1382990"/>
                  </a:lnTo>
                  <a:lnTo>
                    <a:pt x="1027381" y="1364945"/>
                  </a:lnTo>
                  <a:lnTo>
                    <a:pt x="1066871" y="1344477"/>
                  </a:lnTo>
                  <a:lnTo>
                    <a:pt x="1104883" y="1321682"/>
                  </a:lnTo>
                  <a:lnTo>
                    <a:pt x="1141325" y="1296654"/>
                  </a:lnTo>
                  <a:lnTo>
                    <a:pt x="1176100" y="1269487"/>
                  </a:lnTo>
                  <a:lnTo>
                    <a:pt x="1209116" y="1240276"/>
                  </a:lnTo>
                  <a:lnTo>
                    <a:pt x="1240276" y="1209116"/>
                  </a:lnTo>
                  <a:lnTo>
                    <a:pt x="1269487" y="1176100"/>
                  </a:lnTo>
                  <a:lnTo>
                    <a:pt x="1296654" y="1141325"/>
                  </a:lnTo>
                  <a:lnTo>
                    <a:pt x="1321682" y="1104883"/>
                  </a:lnTo>
                  <a:lnTo>
                    <a:pt x="1344477" y="1066871"/>
                  </a:lnTo>
                  <a:lnTo>
                    <a:pt x="1364945" y="1027381"/>
                  </a:lnTo>
                  <a:lnTo>
                    <a:pt x="1382990" y="986510"/>
                  </a:lnTo>
                  <a:lnTo>
                    <a:pt x="1398518" y="944350"/>
                  </a:lnTo>
                  <a:lnTo>
                    <a:pt x="1411435" y="900998"/>
                  </a:lnTo>
                  <a:lnTo>
                    <a:pt x="1421647" y="856547"/>
                  </a:lnTo>
                  <a:lnTo>
                    <a:pt x="1429057" y="811093"/>
                  </a:lnTo>
                  <a:lnTo>
                    <a:pt x="1433573" y="764728"/>
                  </a:lnTo>
                  <a:lnTo>
                    <a:pt x="1435100" y="717550"/>
                  </a:lnTo>
                  <a:lnTo>
                    <a:pt x="1433573" y="670371"/>
                  </a:lnTo>
                  <a:lnTo>
                    <a:pt x="1429057" y="624006"/>
                  </a:lnTo>
                  <a:lnTo>
                    <a:pt x="1421647" y="578552"/>
                  </a:lnTo>
                  <a:lnTo>
                    <a:pt x="1411435" y="534101"/>
                  </a:lnTo>
                  <a:lnTo>
                    <a:pt x="1398518" y="490749"/>
                  </a:lnTo>
                  <a:lnTo>
                    <a:pt x="1382990" y="448589"/>
                  </a:lnTo>
                  <a:lnTo>
                    <a:pt x="1364945" y="407718"/>
                  </a:lnTo>
                  <a:lnTo>
                    <a:pt x="1344477" y="368228"/>
                  </a:lnTo>
                  <a:lnTo>
                    <a:pt x="1321682" y="330216"/>
                  </a:lnTo>
                  <a:lnTo>
                    <a:pt x="1296654" y="293774"/>
                  </a:lnTo>
                  <a:lnTo>
                    <a:pt x="1269487" y="258999"/>
                  </a:lnTo>
                  <a:lnTo>
                    <a:pt x="1240276" y="225983"/>
                  </a:lnTo>
                  <a:lnTo>
                    <a:pt x="1209116" y="194823"/>
                  </a:lnTo>
                  <a:lnTo>
                    <a:pt x="1176100" y="165612"/>
                  </a:lnTo>
                  <a:lnTo>
                    <a:pt x="1141325" y="138445"/>
                  </a:lnTo>
                  <a:lnTo>
                    <a:pt x="1104883" y="113417"/>
                  </a:lnTo>
                  <a:lnTo>
                    <a:pt x="1066871" y="90622"/>
                  </a:lnTo>
                  <a:lnTo>
                    <a:pt x="1027381" y="70154"/>
                  </a:lnTo>
                  <a:lnTo>
                    <a:pt x="986510" y="52109"/>
                  </a:lnTo>
                  <a:lnTo>
                    <a:pt x="944350" y="36581"/>
                  </a:lnTo>
                  <a:lnTo>
                    <a:pt x="900998" y="23664"/>
                  </a:lnTo>
                  <a:lnTo>
                    <a:pt x="856547" y="13452"/>
                  </a:lnTo>
                  <a:lnTo>
                    <a:pt x="811093" y="6042"/>
                  </a:lnTo>
                  <a:lnTo>
                    <a:pt x="764728" y="1526"/>
                  </a:lnTo>
                  <a:lnTo>
                    <a:pt x="717550"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19" name="Google Shape;219;p22"/>
            <p:cNvSpPr/>
            <p:nvPr/>
          </p:nvSpPr>
          <p:spPr>
            <a:xfrm>
              <a:off x="3772779" y="3443814"/>
              <a:ext cx="681989" cy="681989"/>
            </a:xfrm>
            <a:custGeom>
              <a:rect b="b" l="l" r="r" t="t"/>
              <a:pathLst>
                <a:path extrusionOk="0" h="681989" w="681989">
                  <a:moveTo>
                    <a:pt x="340829" y="681634"/>
                  </a:moveTo>
                  <a:lnTo>
                    <a:pt x="387079" y="678522"/>
                  </a:lnTo>
                  <a:lnTo>
                    <a:pt x="431437" y="669459"/>
                  </a:lnTo>
                  <a:lnTo>
                    <a:pt x="473498" y="654849"/>
                  </a:lnTo>
                  <a:lnTo>
                    <a:pt x="512855" y="635099"/>
                  </a:lnTo>
                  <a:lnTo>
                    <a:pt x="549102" y="610616"/>
                  </a:lnTo>
                  <a:lnTo>
                    <a:pt x="581834" y="581806"/>
                  </a:lnTo>
                  <a:lnTo>
                    <a:pt x="610644" y="549074"/>
                  </a:lnTo>
                  <a:lnTo>
                    <a:pt x="635127" y="512827"/>
                  </a:lnTo>
                  <a:lnTo>
                    <a:pt x="654876" y="473472"/>
                  </a:lnTo>
                  <a:lnTo>
                    <a:pt x="669485" y="431415"/>
                  </a:lnTo>
                  <a:lnTo>
                    <a:pt x="678548" y="387061"/>
                  </a:lnTo>
                  <a:lnTo>
                    <a:pt x="681659" y="340817"/>
                  </a:lnTo>
                  <a:lnTo>
                    <a:pt x="678548" y="294573"/>
                  </a:lnTo>
                  <a:lnTo>
                    <a:pt x="669485" y="250219"/>
                  </a:lnTo>
                  <a:lnTo>
                    <a:pt x="654876" y="208161"/>
                  </a:lnTo>
                  <a:lnTo>
                    <a:pt x="635127" y="168806"/>
                  </a:lnTo>
                  <a:lnTo>
                    <a:pt x="610644" y="132559"/>
                  </a:lnTo>
                  <a:lnTo>
                    <a:pt x="581834" y="99828"/>
                  </a:lnTo>
                  <a:lnTo>
                    <a:pt x="549102" y="71017"/>
                  </a:lnTo>
                  <a:lnTo>
                    <a:pt x="512855" y="46534"/>
                  </a:lnTo>
                  <a:lnTo>
                    <a:pt x="473498" y="26785"/>
                  </a:lnTo>
                  <a:lnTo>
                    <a:pt x="431437" y="12175"/>
                  </a:lnTo>
                  <a:lnTo>
                    <a:pt x="387079" y="3111"/>
                  </a:lnTo>
                  <a:lnTo>
                    <a:pt x="340829" y="0"/>
                  </a:lnTo>
                  <a:lnTo>
                    <a:pt x="294580" y="3111"/>
                  </a:lnTo>
                  <a:lnTo>
                    <a:pt x="250222" y="12175"/>
                  </a:lnTo>
                  <a:lnTo>
                    <a:pt x="208161" y="26785"/>
                  </a:lnTo>
                  <a:lnTo>
                    <a:pt x="168804" y="46534"/>
                  </a:lnTo>
                  <a:lnTo>
                    <a:pt x="132557" y="71017"/>
                  </a:lnTo>
                  <a:lnTo>
                    <a:pt x="99825" y="99828"/>
                  </a:lnTo>
                  <a:lnTo>
                    <a:pt x="71014" y="132559"/>
                  </a:lnTo>
                  <a:lnTo>
                    <a:pt x="46532" y="168806"/>
                  </a:lnTo>
                  <a:lnTo>
                    <a:pt x="26783" y="208161"/>
                  </a:lnTo>
                  <a:lnTo>
                    <a:pt x="12174" y="250219"/>
                  </a:lnTo>
                  <a:lnTo>
                    <a:pt x="3111" y="294573"/>
                  </a:lnTo>
                  <a:lnTo>
                    <a:pt x="0" y="340817"/>
                  </a:lnTo>
                  <a:lnTo>
                    <a:pt x="3111" y="387061"/>
                  </a:lnTo>
                  <a:lnTo>
                    <a:pt x="12174" y="431415"/>
                  </a:lnTo>
                  <a:lnTo>
                    <a:pt x="26783" y="473472"/>
                  </a:lnTo>
                  <a:lnTo>
                    <a:pt x="46532" y="512827"/>
                  </a:lnTo>
                  <a:lnTo>
                    <a:pt x="71014" y="549074"/>
                  </a:lnTo>
                  <a:lnTo>
                    <a:pt x="99825" y="581806"/>
                  </a:lnTo>
                  <a:lnTo>
                    <a:pt x="132557" y="610616"/>
                  </a:lnTo>
                  <a:lnTo>
                    <a:pt x="168804" y="635099"/>
                  </a:lnTo>
                  <a:lnTo>
                    <a:pt x="208161" y="654849"/>
                  </a:lnTo>
                  <a:lnTo>
                    <a:pt x="250222" y="669459"/>
                  </a:lnTo>
                  <a:lnTo>
                    <a:pt x="294580" y="678522"/>
                  </a:lnTo>
                  <a:lnTo>
                    <a:pt x="340829" y="681634"/>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20" name="Google Shape;220;p22"/>
            <p:cNvSpPr/>
            <p:nvPr/>
          </p:nvSpPr>
          <p:spPr>
            <a:xfrm>
              <a:off x="3850440" y="3521508"/>
              <a:ext cx="526414" cy="526414"/>
            </a:xfrm>
            <a:custGeom>
              <a:rect b="b" l="l" r="r" t="t"/>
              <a:pathLst>
                <a:path extrusionOk="0" h="526414" w="526414">
                  <a:moveTo>
                    <a:pt x="263169" y="526351"/>
                  </a:moveTo>
                  <a:lnTo>
                    <a:pt x="310476" y="522109"/>
                  </a:lnTo>
                  <a:lnTo>
                    <a:pt x="355000" y="509881"/>
                  </a:lnTo>
                  <a:lnTo>
                    <a:pt x="395999" y="490409"/>
                  </a:lnTo>
                  <a:lnTo>
                    <a:pt x="432728" y="464437"/>
                  </a:lnTo>
                  <a:lnTo>
                    <a:pt x="464446" y="432709"/>
                  </a:lnTo>
                  <a:lnTo>
                    <a:pt x="490410" y="395970"/>
                  </a:lnTo>
                  <a:lnTo>
                    <a:pt x="509875" y="354962"/>
                  </a:lnTo>
                  <a:lnTo>
                    <a:pt x="522099" y="310431"/>
                  </a:lnTo>
                  <a:lnTo>
                    <a:pt x="526338" y="263118"/>
                  </a:lnTo>
                  <a:lnTo>
                    <a:pt x="522099" y="215813"/>
                  </a:lnTo>
                  <a:lnTo>
                    <a:pt x="509875" y="171293"/>
                  </a:lnTo>
                  <a:lnTo>
                    <a:pt x="490410" y="130301"/>
                  </a:lnTo>
                  <a:lnTo>
                    <a:pt x="464446" y="93580"/>
                  </a:lnTo>
                  <a:lnTo>
                    <a:pt x="432728" y="61870"/>
                  </a:lnTo>
                  <a:lnTo>
                    <a:pt x="395999" y="35915"/>
                  </a:lnTo>
                  <a:lnTo>
                    <a:pt x="355000" y="16457"/>
                  </a:lnTo>
                  <a:lnTo>
                    <a:pt x="310476" y="4238"/>
                  </a:lnTo>
                  <a:lnTo>
                    <a:pt x="263169" y="0"/>
                  </a:lnTo>
                  <a:lnTo>
                    <a:pt x="215862" y="4238"/>
                  </a:lnTo>
                  <a:lnTo>
                    <a:pt x="171338" y="16457"/>
                  </a:lnTo>
                  <a:lnTo>
                    <a:pt x="130339" y="35915"/>
                  </a:lnTo>
                  <a:lnTo>
                    <a:pt x="93609" y="61870"/>
                  </a:lnTo>
                  <a:lnTo>
                    <a:pt x="61891" y="93580"/>
                  </a:lnTo>
                  <a:lnTo>
                    <a:pt x="35928" y="130301"/>
                  </a:lnTo>
                  <a:lnTo>
                    <a:pt x="16463" y="171293"/>
                  </a:lnTo>
                  <a:lnTo>
                    <a:pt x="4239" y="215813"/>
                  </a:lnTo>
                  <a:lnTo>
                    <a:pt x="0" y="263118"/>
                  </a:lnTo>
                  <a:lnTo>
                    <a:pt x="4239" y="310431"/>
                  </a:lnTo>
                  <a:lnTo>
                    <a:pt x="16463" y="354962"/>
                  </a:lnTo>
                  <a:lnTo>
                    <a:pt x="35928" y="395970"/>
                  </a:lnTo>
                  <a:lnTo>
                    <a:pt x="61891" y="432709"/>
                  </a:lnTo>
                  <a:lnTo>
                    <a:pt x="93609" y="464437"/>
                  </a:lnTo>
                  <a:lnTo>
                    <a:pt x="130339" y="490409"/>
                  </a:lnTo>
                  <a:lnTo>
                    <a:pt x="171338" y="509881"/>
                  </a:lnTo>
                  <a:lnTo>
                    <a:pt x="215862" y="522109"/>
                  </a:lnTo>
                  <a:lnTo>
                    <a:pt x="263169" y="526351"/>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21" name="Google Shape;221;p22"/>
            <p:cNvSpPr/>
            <p:nvPr/>
          </p:nvSpPr>
          <p:spPr>
            <a:xfrm>
              <a:off x="3934285" y="3605347"/>
              <a:ext cx="358775" cy="358775"/>
            </a:xfrm>
            <a:custGeom>
              <a:rect b="b" l="l" r="r" t="t"/>
              <a:pathLst>
                <a:path extrusionOk="0" h="358775" w="358775">
                  <a:moveTo>
                    <a:pt x="179324" y="358673"/>
                  </a:moveTo>
                  <a:lnTo>
                    <a:pt x="226994" y="352269"/>
                  </a:lnTo>
                  <a:lnTo>
                    <a:pt x="269830" y="334196"/>
                  </a:lnTo>
                  <a:lnTo>
                    <a:pt x="306123" y="306163"/>
                  </a:lnTo>
                  <a:lnTo>
                    <a:pt x="334164" y="269878"/>
                  </a:lnTo>
                  <a:lnTo>
                    <a:pt x="352242" y="227050"/>
                  </a:lnTo>
                  <a:lnTo>
                    <a:pt x="358648" y="179387"/>
                  </a:lnTo>
                  <a:lnTo>
                    <a:pt x="352242" y="131681"/>
                  </a:lnTo>
                  <a:lnTo>
                    <a:pt x="334164" y="88824"/>
                  </a:lnTo>
                  <a:lnTo>
                    <a:pt x="306123" y="52522"/>
                  </a:lnTo>
                  <a:lnTo>
                    <a:pt x="269830" y="24480"/>
                  </a:lnTo>
                  <a:lnTo>
                    <a:pt x="226994" y="6404"/>
                  </a:lnTo>
                  <a:lnTo>
                    <a:pt x="179324" y="0"/>
                  </a:lnTo>
                  <a:lnTo>
                    <a:pt x="131653" y="6404"/>
                  </a:lnTo>
                  <a:lnTo>
                    <a:pt x="88817" y="24480"/>
                  </a:lnTo>
                  <a:lnTo>
                    <a:pt x="52524" y="52522"/>
                  </a:lnTo>
                  <a:lnTo>
                    <a:pt x="24483" y="88824"/>
                  </a:lnTo>
                  <a:lnTo>
                    <a:pt x="6405" y="131681"/>
                  </a:lnTo>
                  <a:lnTo>
                    <a:pt x="0" y="179387"/>
                  </a:lnTo>
                  <a:lnTo>
                    <a:pt x="6405" y="227050"/>
                  </a:lnTo>
                  <a:lnTo>
                    <a:pt x="24483" y="269878"/>
                  </a:lnTo>
                  <a:lnTo>
                    <a:pt x="52524" y="306163"/>
                  </a:lnTo>
                  <a:lnTo>
                    <a:pt x="88817" y="334196"/>
                  </a:lnTo>
                  <a:lnTo>
                    <a:pt x="131653" y="352269"/>
                  </a:lnTo>
                  <a:lnTo>
                    <a:pt x="179324" y="358673"/>
                  </a:lnTo>
                  <a:close/>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222" name="Google Shape;222;p22"/>
            <p:cNvPicPr preferRelativeResize="0"/>
            <p:nvPr/>
          </p:nvPicPr>
          <p:blipFill rotWithShape="1">
            <a:blip r:embed="rId6">
              <a:alphaModFix/>
            </a:blip>
            <a:srcRect b="0" l="0" r="0" t="0"/>
            <a:stretch/>
          </p:blipFill>
          <p:spPr>
            <a:xfrm>
              <a:off x="4008657" y="3679662"/>
              <a:ext cx="209905" cy="209943"/>
            </a:xfrm>
            <a:prstGeom prst="rect">
              <a:avLst/>
            </a:prstGeom>
            <a:noFill/>
            <a:ln>
              <a:noFill/>
            </a:ln>
          </p:spPr>
        </p:pic>
        <p:sp>
          <p:nvSpPr>
            <p:cNvPr id="223" name="Google Shape;223;p22"/>
            <p:cNvSpPr/>
            <p:nvPr/>
          </p:nvSpPr>
          <p:spPr>
            <a:xfrm>
              <a:off x="4183362" y="3446872"/>
              <a:ext cx="245110" cy="272414"/>
            </a:xfrm>
            <a:custGeom>
              <a:rect b="b" l="l" r="r" t="t"/>
              <a:pathLst>
                <a:path extrusionOk="0" h="272414" w="245110">
                  <a:moveTo>
                    <a:pt x="244754" y="0"/>
                  </a:moveTo>
                  <a:lnTo>
                    <a:pt x="0" y="272072"/>
                  </a:lnTo>
                </a:path>
              </a:pathLst>
            </a:custGeom>
            <a:no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24" name="Google Shape;224;p22"/>
            <p:cNvSpPr/>
            <p:nvPr/>
          </p:nvSpPr>
          <p:spPr>
            <a:xfrm>
              <a:off x="4124549" y="3649949"/>
              <a:ext cx="128270" cy="134620"/>
            </a:xfrm>
            <a:custGeom>
              <a:rect b="b" l="l" r="r" t="t"/>
              <a:pathLst>
                <a:path extrusionOk="0" h="134620" w="128270">
                  <a:moveTo>
                    <a:pt x="54228" y="0"/>
                  </a:moveTo>
                  <a:lnTo>
                    <a:pt x="0" y="134378"/>
                  </a:lnTo>
                  <a:lnTo>
                    <a:pt x="127901" y="66281"/>
                  </a:lnTo>
                  <a:lnTo>
                    <a:pt x="5422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pic>
          <p:nvPicPr>
            <p:cNvPr id="225" name="Google Shape;225;p22"/>
            <p:cNvPicPr preferRelativeResize="0"/>
            <p:nvPr/>
          </p:nvPicPr>
          <p:blipFill rotWithShape="1">
            <a:blip r:embed="rId7">
              <a:alphaModFix/>
            </a:blip>
            <a:srcRect b="0" l="0" r="0" t="0"/>
            <a:stretch/>
          </p:blipFill>
          <p:spPr>
            <a:xfrm>
              <a:off x="4339353" y="3372048"/>
              <a:ext cx="159684" cy="159697"/>
            </a:xfrm>
            <a:prstGeom prst="rect">
              <a:avLst/>
            </a:prstGeom>
            <a:noFill/>
            <a:ln>
              <a:noFill/>
            </a:ln>
          </p:spPr>
        </p:pic>
      </p:grpSp>
      <p:pic>
        <p:nvPicPr>
          <p:cNvPr id="226" name="Google Shape;226;p22"/>
          <p:cNvPicPr preferRelativeResize="0"/>
          <p:nvPr/>
        </p:nvPicPr>
        <p:blipFill>
          <a:blip r:embed="rId8">
            <a:alphaModFix/>
          </a:blip>
          <a:stretch>
            <a:fillRect/>
          </a:stretch>
        </p:blipFill>
        <p:spPr>
          <a:xfrm>
            <a:off x="543288" y="3416993"/>
            <a:ext cx="1239900" cy="219982"/>
          </a:xfrm>
          <a:prstGeom prst="rect">
            <a:avLst/>
          </a:prstGeom>
          <a:noFill/>
          <a:ln>
            <a:noFill/>
          </a:ln>
        </p:spPr>
      </p:pic>
      <p:pic>
        <p:nvPicPr>
          <p:cNvPr id="227" name="Google Shape;227;p22"/>
          <p:cNvPicPr preferRelativeResize="0"/>
          <p:nvPr/>
        </p:nvPicPr>
        <p:blipFill>
          <a:blip r:embed="rId9">
            <a:alphaModFix/>
          </a:blip>
          <a:stretch>
            <a:fillRect/>
          </a:stretch>
        </p:blipFill>
        <p:spPr>
          <a:xfrm>
            <a:off x="3623250" y="2284872"/>
            <a:ext cx="2556875" cy="12329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nvSpPr>
        <p:spPr>
          <a:xfrm>
            <a:off x="218525" y="139550"/>
            <a:ext cx="2297400" cy="1635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Nunito"/>
                <a:ea typeface="Nunito"/>
                <a:cs typeface="Nunito"/>
                <a:sym typeface="Nunito"/>
              </a:rPr>
              <a:t>Part 1.3</a:t>
            </a:r>
            <a:r>
              <a:rPr lang="en" sz="1000">
                <a:solidFill>
                  <a:srgbClr val="FFFFFF"/>
                </a:solidFill>
                <a:latin typeface="Nunito ExtraLight"/>
                <a:ea typeface="Nunito ExtraLight"/>
                <a:cs typeface="Nunito ExtraLight"/>
                <a:sym typeface="Nunito ExtraLight"/>
              </a:rPr>
              <a:t> </a:t>
            </a:r>
            <a:r>
              <a:rPr lang="en" sz="1000">
                <a:solidFill>
                  <a:srgbClr val="FFFFFF"/>
                </a:solidFill>
                <a:latin typeface="Raleway Medium"/>
                <a:ea typeface="Raleway Medium"/>
                <a:cs typeface="Raleway Medium"/>
                <a:sym typeface="Raleway Medium"/>
              </a:rPr>
              <a:t>Influencing Policy Change</a:t>
            </a:r>
            <a:endParaRPr sz="1000">
              <a:latin typeface="Raleway Medium"/>
              <a:ea typeface="Raleway Medium"/>
              <a:cs typeface="Raleway Medium"/>
              <a:sym typeface="Raleway Medium"/>
            </a:endParaRPr>
          </a:p>
        </p:txBody>
      </p:sp>
      <p:sp>
        <p:nvSpPr>
          <p:cNvPr id="233" name="Google Shape;233;p23"/>
          <p:cNvSpPr/>
          <p:nvPr/>
        </p:nvSpPr>
        <p:spPr>
          <a:xfrm>
            <a:off x="7619000" y="2435081"/>
            <a:ext cx="399045" cy="797894"/>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34" name="Google Shape;234;p23"/>
          <p:cNvSpPr txBox="1"/>
          <p:nvPr/>
        </p:nvSpPr>
        <p:spPr>
          <a:xfrm>
            <a:off x="7761334" y="2752452"/>
            <a:ext cx="99999" cy="179003"/>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None/>
            </a:pPr>
            <a:r>
              <a:rPr b="1" lang="en" sz="1000">
                <a:solidFill>
                  <a:srgbClr val="FFFFFF"/>
                </a:solidFill>
                <a:latin typeface="Raleway"/>
                <a:ea typeface="Raleway"/>
                <a:cs typeface="Raleway"/>
                <a:sym typeface="Raleway"/>
              </a:rPr>
              <a:t>6</a:t>
            </a:r>
            <a:endParaRPr sz="1000">
              <a:latin typeface="Raleway"/>
              <a:ea typeface="Raleway"/>
              <a:cs typeface="Raleway"/>
              <a:sym typeface="Raleway"/>
            </a:endParaRPr>
          </a:p>
        </p:txBody>
      </p:sp>
      <p:sp>
        <p:nvSpPr>
          <p:cNvPr id="235" name="Google Shape;235;p23"/>
          <p:cNvSpPr txBox="1"/>
          <p:nvPr>
            <p:ph idx="11" type="ftr"/>
          </p:nvPr>
        </p:nvSpPr>
        <p:spPr>
          <a:xfrm>
            <a:off x="4823601" y="5496996"/>
            <a:ext cx="2966649" cy="102830"/>
          </a:xfrm>
          <a:prstGeom prst="rect">
            <a:avLst/>
          </a:prstGeom>
          <a:noFill/>
          <a:ln>
            <a:noFill/>
          </a:ln>
        </p:spPr>
        <p:txBody>
          <a:bodyPr anchorCtr="0" anchor="t" bIns="0" lIns="0" spcFirstLastPara="1" rIns="0" wrap="square" tIns="8075">
            <a:spAutoFit/>
          </a:bodyPr>
          <a:lstStyle/>
          <a:p>
            <a:pPr indent="0" lvl="0" marL="12700" rtl="0" algn="l">
              <a:lnSpc>
                <a:spcPct val="100000"/>
              </a:lnSpc>
              <a:spcBef>
                <a:spcPts val="0"/>
              </a:spcBef>
              <a:spcAft>
                <a:spcPts val="0"/>
              </a:spcAft>
              <a:buNone/>
            </a:pPr>
            <a:r>
              <a:rPr lang="en">
                <a:latin typeface="Source Sans Pro"/>
                <a:ea typeface="Source Sans Pro"/>
                <a:cs typeface="Source Sans Pro"/>
                <a:sym typeface="Source Sans Pro"/>
              </a:rPr>
              <a:t>© </a:t>
            </a:r>
            <a:r>
              <a:rPr lang="en"/>
              <a:t>2022  POPUL ATION  REFERENCE  BURE AU,  ALL  RIG HTS  RE SERVED   |   PRB . ORG</a:t>
            </a:r>
            <a:endParaRPr/>
          </a:p>
        </p:txBody>
      </p:sp>
      <p:pic>
        <p:nvPicPr>
          <p:cNvPr id="236" name="Google Shape;236;p23"/>
          <p:cNvPicPr preferRelativeResize="0"/>
          <p:nvPr/>
        </p:nvPicPr>
        <p:blipFill rotWithShape="1">
          <a:blip r:embed="rId3">
            <a:alphaModFix/>
          </a:blip>
          <a:srcRect b="0" l="0" r="0" t="0"/>
          <a:stretch/>
        </p:blipFill>
        <p:spPr>
          <a:xfrm>
            <a:off x="0" y="428468"/>
            <a:ext cx="7270154" cy="4213792"/>
          </a:xfrm>
          <a:prstGeom prst="rect">
            <a:avLst/>
          </a:prstGeom>
          <a:noFill/>
          <a:ln>
            <a:noFill/>
          </a:ln>
        </p:spPr>
      </p:pic>
      <p:sp>
        <p:nvSpPr>
          <p:cNvPr id="237" name="Google Shape;237;p23"/>
          <p:cNvSpPr txBox="1"/>
          <p:nvPr/>
        </p:nvSpPr>
        <p:spPr>
          <a:xfrm>
            <a:off x="516625" y="1024100"/>
            <a:ext cx="3206400" cy="1399200"/>
          </a:xfrm>
          <a:prstGeom prst="rect">
            <a:avLst/>
          </a:prstGeom>
          <a:noFill/>
          <a:ln>
            <a:noFill/>
          </a:ln>
        </p:spPr>
        <p:txBody>
          <a:bodyPr anchorCtr="0" anchor="t" bIns="0" lIns="0" spcFirstLastPara="1" rIns="0" wrap="square" tIns="68550">
            <a:spAutoFit/>
          </a:bodyPr>
          <a:lstStyle/>
          <a:p>
            <a:pPr indent="0" lvl="0" marL="12700" marR="0" rtl="0" algn="l">
              <a:lnSpc>
                <a:spcPct val="90000"/>
              </a:lnSpc>
              <a:spcBef>
                <a:spcPts val="0"/>
              </a:spcBef>
              <a:spcAft>
                <a:spcPts val="0"/>
              </a:spcAft>
              <a:buNone/>
            </a:pPr>
            <a:r>
              <a:rPr lang="en" sz="3200">
                <a:solidFill>
                  <a:srgbClr val="FF6E14"/>
                </a:solidFill>
                <a:latin typeface="Nunito ExtraBold"/>
                <a:ea typeface="Nunito ExtraBold"/>
                <a:cs typeface="Nunito ExtraBold"/>
                <a:sym typeface="Nunito ExtraBold"/>
              </a:rPr>
              <a:t>Funding and  Implementation  Entry Points</a:t>
            </a:r>
            <a:endParaRPr sz="3200">
              <a:latin typeface="Nunito ExtraBold"/>
              <a:ea typeface="Nunito ExtraBold"/>
              <a:cs typeface="Nunito ExtraBold"/>
              <a:sym typeface="Nunito ExtraBold"/>
            </a:endParaRPr>
          </a:p>
        </p:txBody>
      </p:sp>
      <p:sp>
        <p:nvSpPr>
          <p:cNvPr id="238" name="Google Shape;238;p23"/>
          <p:cNvSpPr txBox="1"/>
          <p:nvPr>
            <p:ph type="title"/>
          </p:nvPr>
        </p:nvSpPr>
        <p:spPr>
          <a:xfrm>
            <a:off x="4499175" y="782825"/>
            <a:ext cx="978900" cy="42510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2700">
                <a:solidFill>
                  <a:srgbClr val="FFFFFF"/>
                </a:solidFill>
                <a:latin typeface="Nunito ExtraBold"/>
                <a:ea typeface="Nunito ExtraBold"/>
                <a:cs typeface="Nunito ExtraBold"/>
                <a:sym typeface="Nunito ExtraBold"/>
              </a:rPr>
              <a:t>How</a:t>
            </a:r>
            <a:endParaRPr sz="2700">
              <a:latin typeface="Nunito ExtraBold"/>
              <a:ea typeface="Nunito ExtraBold"/>
              <a:cs typeface="Nunito ExtraBold"/>
              <a:sym typeface="Nunito ExtraBold"/>
            </a:endParaRPr>
          </a:p>
        </p:txBody>
      </p:sp>
      <p:sp>
        <p:nvSpPr>
          <p:cNvPr id="239" name="Google Shape;239;p23"/>
          <p:cNvSpPr txBox="1"/>
          <p:nvPr/>
        </p:nvSpPr>
        <p:spPr>
          <a:xfrm>
            <a:off x="4166704" y="1166757"/>
            <a:ext cx="14457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are these policies  being funded and  implemented?</a:t>
            </a:r>
            <a:endParaRPr sz="1300">
              <a:latin typeface="Raleway Medium"/>
              <a:ea typeface="Raleway Medium"/>
              <a:cs typeface="Raleway Medium"/>
              <a:sym typeface="Raleway Medium"/>
            </a:endParaRPr>
          </a:p>
        </p:txBody>
      </p:sp>
      <p:sp>
        <p:nvSpPr>
          <p:cNvPr id="240" name="Google Shape;240;p23"/>
          <p:cNvSpPr txBox="1"/>
          <p:nvPr/>
        </p:nvSpPr>
        <p:spPr>
          <a:xfrm>
            <a:off x="6185915" y="2220157"/>
            <a:ext cx="1100400" cy="450600"/>
          </a:xfrm>
          <a:prstGeom prst="rect">
            <a:avLst/>
          </a:prstGeom>
          <a:noFill/>
          <a:ln>
            <a:noFill/>
          </a:ln>
        </p:spPr>
        <p:txBody>
          <a:bodyPr anchorCtr="0" anchor="t" bIns="0" lIns="0" spcFirstLastPara="1" rIns="0" wrap="square" tIns="9525">
            <a:spAutoFit/>
          </a:bodyPr>
          <a:lstStyle/>
          <a:p>
            <a:pPr indent="-50800" lvl="0" marL="63500" marR="0" rtl="0" algn="l">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Who controls  the budget?</a:t>
            </a:r>
            <a:endParaRPr sz="1300">
              <a:latin typeface="Raleway Medium"/>
              <a:ea typeface="Raleway Medium"/>
              <a:cs typeface="Raleway Medium"/>
              <a:sym typeface="Raleway Medium"/>
            </a:endParaRPr>
          </a:p>
        </p:txBody>
      </p:sp>
      <p:sp>
        <p:nvSpPr>
          <p:cNvPr id="241" name="Google Shape;241;p23"/>
          <p:cNvSpPr txBox="1"/>
          <p:nvPr/>
        </p:nvSpPr>
        <p:spPr>
          <a:xfrm>
            <a:off x="2331268" y="4159676"/>
            <a:ext cx="1553400" cy="9324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Who is responsible  for implementation  and enforcement  around your issue?</a:t>
            </a:r>
            <a:endParaRPr sz="1300">
              <a:latin typeface="Raleway Medium"/>
              <a:ea typeface="Raleway Medium"/>
              <a:cs typeface="Raleway Medium"/>
              <a:sym typeface="Raleway Medium"/>
            </a:endParaRPr>
          </a:p>
        </p:txBody>
      </p:sp>
      <p:sp>
        <p:nvSpPr>
          <p:cNvPr id="242" name="Google Shape;242;p23"/>
          <p:cNvSpPr txBox="1"/>
          <p:nvPr/>
        </p:nvSpPr>
        <p:spPr>
          <a:xfrm>
            <a:off x="4165741" y="4673832"/>
            <a:ext cx="1482000" cy="490500"/>
          </a:xfrm>
          <a:prstGeom prst="rect">
            <a:avLst/>
          </a:prstGeom>
          <a:noFill/>
          <a:ln>
            <a:noFill/>
          </a:ln>
        </p:spPr>
        <p:txBody>
          <a:bodyPr anchorCtr="0" anchor="t" bIns="0" lIns="0" spcFirstLastPara="1" rIns="0" wrap="square" tIns="51425">
            <a:spAutoFit/>
          </a:bodyPr>
          <a:lstStyle/>
          <a:p>
            <a:pPr indent="0" lvl="0" marL="0" marR="0" rtl="0" algn="ctr">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Find opportunities</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to engage</a:t>
            </a:r>
            <a:endParaRPr sz="1300">
              <a:latin typeface="Raleway Medium"/>
              <a:ea typeface="Raleway Medium"/>
              <a:cs typeface="Raleway Medium"/>
              <a:sym typeface="Raleway Medium"/>
            </a:endParaRPr>
          </a:p>
        </p:txBody>
      </p:sp>
      <p:sp>
        <p:nvSpPr>
          <p:cNvPr id="243" name="Google Shape;243;p23"/>
          <p:cNvSpPr txBox="1"/>
          <p:nvPr/>
        </p:nvSpPr>
        <p:spPr>
          <a:xfrm>
            <a:off x="6006540" y="4159676"/>
            <a:ext cx="1411500" cy="9324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Has money been  allocated to  regulating your  issue of concern?</a:t>
            </a:r>
            <a:endParaRPr sz="1300">
              <a:latin typeface="Raleway Medium"/>
              <a:ea typeface="Raleway Medium"/>
              <a:cs typeface="Raleway Medium"/>
              <a:sym typeface="Raleway Medium"/>
            </a:endParaRPr>
          </a:p>
        </p:txBody>
      </p:sp>
      <p:pic>
        <p:nvPicPr>
          <p:cNvPr id="244" name="Google Shape;244;p23"/>
          <p:cNvPicPr preferRelativeResize="0"/>
          <p:nvPr/>
        </p:nvPicPr>
        <p:blipFill>
          <a:blip r:embed="rId4">
            <a:alphaModFix/>
          </a:blip>
          <a:stretch>
            <a:fillRect/>
          </a:stretch>
        </p:blipFill>
        <p:spPr>
          <a:xfrm>
            <a:off x="544894" y="2501867"/>
            <a:ext cx="2355225" cy="21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4"/>
          <p:cNvPicPr preferRelativeResize="0"/>
          <p:nvPr/>
        </p:nvPicPr>
        <p:blipFill rotWithShape="1">
          <a:blip r:embed="rId3">
            <a:alphaModFix/>
          </a:blip>
          <a:srcRect b="0" l="0" r="0" t="0"/>
          <a:stretch/>
        </p:blipFill>
        <p:spPr>
          <a:xfrm>
            <a:off x="223850" y="425519"/>
            <a:ext cx="7578400" cy="5026774"/>
          </a:xfrm>
          <a:prstGeom prst="rect">
            <a:avLst/>
          </a:prstGeom>
          <a:noFill/>
          <a:ln>
            <a:noFill/>
          </a:ln>
        </p:spPr>
      </p:pic>
      <p:pic>
        <p:nvPicPr>
          <p:cNvPr id="250" name="Google Shape;250;p24"/>
          <p:cNvPicPr preferRelativeResize="0"/>
          <p:nvPr/>
        </p:nvPicPr>
        <p:blipFill>
          <a:blip r:embed="rId4">
            <a:alphaModFix/>
          </a:blip>
          <a:stretch>
            <a:fillRect/>
          </a:stretch>
        </p:blipFill>
        <p:spPr>
          <a:xfrm>
            <a:off x="1281650" y="2835000"/>
            <a:ext cx="5047514" cy="1690500"/>
          </a:xfrm>
          <a:prstGeom prst="rect">
            <a:avLst/>
          </a:prstGeom>
          <a:noFill/>
          <a:ln>
            <a:noFill/>
          </a:ln>
        </p:spPr>
      </p:pic>
      <p:sp>
        <p:nvSpPr>
          <p:cNvPr id="251" name="Google Shape;251;p24"/>
          <p:cNvSpPr txBox="1"/>
          <p:nvPr>
            <p:ph idx="4" type="subTitle"/>
          </p:nvPr>
        </p:nvSpPr>
        <p:spPr>
          <a:xfrm>
            <a:off x="212427" y="5505673"/>
            <a:ext cx="2966700" cy="84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IMAGE: UNSPLASH</a:t>
            </a:r>
            <a:endParaRPr/>
          </a:p>
        </p:txBody>
      </p:sp>
      <p:sp>
        <p:nvSpPr>
          <p:cNvPr id="252" name="Google Shape;252;p24"/>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53" name="Google Shape;253;p24"/>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254" name="Google Shape;254;p24"/>
          <p:cNvSpPr txBox="1"/>
          <p:nvPr>
            <p:ph type="title"/>
          </p:nvPr>
        </p:nvSpPr>
        <p:spPr>
          <a:xfrm>
            <a:off x="922694" y="876945"/>
            <a:ext cx="6172800" cy="502200"/>
          </a:xfrm>
          <a:prstGeom prst="rect">
            <a:avLst/>
          </a:prstGeom>
          <a:noFill/>
          <a:ln>
            <a:noFill/>
          </a:ln>
        </p:spPr>
        <p:txBody>
          <a:bodyPr anchorCtr="0" anchor="t" bIns="0" lIns="0" spcFirstLastPara="1" rIns="0" wrap="square" tIns="9525">
            <a:spAutoFit/>
          </a:bodyPr>
          <a:lstStyle/>
          <a:p>
            <a:pPr indent="0" lvl="0" marL="12700" rtl="0" algn="l">
              <a:lnSpc>
                <a:spcPct val="100000"/>
              </a:lnSpc>
              <a:spcBef>
                <a:spcPts val="0"/>
              </a:spcBef>
              <a:spcAft>
                <a:spcPts val="0"/>
              </a:spcAft>
              <a:buNone/>
            </a:pPr>
            <a:r>
              <a:rPr lang="en" sz="3200">
                <a:solidFill>
                  <a:srgbClr val="FFFFFF"/>
                </a:solidFill>
              </a:rPr>
              <a:t>Creating Your Own Entry Points</a:t>
            </a:r>
            <a:endParaRPr sz="3200"/>
          </a:p>
        </p:txBody>
      </p:sp>
      <p:sp>
        <p:nvSpPr>
          <p:cNvPr id="255" name="Google Shape;255;p24"/>
          <p:cNvSpPr/>
          <p:nvPr/>
        </p:nvSpPr>
        <p:spPr>
          <a:xfrm>
            <a:off x="618515" y="3692581"/>
            <a:ext cx="1523047" cy="1523047"/>
          </a:xfrm>
          <a:custGeom>
            <a:rect b="b" l="l" r="r" t="t"/>
            <a:pathLst>
              <a:path extrusionOk="0" h="2030729" w="2030730">
                <a:moveTo>
                  <a:pt x="1015276" y="0"/>
                </a:moveTo>
                <a:lnTo>
                  <a:pt x="967482" y="1105"/>
                </a:lnTo>
                <a:lnTo>
                  <a:pt x="920258" y="4387"/>
                </a:lnTo>
                <a:lnTo>
                  <a:pt x="873650" y="9799"/>
                </a:lnTo>
                <a:lnTo>
                  <a:pt x="827709" y="17291"/>
                </a:lnTo>
                <a:lnTo>
                  <a:pt x="782483" y="26814"/>
                </a:lnTo>
                <a:lnTo>
                  <a:pt x="738021" y="38320"/>
                </a:lnTo>
                <a:lnTo>
                  <a:pt x="694371" y="51759"/>
                </a:lnTo>
                <a:lnTo>
                  <a:pt x="651583" y="67084"/>
                </a:lnTo>
                <a:lnTo>
                  <a:pt x="609704" y="84245"/>
                </a:lnTo>
                <a:lnTo>
                  <a:pt x="568785" y="103194"/>
                </a:lnTo>
                <a:lnTo>
                  <a:pt x="528872" y="123882"/>
                </a:lnTo>
                <a:lnTo>
                  <a:pt x="490016" y="146259"/>
                </a:lnTo>
                <a:lnTo>
                  <a:pt x="452265" y="170278"/>
                </a:lnTo>
                <a:lnTo>
                  <a:pt x="415668" y="195890"/>
                </a:lnTo>
                <a:lnTo>
                  <a:pt x="380274" y="223045"/>
                </a:lnTo>
                <a:lnTo>
                  <a:pt x="346131" y="251696"/>
                </a:lnTo>
                <a:lnTo>
                  <a:pt x="313287" y="281793"/>
                </a:lnTo>
                <a:lnTo>
                  <a:pt x="281793" y="313287"/>
                </a:lnTo>
                <a:lnTo>
                  <a:pt x="251696" y="346131"/>
                </a:lnTo>
                <a:lnTo>
                  <a:pt x="223045" y="380274"/>
                </a:lnTo>
                <a:lnTo>
                  <a:pt x="195890" y="415668"/>
                </a:lnTo>
                <a:lnTo>
                  <a:pt x="170278" y="452265"/>
                </a:lnTo>
                <a:lnTo>
                  <a:pt x="146259" y="490016"/>
                </a:lnTo>
                <a:lnTo>
                  <a:pt x="123882" y="528872"/>
                </a:lnTo>
                <a:lnTo>
                  <a:pt x="103194" y="568785"/>
                </a:lnTo>
                <a:lnTo>
                  <a:pt x="84245" y="609704"/>
                </a:lnTo>
                <a:lnTo>
                  <a:pt x="67084" y="651583"/>
                </a:lnTo>
                <a:lnTo>
                  <a:pt x="51759" y="694371"/>
                </a:lnTo>
                <a:lnTo>
                  <a:pt x="38320" y="738021"/>
                </a:lnTo>
                <a:lnTo>
                  <a:pt x="26814" y="782483"/>
                </a:lnTo>
                <a:lnTo>
                  <a:pt x="17291" y="827709"/>
                </a:lnTo>
                <a:lnTo>
                  <a:pt x="9799" y="873650"/>
                </a:lnTo>
                <a:lnTo>
                  <a:pt x="4387" y="920258"/>
                </a:lnTo>
                <a:lnTo>
                  <a:pt x="1105" y="967482"/>
                </a:lnTo>
                <a:lnTo>
                  <a:pt x="0" y="1015276"/>
                </a:lnTo>
                <a:lnTo>
                  <a:pt x="1105" y="1063069"/>
                </a:lnTo>
                <a:lnTo>
                  <a:pt x="4387" y="1110294"/>
                </a:lnTo>
                <a:lnTo>
                  <a:pt x="9799" y="1156901"/>
                </a:lnTo>
                <a:lnTo>
                  <a:pt x="17291" y="1202842"/>
                </a:lnTo>
                <a:lnTo>
                  <a:pt x="26814" y="1248068"/>
                </a:lnTo>
                <a:lnTo>
                  <a:pt x="38320" y="1292530"/>
                </a:lnTo>
                <a:lnTo>
                  <a:pt x="51759" y="1336180"/>
                </a:lnTo>
                <a:lnTo>
                  <a:pt x="67084" y="1378968"/>
                </a:lnTo>
                <a:lnTo>
                  <a:pt x="84245" y="1420847"/>
                </a:lnTo>
                <a:lnTo>
                  <a:pt x="103194" y="1461767"/>
                </a:lnTo>
                <a:lnTo>
                  <a:pt x="123882" y="1501679"/>
                </a:lnTo>
                <a:lnTo>
                  <a:pt x="146259" y="1540535"/>
                </a:lnTo>
                <a:lnTo>
                  <a:pt x="170278" y="1578286"/>
                </a:lnTo>
                <a:lnTo>
                  <a:pt x="195890" y="1614883"/>
                </a:lnTo>
                <a:lnTo>
                  <a:pt x="223045" y="1650277"/>
                </a:lnTo>
                <a:lnTo>
                  <a:pt x="251696" y="1684421"/>
                </a:lnTo>
                <a:lnTo>
                  <a:pt x="281793" y="1717264"/>
                </a:lnTo>
                <a:lnTo>
                  <a:pt x="313287" y="1748758"/>
                </a:lnTo>
                <a:lnTo>
                  <a:pt x="346131" y="1778855"/>
                </a:lnTo>
                <a:lnTo>
                  <a:pt x="380274" y="1807506"/>
                </a:lnTo>
                <a:lnTo>
                  <a:pt x="415668" y="1834661"/>
                </a:lnTo>
                <a:lnTo>
                  <a:pt x="452265" y="1860273"/>
                </a:lnTo>
                <a:lnTo>
                  <a:pt x="490016" y="1884292"/>
                </a:lnTo>
                <a:lnTo>
                  <a:pt x="528872" y="1906670"/>
                </a:lnTo>
                <a:lnTo>
                  <a:pt x="568785" y="1927357"/>
                </a:lnTo>
                <a:lnTo>
                  <a:pt x="609704" y="1946306"/>
                </a:lnTo>
                <a:lnTo>
                  <a:pt x="651583" y="1963467"/>
                </a:lnTo>
                <a:lnTo>
                  <a:pt x="694371" y="1978792"/>
                </a:lnTo>
                <a:lnTo>
                  <a:pt x="738021" y="1992232"/>
                </a:lnTo>
                <a:lnTo>
                  <a:pt x="782483" y="2003737"/>
                </a:lnTo>
                <a:lnTo>
                  <a:pt x="827709" y="2013260"/>
                </a:lnTo>
                <a:lnTo>
                  <a:pt x="873650" y="2020752"/>
                </a:lnTo>
                <a:lnTo>
                  <a:pt x="920258" y="2026164"/>
                </a:lnTo>
                <a:lnTo>
                  <a:pt x="967482" y="2029447"/>
                </a:lnTo>
                <a:lnTo>
                  <a:pt x="1015276" y="2030552"/>
                </a:lnTo>
                <a:lnTo>
                  <a:pt x="1063069" y="2029447"/>
                </a:lnTo>
                <a:lnTo>
                  <a:pt x="1110294" y="2026164"/>
                </a:lnTo>
                <a:lnTo>
                  <a:pt x="1156901" y="2020752"/>
                </a:lnTo>
                <a:lnTo>
                  <a:pt x="1202842" y="2013260"/>
                </a:lnTo>
                <a:lnTo>
                  <a:pt x="1248068" y="2003737"/>
                </a:lnTo>
                <a:lnTo>
                  <a:pt x="1292530" y="1992232"/>
                </a:lnTo>
                <a:lnTo>
                  <a:pt x="1336180" y="1978792"/>
                </a:lnTo>
                <a:lnTo>
                  <a:pt x="1378968" y="1963467"/>
                </a:lnTo>
                <a:lnTo>
                  <a:pt x="1420847" y="1946306"/>
                </a:lnTo>
                <a:lnTo>
                  <a:pt x="1461767" y="1927357"/>
                </a:lnTo>
                <a:lnTo>
                  <a:pt x="1501679" y="1906670"/>
                </a:lnTo>
                <a:lnTo>
                  <a:pt x="1540535" y="1884292"/>
                </a:lnTo>
                <a:lnTo>
                  <a:pt x="1578286" y="1860273"/>
                </a:lnTo>
                <a:lnTo>
                  <a:pt x="1614883" y="1834661"/>
                </a:lnTo>
                <a:lnTo>
                  <a:pt x="1650277" y="1807506"/>
                </a:lnTo>
                <a:lnTo>
                  <a:pt x="1684421" y="1778855"/>
                </a:lnTo>
                <a:lnTo>
                  <a:pt x="1717264" y="1748758"/>
                </a:lnTo>
                <a:lnTo>
                  <a:pt x="1748758" y="1717264"/>
                </a:lnTo>
                <a:lnTo>
                  <a:pt x="1778855" y="1684421"/>
                </a:lnTo>
                <a:lnTo>
                  <a:pt x="1807506" y="1650277"/>
                </a:lnTo>
                <a:lnTo>
                  <a:pt x="1834661" y="1614883"/>
                </a:lnTo>
                <a:lnTo>
                  <a:pt x="1860273" y="1578286"/>
                </a:lnTo>
                <a:lnTo>
                  <a:pt x="1884292" y="1540535"/>
                </a:lnTo>
                <a:lnTo>
                  <a:pt x="1906670" y="1501679"/>
                </a:lnTo>
                <a:lnTo>
                  <a:pt x="1927357" y="1461767"/>
                </a:lnTo>
                <a:lnTo>
                  <a:pt x="1946306" y="1420847"/>
                </a:lnTo>
                <a:lnTo>
                  <a:pt x="1963467" y="1378968"/>
                </a:lnTo>
                <a:lnTo>
                  <a:pt x="1978792" y="1336180"/>
                </a:lnTo>
                <a:lnTo>
                  <a:pt x="1992232" y="1292530"/>
                </a:lnTo>
                <a:lnTo>
                  <a:pt x="2003737" y="1248068"/>
                </a:lnTo>
                <a:lnTo>
                  <a:pt x="2013260" y="1202842"/>
                </a:lnTo>
                <a:lnTo>
                  <a:pt x="2020752" y="1156901"/>
                </a:lnTo>
                <a:lnTo>
                  <a:pt x="2026164" y="1110294"/>
                </a:lnTo>
                <a:lnTo>
                  <a:pt x="2029447" y="1063069"/>
                </a:lnTo>
                <a:lnTo>
                  <a:pt x="2030552" y="1015276"/>
                </a:lnTo>
                <a:lnTo>
                  <a:pt x="2029447" y="967482"/>
                </a:lnTo>
                <a:lnTo>
                  <a:pt x="2026164" y="920258"/>
                </a:lnTo>
                <a:lnTo>
                  <a:pt x="2020752" y="873650"/>
                </a:lnTo>
                <a:lnTo>
                  <a:pt x="2013260" y="827709"/>
                </a:lnTo>
                <a:lnTo>
                  <a:pt x="2003737" y="782483"/>
                </a:lnTo>
                <a:lnTo>
                  <a:pt x="1992232" y="738021"/>
                </a:lnTo>
                <a:lnTo>
                  <a:pt x="1978792" y="694371"/>
                </a:lnTo>
                <a:lnTo>
                  <a:pt x="1963467" y="651583"/>
                </a:lnTo>
                <a:lnTo>
                  <a:pt x="1946306" y="609704"/>
                </a:lnTo>
                <a:lnTo>
                  <a:pt x="1927357" y="568785"/>
                </a:lnTo>
                <a:lnTo>
                  <a:pt x="1906670" y="528872"/>
                </a:lnTo>
                <a:lnTo>
                  <a:pt x="1884292" y="490016"/>
                </a:lnTo>
                <a:lnTo>
                  <a:pt x="1860273" y="452265"/>
                </a:lnTo>
                <a:lnTo>
                  <a:pt x="1834661" y="415668"/>
                </a:lnTo>
                <a:lnTo>
                  <a:pt x="1807506" y="380274"/>
                </a:lnTo>
                <a:lnTo>
                  <a:pt x="1778855" y="346131"/>
                </a:lnTo>
                <a:lnTo>
                  <a:pt x="1748758" y="313287"/>
                </a:lnTo>
                <a:lnTo>
                  <a:pt x="1717264" y="281793"/>
                </a:lnTo>
                <a:lnTo>
                  <a:pt x="1684421" y="251696"/>
                </a:lnTo>
                <a:lnTo>
                  <a:pt x="1650277" y="223045"/>
                </a:lnTo>
                <a:lnTo>
                  <a:pt x="1614883" y="195890"/>
                </a:lnTo>
                <a:lnTo>
                  <a:pt x="1578286" y="170278"/>
                </a:lnTo>
                <a:lnTo>
                  <a:pt x="1540535" y="146259"/>
                </a:lnTo>
                <a:lnTo>
                  <a:pt x="1501679" y="123882"/>
                </a:lnTo>
                <a:lnTo>
                  <a:pt x="1461767" y="103194"/>
                </a:lnTo>
                <a:lnTo>
                  <a:pt x="1420847" y="84245"/>
                </a:lnTo>
                <a:lnTo>
                  <a:pt x="1378968" y="67084"/>
                </a:lnTo>
                <a:lnTo>
                  <a:pt x="1336180" y="51759"/>
                </a:lnTo>
                <a:lnTo>
                  <a:pt x="1292530" y="38320"/>
                </a:lnTo>
                <a:lnTo>
                  <a:pt x="1248068" y="26814"/>
                </a:lnTo>
                <a:lnTo>
                  <a:pt x="1202842" y="17291"/>
                </a:lnTo>
                <a:lnTo>
                  <a:pt x="1156901" y="9799"/>
                </a:lnTo>
                <a:lnTo>
                  <a:pt x="1110294" y="4387"/>
                </a:lnTo>
                <a:lnTo>
                  <a:pt x="1063069" y="1105"/>
                </a:lnTo>
                <a:lnTo>
                  <a:pt x="101527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56" name="Google Shape;256;p24"/>
          <p:cNvSpPr txBox="1"/>
          <p:nvPr/>
        </p:nvSpPr>
        <p:spPr>
          <a:xfrm>
            <a:off x="723691" y="4222415"/>
            <a:ext cx="1314900" cy="490500"/>
          </a:xfrm>
          <a:prstGeom prst="rect">
            <a:avLst/>
          </a:prstGeom>
          <a:noFill/>
          <a:ln>
            <a:noFill/>
          </a:ln>
        </p:spPr>
        <p:txBody>
          <a:bodyPr anchorCtr="0" anchor="t" bIns="0" lIns="0" spcFirstLastPara="1" rIns="0" wrap="square" tIns="51425">
            <a:spAutoFit/>
          </a:bodyPr>
          <a:lstStyle/>
          <a:p>
            <a:pPr indent="0" lvl="0" marL="0" marR="0" rtl="0" algn="ctr">
              <a:lnSpc>
                <a:spcPct val="100000"/>
              </a:lnSpc>
              <a:spcBef>
                <a:spcPts val="0"/>
              </a:spcBef>
              <a:spcAft>
                <a:spcPts val="0"/>
              </a:spcAft>
              <a:buNone/>
            </a:pPr>
            <a:r>
              <a:rPr lang="en" sz="1300">
                <a:solidFill>
                  <a:srgbClr val="59585B"/>
                </a:solidFill>
                <a:latin typeface="Raleway Medium"/>
                <a:ea typeface="Raleway Medium"/>
                <a:cs typeface="Raleway Medium"/>
                <a:sym typeface="Raleway Medium"/>
              </a:rPr>
              <a:t>Meet with</a:t>
            </a:r>
            <a:endParaRPr sz="1300">
              <a:latin typeface="Raleway Medium"/>
              <a:ea typeface="Raleway Medium"/>
              <a:cs typeface="Raleway Medium"/>
              <a:sym typeface="Raleway Medium"/>
            </a:endParaRPr>
          </a:p>
          <a:p>
            <a:pPr indent="0" lvl="0" marL="0" marR="0" rtl="0" algn="ctr">
              <a:lnSpc>
                <a:spcPct val="100000"/>
              </a:lnSpc>
              <a:spcBef>
                <a:spcPts val="300"/>
              </a:spcBef>
              <a:spcAft>
                <a:spcPts val="0"/>
              </a:spcAft>
              <a:buNone/>
            </a:pPr>
            <a:r>
              <a:rPr lang="en" sz="1300">
                <a:solidFill>
                  <a:srgbClr val="59585B"/>
                </a:solidFill>
                <a:latin typeface="Raleway Medium"/>
                <a:ea typeface="Raleway Medium"/>
                <a:cs typeface="Raleway Medium"/>
                <a:sym typeface="Raleway Medium"/>
              </a:rPr>
              <a:t>decisionmakers</a:t>
            </a:r>
            <a:endParaRPr sz="1300">
              <a:latin typeface="Raleway Medium"/>
              <a:ea typeface="Raleway Medium"/>
              <a:cs typeface="Raleway Medium"/>
              <a:sym typeface="Raleway Medium"/>
            </a:endParaRPr>
          </a:p>
        </p:txBody>
      </p:sp>
      <p:sp>
        <p:nvSpPr>
          <p:cNvPr id="257" name="Google Shape;257;p24"/>
          <p:cNvSpPr/>
          <p:nvPr/>
        </p:nvSpPr>
        <p:spPr>
          <a:xfrm>
            <a:off x="2289425" y="3692581"/>
            <a:ext cx="1523047" cy="1523047"/>
          </a:xfrm>
          <a:custGeom>
            <a:rect b="b" l="l" r="r" t="t"/>
            <a:pathLst>
              <a:path extrusionOk="0" h="2030729" w="2030729">
                <a:moveTo>
                  <a:pt x="1015276" y="0"/>
                </a:moveTo>
                <a:lnTo>
                  <a:pt x="967482" y="1105"/>
                </a:lnTo>
                <a:lnTo>
                  <a:pt x="920258" y="4387"/>
                </a:lnTo>
                <a:lnTo>
                  <a:pt x="873650" y="9799"/>
                </a:lnTo>
                <a:lnTo>
                  <a:pt x="827709" y="17291"/>
                </a:lnTo>
                <a:lnTo>
                  <a:pt x="782483" y="26814"/>
                </a:lnTo>
                <a:lnTo>
                  <a:pt x="738021" y="38320"/>
                </a:lnTo>
                <a:lnTo>
                  <a:pt x="694371" y="51759"/>
                </a:lnTo>
                <a:lnTo>
                  <a:pt x="651583" y="67084"/>
                </a:lnTo>
                <a:lnTo>
                  <a:pt x="609704" y="84245"/>
                </a:lnTo>
                <a:lnTo>
                  <a:pt x="568785" y="103194"/>
                </a:lnTo>
                <a:lnTo>
                  <a:pt x="528872" y="123882"/>
                </a:lnTo>
                <a:lnTo>
                  <a:pt x="490016" y="146259"/>
                </a:lnTo>
                <a:lnTo>
                  <a:pt x="452265" y="170278"/>
                </a:lnTo>
                <a:lnTo>
                  <a:pt x="415668" y="195890"/>
                </a:lnTo>
                <a:lnTo>
                  <a:pt x="380274" y="223045"/>
                </a:lnTo>
                <a:lnTo>
                  <a:pt x="346131" y="251696"/>
                </a:lnTo>
                <a:lnTo>
                  <a:pt x="313287" y="281793"/>
                </a:lnTo>
                <a:lnTo>
                  <a:pt x="281793" y="313287"/>
                </a:lnTo>
                <a:lnTo>
                  <a:pt x="251696" y="346131"/>
                </a:lnTo>
                <a:lnTo>
                  <a:pt x="223045" y="380274"/>
                </a:lnTo>
                <a:lnTo>
                  <a:pt x="195890" y="415668"/>
                </a:lnTo>
                <a:lnTo>
                  <a:pt x="170278" y="452265"/>
                </a:lnTo>
                <a:lnTo>
                  <a:pt x="146259" y="490016"/>
                </a:lnTo>
                <a:lnTo>
                  <a:pt x="123882" y="528872"/>
                </a:lnTo>
                <a:lnTo>
                  <a:pt x="103194" y="568785"/>
                </a:lnTo>
                <a:lnTo>
                  <a:pt x="84245" y="609704"/>
                </a:lnTo>
                <a:lnTo>
                  <a:pt x="67084" y="651583"/>
                </a:lnTo>
                <a:lnTo>
                  <a:pt x="51759" y="694371"/>
                </a:lnTo>
                <a:lnTo>
                  <a:pt x="38320" y="738021"/>
                </a:lnTo>
                <a:lnTo>
                  <a:pt x="26814" y="782483"/>
                </a:lnTo>
                <a:lnTo>
                  <a:pt x="17291" y="827709"/>
                </a:lnTo>
                <a:lnTo>
                  <a:pt x="9799" y="873650"/>
                </a:lnTo>
                <a:lnTo>
                  <a:pt x="4387" y="920258"/>
                </a:lnTo>
                <a:lnTo>
                  <a:pt x="1105" y="967482"/>
                </a:lnTo>
                <a:lnTo>
                  <a:pt x="0" y="1015276"/>
                </a:lnTo>
                <a:lnTo>
                  <a:pt x="1105" y="1063069"/>
                </a:lnTo>
                <a:lnTo>
                  <a:pt x="4387" y="1110294"/>
                </a:lnTo>
                <a:lnTo>
                  <a:pt x="9799" y="1156901"/>
                </a:lnTo>
                <a:lnTo>
                  <a:pt x="17291" y="1202842"/>
                </a:lnTo>
                <a:lnTo>
                  <a:pt x="26814" y="1248068"/>
                </a:lnTo>
                <a:lnTo>
                  <a:pt x="38320" y="1292530"/>
                </a:lnTo>
                <a:lnTo>
                  <a:pt x="51759" y="1336180"/>
                </a:lnTo>
                <a:lnTo>
                  <a:pt x="67084" y="1378968"/>
                </a:lnTo>
                <a:lnTo>
                  <a:pt x="84245" y="1420847"/>
                </a:lnTo>
                <a:lnTo>
                  <a:pt x="103194" y="1461767"/>
                </a:lnTo>
                <a:lnTo>
                  <a:pt x="123882" y="1501679"/>
                </a:lnTo>
                <a:lnTo>
                  <a:pt x="146259" y="1540535"/>
                </a:lnTo>
                <a:lnTo>
                  <a:pt x="170278" y="1578286"/>
                </a:lnTo>
                <a:lnTo>
                  <a:pt x="195890" y="1614883"/>
                </a:lnTo>
                <a:lnTo>
                  <a:pt x="223045" y="1650277"/>
                </a:lnTo>
                <a:lnTo>
                  <a:pt x="251696" y="1684421"/>
                </a:lnTo>
                <a:lnTo>
                  <a:pt x="281793" y="1717264"/>
                </a:lnTo>
                <a:lnTo>
                  <a:pt x="313287" y="1748758"/>
                </a:lnTo>
                <a:lnTo>
                  <a:pt x="346131" y="1778855"/>
                </a:lnTo>
                <a:lnTo>
                  <a:pt x="380274" y="1807506"/>
                </a:lnTo>
                <a:lnTo>
                  <a:pt x="415668" y="1834661"/>
                </a:lnTo>
                <a:lnTo>
                  <a:pt x="452265" y="1860273"/>
                </a:lnTo>
                <a:lnTo>
                  <a:pt x="490016" y="1884292"/>
                </a:lnTo>
                <a:lnTo>
                  <a:pt x="528872" y="1906670"/>
                </a:lnTo>
                <a:lnTo>
                  <a:pt x="568785" y="1927357"/>
                </a:lnTo>
                <a:lnTo>
                  <a:pt x="609704" y="1946306"/>
                </a:lnTo>
                <a:lnTo>
                  <a:pt x="651583" y="1963467"/>
                </a:lnTo>
                <a:lnTo>
                  <a:pt x="694371" y="1978792"/>
                </a:lnTo>
                <a:lnTo>
                  <a:pt x="738021" y="1992232"/>
                </a:lnTo>
                <a:lnTo>
                  <a:pt x="782483" y="2003737"/>
                </a:lnTo>
                <a:lnTo>
                  <a:pt x="827709" y="2013260"/>
                </a:lnTo>
                <a:lnTo>
                  <a:pt x="873650" y="2020752"/>
                </a:lnTo>
                <a:lnTo>
                  <a:pt x="920258" y="2026164"/>
                </a:lnTo>
                <a:lnTo>
                  <a:pt x="967482" y="2029447"/>
                </a:lnTo>
                <a:lnTo>
                  <a:pt x="1015276" y="2030552"/>
                </a:lnTo>
                <a:lnTo>
                  <a:pt x="1063069" y="2029447"/>
                </a:lnTo>
                <a:lnTo>
                  <a:pt x="1110294" y="2026164"/>
                </a:lnTo>
                <a:lnTo>
                  <a:pt x="1156901" y="2020752"/>
                </a:lnTo>
                <a:lnTo>
                  <a:pt x="1202842" y="2013260"/>
                </a:lnTo>
                <a:lnTo>
                  <a:pt x="1248068" y="2003737"/>
                </a:lnTo>
                <a:lnTo>
                  <a:pt x="1292530" y="1992232"/>
                </a:lnTo>
                <a:lnTo>
                  <a:pt x="1336180" y="1978792"/>
                </a:lnTo>
                <a:lnTo>
                  <a:pt x="1378968" y="1963467"/>
                </a:lnTo>
                <a:lnTo>
                  <a:pt x="1420847" y="1946306"/>
                </a:lnTo>
                <a:lnTo>
                  <a:pt x="1461767" y="1927357"/>
                </a:lnTo>
                <a:lnTo>
                  <a:pt x="1501679" y="1906670"/>
                </a:lnTo>
                <a:lnTo>
                  <a:pt x="1540535" y="1884292"/>
                </a:lnTo>
                <a:lnTo>
                  <a:pt x="1578286" y="1860273"/>
                </a:lnTo>
                <a:lnTo>
                  <a:pt x="1614883" y="1834661"/>
                </a:lnTo>
                <a:lnTo>
                  <a:pt x="1650277" y="1807506"/>
                </a:lnTo>
                <a:lnTo>
                  <a:pt x="1684421" y="1778855"/>
                </a:lnTo>
                <a:lnTo>
                  <a:pt x="1717264" y="1748758"/>
                </a:lnTo>
                <a:lnTo>
                  <a:pt x="1748758" y="1717264"/>
                </a:lnTo>
                <a:lnTo>
                  <a:pt x="1778855" y="1684421"/>
                </a:lnTo>
                <a:lnTo>
                  <a:pt x="1807506" y="1650277"/>
                </a:lnTo>
                <a:lnTo>
                  <a:pt x="1834661" y="1614883"/>
                </a:lnTo>
                <a:lnTo>
                  <a:pt x="1860273" y="1578286"/>
                </a:lnTo>
                <a:lnTo>
                  <a:pt x="1884292" y="1540535"/>
                </a:lnTo>
                <a:lnTo>
                  <a:pt x="1906670" y="1501679"/>
                </a:lnTo>
                <a:lnTo>
                  <a:pt x="1927357" y="1461767"/>
                </a:lnTo>
                <a:lnTo>
                  <a:pt x="1946306" y="1420847"/>
                </a:lnTo>
                <a:lnTo>
                  <a:pt x="1963467" y="1378968"/>
                </a:lnTo>
                <a:lnTo>
                  <a:pt x="1978792" y="1336180"/>
                </a:lnTo>
                <a:lnTo>
                  <a:pt x="1992232" y="1292530"/>
                </a:lnTo>
                <a:lnTo>
                  <a:pt x="2003737" y="1248068"/>
                </a:lnTo>
                <a:lnTo>
                  <a:pt x="2013260" y="1202842"/>
                </a:lnTo>
                <a:lnTo>
                  <a:pt x="2020752" y="1156901"/>
                </a:lnTo>
                <a:lnTo>
                  <a:pt x="2026164" y="1110294"/>
                </a:lnTo>
                <a:lnTo>
                  <a:pt x="2029447" y="1063069"/>
                </a:lnTo>
                <a:lnTo>
                  <a:pt x="2030552" y="1015276"/>
                </a:lnTo>
                <a:lnTo>
                  <a:pt x="2029447" y="967482"/>
                </a:lnTo>
                <a:lnTo>
                  <a:pt x="2026164" y="920258"/>
                </a:lnTo>
                <a:lnTo>
                  <a:pt x="2020752" y="873650"/>
                </a:lnTo>
                <a:lnTo>
                  <a:pt x="2013260" y="827709"/>
                </a:lnTo>
                <a:lnTo>
                  <a:pt x="2003737" y="782483"/>
                </a:lnTo>
                <a:lnTo>
                  <a:pt x="1992232" y="738021"/>
                </a:lnTo>
                <a:lnTo>
                  <a:pt x="1978792" y="694371"/>
                </a:lnTo>
                <a:lnTo>
                  <a:pt x="1963467" y="651583"/>
                </a:lnTo>
                <a:lnTo>
                  <a:pt x="1946306" y="609704"/>
                </a:lnTo>
                <a:lnTo>
                  <a:pt x="1927357" y="568785"/>
                </a:lnTo>
                <a:lnTo>
                  <a:pt x="1906670" y="528872"/>
                </a:lnTo>
                <a:lnTo>
                  <a:pt x="1884292" y="490016"/>
                </a:lnTo>
                <a:lnTo>
                  <a:pt x="1860273" y="452265"/>
                </a:lnTo>
                <a:lnTo>
                  <a:pt x="1834661" y="415668"/>
                </a:lnTo>
                <a:lnTo>
                  <a:pt x="1807506" y="380274"/>
                </a:lnTo>
                <a:lnTo>
                  <a:pt x="1778855" y="346131"/>
                </a:lnTo>
                <a:lnTo>
                  <a:pt x="1748758" y="313287"/>
                </a:lnTo>
                <a:lnTo>
                  <a:pt x="1717264" y="281793"/>
                </a:lnTo>
                <a:lnTo>
                  <a:pt x="1684421" y="251696"/>
                </a:lnTo>
                <a:lnTo>
                  <a:pt x="1650277" y="223045"/>
                </a:lnTo>
                <a:lnTo>
                  <a:pt x="1614883" y="195890"/>
                </a:lnTo>
                <a:lnTo>
                  <a:pt x="1578286" y="170278"/>
                </a:lnTo>
                <a:lnTo>
                  <a:pt x="1540535" y="146259"/>
                </a:lnTo>
                <a:lnTo>
                  <a:pt x="1501679" y="123882"/>
                </a:lnTo>
                <a:lnTo>
                  <a:pt x="1461767" y="103194"/>
                </a:lnTo>
                <a:lnTo>
                  <a:pt x="1420847" y="84245"/>
                </a:lnTo>
                <a:lnTo>
                  <a:pt x="1378968" y="67084"/>
                </a:lnTo>
                <a:lnTo>
                  <a:pt x="1336180" y="51759"/>
                </a:lnTo>
                <a:lnTo>
                  <a:pt x="1292530" y="38320"/>
                </a:lnTo>
                <a:lnTo>
                  <a:pt x="1248068" y="26814"/>
                </a:lnTo>
                <a:lnTo>
                  <a:pt x="1202842" y="17291"/>
                </a:lnTo>
                <a:lnTo>
                  <a:pt x="1156901" y="9799"/>
                </a:lnTo>
                <a:lnTo>
                  <a:pt x="1110294" y="4387"/>
                </a:lnTo>
                <a:lnTo>
                  <a:pt x="1063069" y="1105"/>
                </a:lnTo>
                <a:lnTo>
                  <a:pt x="101527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58" name="Google Shape;258;p24"/>
          <p:cNvSpPr txBox="1"/>
          <p:nvPr/>
        </p:nvSpPr>
        <p:spPr>
          <a:xfrm>
            <a:off x="2524851" y="4242365"/>
            <a:ext cx="1074300" cy="450600"/>
          </a:xfrm>
          <a:prstGeom prst="rect">
            <a:avLst/>
          </a:prstGeom>
          <a:noFill/>
          <a:ln>
            <a:noFill/>
          </a:ln>
        </p:spPr>
        <p:txBody>
          <a:bodyPr anchorCtr="0" anchor="t" bIns="0" lIns="0" spcFirstLastPara="1" rIns="0" wrap="square" tIns="9525">
            <a:spAutoFit/>
          </a:bodyPr>
          <a:lstStyle/>
          <a:p>
            <a:pPr indent="-152400" lvl="0" marL="165100" marR="0" rtl="0" algn="l">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Host a public  dialogue</a:t>
            </a:r>
            <a:endParaRPr sz="1300">
              <a:latin typeface="Raleway Medium"/>
              <a:ea typeface="Raleway Medium"/>
              <a:cs typeface="Raleway Medium"/>
              <a:sym typeface="Raleway Medium"/>
            </a:endParaRPr>
          </a:p>
        </p:txBody>
      </p:sp>
      <p:sp>
        <p:nvSpPr>
          <p:cNvPr id="259" name="Google Shape;259;p24"/>
          <p:cNvSpPr/>
          <p:nvPr/>
        </p:nvSpPr>
        <p:spPr>
          <a:xfrm>
            <a:off x="3958717" y="3692581"/>
            <a:ext cx="1523047" cy="1523047"/>
          </a:xfrm>
          <a:custGeom>
            <a:rect b="b" l="l" r="r" t="t"/>
            <a:pathLst>
              <a:path extrusionOk="0" h="2030729" w="2030729">
                <a:moveTo>
                  <a:pt x="1015276" y="0"/>
                </a:moveTo>
                <a:lnTo>
                  <a:pt x="967482" y="1105"/>
                </a:lnTo>
                <a:lnTo>
                  <a:pt x="920258" y="4387"/>
                </a:lnTo>
                <a:lnTo>
                  <a:pt x="873650" y="9799"/>
                </a:lnTo>
                <a:lnTo>
                  <a:pt x="827709" y="17291"/>
                </a:lnTo>
                <a:lnTo>
                  <a:pt x="782483" y="26814"/>
                </a:lnTo>
                <a:lnTo>
                  <a:pt x="738021" y="38320"/>
                </a:lnTo>
                <a:lnTo>
                  <a:pt x="694371" y="51759"/>
                </a:lnTo>
                <a:lnTo>
                  <a:pt x="651583" y="67084"/>
                </a:lnTo>
                <a:lnTo>
                  <a:pt x="609704" y="84245"/>
                </a:lnTo>
                <a:lnTo>
                  <a:pt x="568785" y="103194"/>
                </a:lnTo>
                <a:lnTo>
                  <a:pt x="528872" y="123882"/>
                </a:lnTo>
                <a:lnTo>
                  <a:pt x="490016" y="146259"/>
                </a:lnTo>
                <a:lnTo>
                  <a:pt x="452265" y="170278"/>
                </a:lnTo>
                <a:lnTo>
                  <a:pt x="415668" y="195890"/>
                </a:lnTo>
                <a:lnTo>
                  <a:pt x="380274" y="223045"/>
                </a:lnTo>
                <a:lnTo>
                  <a:pt x="346131" y="251696"/>
                </a:lnTo>
                <a:lnTo>
                  <a:pt x="313287" y="281793"/>
                </a:lnTo>
                <a:lnTo>
                  <a:pt x="281793" y="313287"/>
                </a:lnTo>
                <a:lnTo>
                  <a:pt x="251696" y="346131"/>
                </a:lnTo>
                <a:lnTo>
                  <a:pt x="223045" y="380274"/>
                </a:lnTo>
                <a:lnTo>
                  <a:pt x="195890" y="415668"/>
                </a:lnTo>
                <a:lnTo>
                  <a:pt x="170278" y="452265"/>
                </a:lnTo>
                <a:lnTo>
                  <a:pt x="146259" y="490016"/>
                </a:lnTo>
                <a:lnTo>
                  <a:pt x="123882" y="528872"/>
                </a:lnTo>
                <a:lnTo>
                  <a:pt x="103194" y="568785"/>
                </a:lnTo>
                <a:lnTo>
                  <a:pt x="84245" y="609704"/>
                </a:lnTo>
                <a:lnTo>
                  <a:pt x="67084" y="651583"/>
                </a:lnTo>
                <a:lnTo>
                  <a:pt x="51759" y="694371"/>
                </a:lnTo>
                <a:lnTo>
                  <a:pt x="38320" y="738021"/>
                </a:lnTo>
                <a:lnTo>
                  <a:pt x="26814" y="782483"/>
                </a:lnTo>
                <a:lnTo>
                  <a:pt x="17291" y="827709"/>
                </a:lnTo>
                <a:lnTo>
                  <a:pt x="9799" y="873650"/>
                </a:lnTo>
                <a:lnTo>
                  <a:pt x="4387" y="920258"/>
                </a:lnTo>
                <a:lnTo>
                  <a:pt x="1105" y="967482"/>
                </a:lnTo>
                <a:lnTo>
                  <a:pt x="0" y="1015276"/>
                </a:lnTo>
                <a:lnTo>
                  <a:pt x="1105" y="1063069"/>
                </a:lnTo>
                <a:lnTo>
                  <a:pt x="4387" y="1110294"/>
                </a:lnTo>
                <a:lnTo>
                  <a:pt x="9799" y="1156901"/>
                </a:lnTo>
                <a:lnTo>
                  <a:pt x="17291" y="1202842"/>
                </a:lnTo>
                <a:lnTo>
                  <a:pt x="26814" y="1248068"/>
                </a:lnTo>
                <a:lnTo>
                  <a:pt x="38320" y="1292530"/>
                </a:lnTo>
                <a:lnTo>
                  <a:pt x="51759" y="1336180"/>
                </a:lnTo>
                <a:lnTo>
                  <a:pt x="67084" y="1378968"/>
                </a:lnTo>
                <a:lnTo>
                  <a:pt x="84245" y="1420847"/>
                </a:lnTo>
                <a:lnTo>
                  <a:pt x="103194" y="1461767"/>
                </a:lnTo>
                <a:lnTo>
                  <a:pt x="123882" y="1501679"/>
                </a:lnTo>
                <a:lnTo>
                  <a:pt x="146259" y="1540535"/>
                </a:lnTo>
                <a:lnTo>
                  <a:pt x="170278" y="1578286"/>
                </a:lnTo>
                <a:lnTo>
                  <a:pt x="195890" y="1614883"/>
                </a:lnTo>
                <a:lnTo>
                  <a:pt x="223045" y="1650277"/>
                </a:lnTo>
                <a:lnTo>
                  <a:pt x="251696" y="1684421"/>
                </a:lnTo>
                <a:lnTo>
                  <a:pt x="281793" y="1717264"/>
                </a:lnTo>
                <a:lnTo>
                  <a:pt x="313287" y="1748758"/>
                </a:lnTo>
                <a:lnTo>
                  <a:pt x="346131" y="1778855"/>
                </a:lnTo>
                <a:lnTo>
                  <a:pt x="380274" y="1807506"/>
                </a:lnTo>
                <a:lnTo>
                  <a:pt x="415668" y="1834661"/>
                </a:lnTo>
                <a:lnTo>
                  <a:pt x="452265" y="1860273"/>
                </a:lnTo>
                <a:lnTo>
                  <a:pt x="490016" y="1884292"/>
                </a:lnTo>
                <a:lnTo>
                  <a:pt x="528872" y="1906670"/>
                </a:lnTo>
                <a:lnTo>
                  <a:pt x="568785" y="1927357"/>
                </a:lnTo>
                <a:lnTo>
                  <a:pt x="609704" y="1946306"/>
                </a:lnTo>
                <a:lnTo>
                  <a:pt x="651583" y="1963467"/>
                </a:lnTo>
                <a:lnTo>
                  <a:pt x="694371" y="1978792"/>
                </a:lnTo>
                <a:lnTo>
                  <a:pt x="738021" y="1992232"/>
                </a:lnTo>
                <a:lnTo>
                  <a:pt x="782483" y="2003737"/>
                </a:lnTo>
                <a:lnTo>
                  <a:pt x="827709" y="2013260"/>
                </a:lnTo>
                <a:lnTo>
                  <a:pt x="873650" y="2020752"/>
                </a:lnTo>
                <a:lnTo>
                  <a:pt x="920258" y="2026164"/>
                </a:lnTo>
                <a:lnTo>
                  <a:pt x="967482" y="2029447"/>
                </a:lnTo>
                <a:lnTo>
                  <a:pt x="1015276" y="2030552"/>
                </a:lnTo>
                <a:lnTo>
                  <a:pt x="1063069" y="2029447"/>
                </a:lnTo>
                <a:lnTo>
                  <a:pt x="1110294" y="2026164"/>
                </a:lnTo>
                <a:lnTo>
                  <a:pt x="1156901" y="2020752"/>
                </a:lnTo>
                <a:lnTo>
                  <a:pt x="1202842" y="2013260"/>
                </a:lnTo>
                <a:lnTo>
                  <a:pt x="1248068" y="2003737"/>
                </a:lnTo>
                <a:lnTo>
                  <a:pt x="1292530" y="1992232"/>
                </a:lnTo>
                <a:lnTo>
                  <a:pt x="1336180" y="1978792"/>
                </a:lnTo>
                <a:lnTo>
                  <a:pt x="1378968" y="1963467"/>
                </a:lnTo>
                <a:lnTo>
                  <a:pt x="1420847" y="1946306"/>
                </a:lnTo>
                <a:lnTo>
                  <a:pt x="1461767" y="1927357"/>
                </a:lnTo>
                <a:lnTo>
                  <a:pt x="1501679" y="1906670"/>
                </a:lnTo>
                <a:lnTo>
                  <a:pt x="1540535" y="1884292"/>
                </a:lnTo>
                <a:lnTo>
                  <a:pt x="1578286" y="1860273"/>
                </a:lnTo>
                <a:lnTo>
                  <a:pt x="1614883" y="1834661"/>
                </a:lnTo>
                <a:lnTo>
                  <a:pt x="1650277" y="1807506"/>
                </a:lnTo>
                <a:lnTo>
                  <a:pt x="1684421" y="1778855"/>
                </a:lnTo>
                <a:lnTo>
                  <a:pt x="1717264" y="1748758"/>
                </a:lnTo>
                <a:lnTo>
                  <a:pt x="1748758" y="1717264"/>
                </a:lnTo>
                <a:lnTo>
                  <a:pt x="1778855" y="1684421"/>
                </a:lnTo>
                <a:lnTo>
                  <a:pt x="1807506" y="1650277"/>
                </a:lnTo>
                <a:lnTo>
                  <a:pt x="1834661" y="1614883"/>
                </a:lnTo>
                <a:lnTo>
                  <a:pt x="1860273" y="1578286"/>
                </a:lnTo>
                <a:lnTo>
                  <a:pt x="1884292" y="1540535"/>
                </a:lnTo>
                <a:lnTo>
                  <a:pt x="1906670" y="1501679"/>
                </a:lnTo>
                <a:lnTo>
                  <a:pt x="1927357" y="1461767"/>
                </a:lnTo>
                <a:lnTo>
                  <a:pt x="1946306" y="1420847"/>
                </a:lnTo>
                <a:lnTo>
                  <a:pt x="1963467" y="1378968"/>
                </a:lnTo>
                <a:lnTo>
                  <a:pt x="1978792" y="1336180"/>
                </a:lnTo>
                <a:lnTo>
                  <a:pt x="1992232" y="1292530"/>
                </a:lnTo>
                <a:lnTo>
                  <a:pt x="2003737" y="1248068"/>
                </a:lnTo>
                <a:lnTo>
                  <a:pt x="2013260" y="1202842"/>
                </a:lnTo>
                <a:lnTo>
                  <a:pt x="2020752" y="1156901"/>
                </a:lnTo>
                <a:lnTo>
                  <a:pt x="2026164" y="1110294"/>
                </a:lnTo>
                <a:lnTo>
                  <a:pt x="2029447" y="1063069"/>
                </a:lnTo>
                <a:lnTo>
                  <a:pt x="2030552" y="1015276"/>
                </a:lnTo>
                <a:lnTo>
                  <a:pt x="2029447" y="967482"/>
                </a:lnTo>
                <a:lnTo>
                  <a:pt x="2026164" y="920258"/>
                </a:lnTo>
                <a:lnTo>
                  <a:pt x="2020752" y="873650"/>
                </a:lnTo>
                <a:lnTo>
                  <a:pt x="2013260" y="827709"/>
                </a:lnTo>
                <a:lnTo>
                  <a:pt x="2003737" y="782483"/>
                </a:lnTo>
                <a:lnTo>
                  <a:pt x="1992232" y="738021"/>
                </a:lnTo>
                <a:lnTo>
                  <a:pt x="1978792" y="694371"/>
                </a:lnTo>
                <a:lnTo>
                  <a:pt x="1963467" y="651583"/>
                </a:lnTo>
                <a:lnTo>
                  <a:pt x="1946306" y="609704"/>
                </a:lnTo>
                <a:lnTo>
                  <a:pt x="1927357" y="568785"/>
                </a:lnTo>
                <a:lnTo>
                  <a:pt x="1906670" y="528872"/>
                </a:lnTo>
                <a:lnTo>
                  <a:pt x="1884292" y="490016"/>
                </a:lnTo>
                <a:lnTo>
                  <a:pt x="1860273" y="452265"/>
                </a:lnTo>
                <a:lnTo>
                  <a:pt x="1834661" y="415668"/>
                </a:lnTo>
                <a:lnTo>
                  <a:pt x="1807506" y="380274"/>
                </a:lnTo>
                <a:lnTo>
                  <a:pt x="1778855" y="346131"/>
                </a:lnTo>
                <a:lnTo>
                  <a:pt x="1748758" y="313287"/>
                </a:lnTo>
                <a:lnTo>
                  <a:pt x="1717264" y="281793"/>
                </a:lnTo>
                <a:lnTo>
                  <a:pt x="1684421" y="251696"/>
                </a:lnTo>
                <a:lnTo>
                  <a:pt x="1650277" y="223045"/>
                </a:lnTo>
                <a:lnTo>
                  <a:pt x="1614883" y="195890"/>
                </a:lnTo>
                <a:lnTo>
                  <a:pt x="1578286" y="170278"/>
                </a:lnTo>
                <a:lnTo>
                  <a:pt x="1540535" y="146259"/>
                </a:lnTo>
                <a:lnTo>
                  <a:pt x="1501679" y="123882"/>
                </a:lnTo>
                <a:lnTo>
                  <a:pt x="1461767" y="103194"/>
                </a:lnTo>
                <a:lnTo>
                  <a:pt x="1420847" y="84245"/>
                </a:lnTo>
                <a:lnTo>
                  <a:pt x="1378968" y="67084"/>
                </a:lnTo>
                <a:lnTo>
                  <a:pt x="1336180" y="51759"/>
                </a:lnTo>
                <a:lnTo>
                  <a:pt x="1292530" y="38320"/>
                </a:lnTo>
                <a:lnTo>
                  <a:pt x="1248068" y="26814"/>
                </a:lnTo>
                <a:lnTo>
                  <a:pt x="1202842" y="17291"/>
                </a:lnTo>
                <a:lnTo>
                  <a:pt x="1156901" y="9799"/>
                </a:lnTo>
                <a:lnTo>
                  <a:pt x="1110294" y="4387"/>
                </a:lnTo>
                <a:lnTo>
                  <a:pt x="1063069" y="1105"/>
                </a:lnTo>
                <a:lnTo>
                  <a:pt x="1015276"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60" name="Google Shape;260;p24"/>
          <p:cNvSpPr txBox="1"/>
          <p:nvPr/>
        </p:nvSpPr>
        <p:spPr>
          <a:xfrm>
            <a:off x="4028552" y="4026189"/>
            <a:ext cx="1352400" cy="932400"/>
          </a:xfrm>
          <a:prstGeom prst="rect">
            <a:avLst/>
          </a:prstGeom>
          <a:noFill/>
          <a:ln>
            <a:noFill/>
          </a:ln>
        </p:spPr>
        <p:txBody>
          <a:bodyPr anchorCtr="0" anchor="t" bIns="0" lIns="0" spcFirstLastPara="1" rIns="0" wrap="square" tIns="9525">
            <a:spAutoFit/>
          </a:bodyPr>
          <a:lstStyle/>
          <a:p>
            <a:pPr indent="-1270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Organize youth  to work together  to push for  change</a:t>
            </a:r>
            <a:endParaRPr sz="1300">
              <a:latin typeface="Raleway Medium"/>
              <a:ea typeface="Raleway Medium"/>
              <a:cs typeface="Raleway Medium"/>
              <a:sym typeface="Raleway Medium"/>
            </a:endParaRPr>
          </a:p>
        </p:txBody>
      </p:sp>
      <p:sp>
        <p:nvSpPr>
          <p:cNvPr id="261" name="Google Shape;261;p24"/>
          <p:cNvSpPr/>
          <p:nvPr/>
        </p:nvSpPr>
        <p:spPr>
          <a:xfrm>
            <a:off x="5628010" y="3692581"/>
            <a:ext cx="1523047" cy="1523047"/>
          </a:xfrm>
          <a:custGeom>
            <a:rect b="b" l="l" r="r" t="t"/>
            <a:pathLst>
              <a:path extrusionOk="0" h="2030729" w="2030729">
                <a:moveTo>
                  <a:pt x="1015276" y="0"/>
                </a:moveTo>
                <a:lnTo>
                  <a:pt x="967482" y="1105"/>
                </a:lnTo>
                <a:lnTo>
                  <a:pt x="920258" y="4387"/>
                </a:lnTo>
                <a:lnTo>
                  <a:pt x="873650" y="9799"/>
                </a:lnTo>
                <a:lnTo>
                  <a:pt x="827709" y="17291"/>
                </a:lnTo>
                <a:lnTo>
                  <a:pt x="782483" y="26814"/>
                </a:lnTo>
                <a:lnTo>
                  <a:pt x="738021" y="38320"/>
                </a:lnTo>
                <a:lnTo>
                  <a:pt x="694371" y="51759"/>
                </a:lnTo>
                <a:lnTo>
                  <a:pt x="651583" y="67084"/>
                </a:lnTo>
                <a:lnTo>
                  <a:pt x="609704" y="84245"/>
                </a:lnTo>
                <a:lnTo>
                  <a:pt x="568785" y="103194"/>
                </a:lnTo>
                <a:lnTo>
                  <a:pt x="528872" y="123882"/>
                </a:lnTo>
                <a:lnTo>
                  <a:pt x="490016" y="146259"/>
                </a:lnTo>
                <a:lnTo>
                  <a:pt x="452265" y="170278"/>
                </a:lnTo>
                <a:lnTo>
                  <a:pt x="415668" y="195890"/>
                </a:lnTo>
                <a:lnTo>
                  <a:pt x="380274" y="223045"/>
                </a:lnTo>
                <a:lnTo>
                  <a:pt x="346131" y="251696"/>
                </a:lnTo>
                <a:lnTo>
                  <a:pt x="313287" y="281793"/>
                </a:lnTo>
                <a:lnTo>
                  <a:pt x="281793" y="313287"/>
                </a:lnTo>
                <a:lnTo>
                  <a:pt x="251696" y="346131"/>
                </a:lnTo>
                <a:lnTo>
                  <a:pt x="223045" y="380274"/>
                </a:lnTo>
                <a:lnTo>
                  <a:pt x="195890" y="415668"/>
                </a:lnTo>
                <a:lnTo>
                  <a:pt x="170278" y="452265"/>
                </a:lnTo>
                <a:lnTo>
                  <a:pt x="146259" y="490016"/>
                </a:lnTo>
                <a:lnTo>
                  <a:pt x="123882" y="528872"/>
                </a:lnTo>
                <a:lnTo>
                  <a:pt x="103194" y="568785"/>
                </a:lnTo>
                <a:lnTo>
                  <a:pt x="84245" y="609704"/>
                </a:lnTo>
                <a:lnTo>
                  <a:pt x="67084" y="651583"/>
                </a:lnTo>
                <a:lnTo>
                  <a:pt x="51759" y="694371"/>
                </a:lnTo>
                <a:lnTo>
                  <a:pt x="38320" y="738021"/>
                </a:lnTo>
                <a:lnTo>
                  <a:pt x="26814" y="782483"/>
                </a:lnTo>
                <a:lnTo>
                  <a:pt x="17291" y="827709"/>
                </a:lnTo>
                <a:lnTo>
                  <a:pt x="9799" y="873650"/>
                </a:lnTo>
                <a:lnTo>
                  <a:pt x="4387" y="920258"/>
                </a:lnTo>
                <a:lnTo>
                  <a:pt x="1105" y="967482"/>
                </a:lnTo>
                <a:lnTo>
                  <a:pt x="0" y="1015276"/>
                </a:lnTo>
                <a:lnTo>
                  <a:pt x="1105" y="1063069"/>
                </a:lnTo>
                <a:lnTo>
                  <a:pt x="4387" y="1110294"/>
                </a:lnTo>
                <a:lnTo>
                  <a:pt x="9799" y="1156901"/>
                </a:lnTo>
                <a:lnTo>
                  <a:pt x="17291" y="1202842"/>
                </a:lnTo>
                <a:lnTo>
                  <a:pt x="26814" y="1248068"/>
                </a:lnTo>
                <a:lnTo>
                  <a:pt x="38320" y="1292530"/>
                </a:lnTo>
                <a:lnTo>
                  <a:pt x="51759" y="1336180"/>
                </a:lnTo>
                <a:lnTo>
                  <a:pt x="67084" y="1378968"/>
                </a:lnTo>
                <a:lnTo>
                  <a:pt x="84245" y="1420847"/>
                </a:lnTo>
                <a:lnTo>
                  <a:pt x="103194" y="1461767"/>
                </a:lnTo>
                <a:lnTo>
                  <a:pt x="123882" y="1501679"/>
                </a:lnTo>
                <a:lnTo>
                  <a:pt x="146259" y="1540535"/>
                </a:lnTo>
                <a:lnTo>
                  <a:pt x="170278" y="1578286"/>
                </a:lnTo>
                <a:lnTo>
                  <a:pt x="195890" y="1614883"/>
                </a:lnTo>
                <a:lnTo>
                  <a:pt x="223045" y="1650277"/>
                </a:lnTo>
                <a:lnTo>
                  <a:pt x="251696" y="1684421"/>
                </a:lnTo>
                <a:lnTo>
                  <a:pt x="281793" y="1717264"/>
                </a:lnTo>
                <a:lnTo>
                  <a:pt x="313287" y="1748758"/>
                </a:lnTo>
                <a:lnTo>
                  <a:pt x="346131" y="1778855"/>
                </a:lnTo>
                <a:lnTo>
                  <a:pt x="380274" y="1807506"/>
                </a:lnTo>
                <a:lnTo>
                  <a:pt x="415668" y="1834661"/>
                </a:lnTo>
                <a:lnTo>
                  <a:pt x="452265" y="1860273"/>
                </a:lnTo>
                <a:lnTo>
                  <a:pt x="490016" y="1884292"/>
                </a:lnTo>
                <a:lnTo>
                  <a:pt x="528872" y="1906670"/>
                </a:lnTo>
                <a:lnTo>
                  <a:pt x="568785" y="1927357"/>
                </a:lnTo>
                <a:lnTo>
                  <a:pt x="609704" y="1946306"/>
                </a:lnTo>
                <a:lnTo>
                  <a:pt x="651583" y="1963467"/>
                </a:lnTo>
                <a:lnTo>
                  <a:pt x="694371" y="1978792"/>
                </a:lnTo>
                <a:lnTo>
                  <a:pt x="738021" y="1992232"/>
                </a:lnTo>
                <a:lnTo>
                  <a:pt x="782483" y="2003737"/>
                </a:lnTo>
                <a:lnTo>
                  <a:pt x="827709" y="2013260"/>
                </a:lnTo>
                <a:lnTo>
                  <a:pt x="873650" y="2020752"/>
                </a:lnTo>
                <a:lnTo>
                  <a:pt x="920258" y="2026164"/>
                </a:lnTo>
                <a:lnTo>
                  <a:pt x="967482" y="2029447"/>
                </a:lnTo>
                <a:lnTo>
                  <a:pt x="1015276" y="2030552"/>
                </a:lnTo>
                <a:lnTo>
                  <a:pt x="1063069" y="2029447"/>
                </a:lnTo>
                <a:lnTo>
                  <a:pt x="1110294" y="2026164"/>
                </a:lnTo>
                <a:lnTo>
                  <a:pt x="1156901" y="2020752"/>
                </a:lnTo>
                <a:lnTo>
                  <a:pt x="1202842" y="2013260"/>
                </a:lnTo>
                <a:lnTo>
                  <a:pt x="1248068" y="2003737"/>
                </a:lnTo>
                <a:lnTo>
                  <a:pt x="1292530" y="1992232"/>
                </a:lnTo>
                <a:lnTo>
                  <a:pt x="1336180" y="1978792"/>
                </a:lnTo>
                <a:lnTo>
                  <a:pt x="1378968" y="1963467"/>
                </a:lnTo>
                <a:lnTo>
                  <a:pt x="1420847" y="1946306"/>
                </a:lnTo>
                <a:lnTo>
                  <a:pt x="1461767" y="1927357"/>
                </a:lnTo>
                <a:lnTo>
                  <a:pt x="1501679" y="1906670"/>
                </a:lnTo>
                <a:lnTo>
                  <a:pt x="1540535" y="1884292"/>
                </a:lnTo>
                <a:lnTo>
                  <a:pt x="1578286" y="1860273"/>
                </a:lnTo>
                <a:lnTo>
                  <a:pt x="1614883" y="1834661"/>
                </a:lnTo>
                <a:lnTo>
                  <a:pt x="1650277" y="1807506"/>
                </a:lnTo>
                <a:lnTo>
                  <a:pt x="1684421" y="1778855"/>
                </a:lnTo>
                <a:lnTo>
                  <a:pt x="1717264" y="1748758"/>
                </a:lnTo>
                <a:lnTo>
                  <a:pt x="1748758" y="1717264"/>
                </a:lnTo>
                <a:lnTo>
                  <a:pt x="1778855" y="1684421"/>
                </a:lnTo>
                <a:lnTo>
                  <a:pt x="1807506" y="1650277"/>
                </a:lnTo>
                <a:lnTo>
                  <a:pt x="1834661" y="1614883"/>
                </a:lnTo>
                <a:lnTo>
                  <a:pt x="1860273" y="1578286"/>
                </a:lnTo>
                <a:lnTo>
                  <a:pt x="1884292" y="1540535"/>
                </a:lnTo>
                <a:lnTo>
                  <a:pt x="1906670" y="1501679"/>
                </a:lnTo>
                <a:lnTo>
                  <a:pt x="1927357" y="1461767"/>
                </a:lnTo>
                <a:lnTo>
                  <a:pt x="1946306" y="1420847"/>
                </a:lnTo>
                <a:lnTo>
                  <a:pt x="1963467" y="1378968"/>
                </a:lnTo>
                <a:lnTo>
                  <a:pt x="1978792" y="1336180"/>
                </a:lnTo>
                <a:lnTo>
                  <a:pt x="1992232" y="1292530"/>
                </a:lnTo>
                <a:lnTo>
                  <a:pt x="2003737" y="1248068"/>
                </a:lnTo>
                <a:lnTo>
                  <a:pt x="2013260" y="1202842"/>
                </a:lnTo>
                <a:lnTo>
                  <a:pt x="2020752" y="1156901"/>
                </a:lnTo>
                <a:lnTo>
                  <a:pt x="2026164" y="1110294"/>
                </a:lnTo>
                <a:lnTo>
                  <a:pt x="2029447" y="1063069"/>
                </a:lnTo>
                <a:lnTo>
                  <a:pt x="2030552" y="1015276"/>
                </a:lnTo>
                <a:lnTo>
                  <a:pt x="2029447" y="967482"/>
                </a:lnTo>
                <a:lnTo>
                  <a:pt x="2026164" y="920258"/>
                </a:lnTo>
                <a:lnTo>
                  <a:pt x="2020752" y="873650"/>
                </a:lnTo>
                <a:lnTo>
                  <a:pt x="2013260" y="827709"/>
                </a:lnTo>
                <a:lnTo>
                  <a:pt x="2003737" y="782483"/>
                </a:lnTo>
                <a:lnTo>
                  <a:pt x="1992232" y="738021"/>
                </a:lnTo>
                <a:lnTo>
                  <a:pt x="1978792" y="694371"/>
                </a:lnTo>
                <a:lnTo>
                  <a:pt x="1963467" y="651583"/>
                </a:lnTo>
                <a:lnTo>
                  <a:pt x="1946306" y="609704"/>
                </a:lnTo>
                <a:lnTo>
                  <a:pt x="1927357" y="568785"/>
                </a:lnTo>
                <a:lnTo>
                  <a:pt x="1906670" y="528872"/>
                </a:lnTo>
                <a:lnTo>
                  <a:pt x="1884292" y="490016"/>
                </a:lnTo>
                <a:lnTo>
                  <a:pt x="1860273" y="452265"/>
                </a:lnTo>
                <a:lnTo>
                  <a:pt x="1834661" y="415668"/>
                </a:lnTo>
                <a:lnTo>
                  <a:pt x="1807506" y="380274"/>
                </a:lnTo>
                <a:lnTo>
                  <a:pt x="1778855" y="346131"/>
                </a:lnTo>
                <a:lnTo>
                  <a:pt x="1748758" y="313287"/>
                </a:lnTo>
                <a:lnTo>
                  <a:pt x="1717264" y="281793"/>
                </a:lnTo>
                <a:lnTo>
                  <a:pt x="1684421" y="251696"/>
                </a:lnTo>
                <a:lnTo>
                  <a:pt x="1650277" y="223045"/>
                </a:lnTo>
                <a:lnTo>
                  <a:pt x="1614883" y="195890"/>
                </a:lnTo>
                <a:lnTo>
                  <a:pt x="1578286" y="170278"/>
                </a:lnTo>
                <a:lnTo>
                  <a:pt x="1540535" y="146259"/>
                </a:lnTo>
                <a:lnTo>
                  <a:pt x="1501679" y="123882"/>
                </a:lnTo>
                <a:lnTo>
                  <a:pt x="1461767" y="103194"/>
                </a:lnTo>
                <a:lnTo>
                  <a:pt x="1420847" y="84245"/>
                </a:lnTo>
                <a:lnTo>
                  <a:pt x="1378968" y="67084"/>
                </a:lnTo>
                <a:lnTo>
                  <a:pt x="1336180" y="51759"/>
                </a:lnTo>
                <a:lnTo>
                  <a:pt x="1292530" y="38320"/>
                </a:lnTo>
                <a:lnTo>
                  <a:pt x="1248068" y="26814"/>
                </a:lnTo>
                <a:lnTo>
                  <a:pt x="1202842" y="17291"/>
                </a:lnTo>
                <a:lnTo>
                  <a:pt x="1156901" y="9799"/>
                </a:lnTo>
                <a:lnTo>
                  <a:pt x="1110294" y="4387"/>
                </a:lnTo>
                <a:lnTo>
                  <a:pt x="1063069" y="1105"/>
                </a:lnTo>
                <a:lnTo>
                  <a:pt x="101527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62" name="Google Shape;262;p24"/>
          <p:cNvSpPr txBox="1"/>
          <p:nvPr/>
        </p:nvSpPr>
        <p:spPr>
          <a:xfrm>
            <a:off x="5717626" y="4121915"/>
            <a:ext cx="13437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Leverage the  media, including  social media</a:t>
            </a:r>
            <a:endParaRPr sz="1300">
              <a:latin typeface="Raleway Medium"/>
              <a:ea typeface="Raleway Medium"/>
              <a:cs typeface="Raleway Medium"/>
              <a:sym typeface="Raleway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5"/>
          <p:cNvPicPr preferRelativeResize="0"/>
          <p:nvPr/>
        </p:nvPicPr>
        <p:blipFill>
          <a:blip r:embed="rId3">
            <a:alphaModFix/>
          </a:blip>
          <a:stretch>
            <a:fillRect/>
          </a:stretch>
        </p:blipFill>
        <p:spPr>
          <a:xfrm>
            <a:off x="659292" y="1150400"/>
            <a:ext cx="6593249" cy="3727300"/>
          </a:xfrm>
          <a:prstGeom prst="rect">
            <a:avLst/>
          </a:prstGeom>
          <a:noFill/>
          <a:ln>
            <a:noFill/>
          </a:ln>
        </p:spPr>
      </p:pic>
      <p:sp>
        <p:nvSpPr>
          <p:cNvPr id="268" name="Google Shape;268;p25"/>
          <p:cNvSpPr/>
          <p:nvPr/>
        </p:nvSpPr>
        <p:spPr>
          <a:xfrm>
            <a:off x="7619000" y="2435081"/>
            <a:ext cx="399097" cy="798195"/>
          </a:xfrm>
          <a:custGeom>
            <a:rect b="b" l="l" r="r" t="t"/>
            <a:pathLst>
              <a:path extrusionOk="0" h="1064260" w="532129">
                <a:moveTo>
                  <a:pt x="532002" y="0"/>
                </a:moveTo>
                <a:lnTo>
                  <a:pt x="483580" y="2174"/>
                </a:lnTo>
                <a:lnTo>
                  <a:pt x="436375" y="8571"/>
                </a:lnTo>
                <a:lnTo>
                  <a:pt x="390576" y="19003"/>
                </a:lnTo>
                <a:lnTo>
                  <a:pt x="346370" y="33283"/>
                </a:lnTo>
                <a:lnTo>
                  <a:pt x="303946" y="51223"/>
                </a:lnTo>
                <a:lnTo>
                  <a:pt x="263492" y="72634"/>
                </a:lnTo>
                <a:lnTo>
                  <a:pt x="225194" y="97329"/>
                </a:lnTo>
                <a:lnTo>
                  <a:pt x="189241" y="125121"/>
                </a:lnTo>
                <a:lnTo>
                  <a:pt x="155821" y="155821"/>
                </a:lnTo>
                <a:lnTo>
                  <a:pt x="125121" y="189241"/>
                </a:lnTo>
                <a:lnTo>
                  <a:pt x="97329" y="225194"/>
                </a:lnTo>
                <a:lnTo>
                  <a:pt x="72634" y="263492"/>
                </a:lnTo>
                <a:lnTo>
                  <a:pt x="51223" y="303946"/>
                </a:lnTo>
                <a:lnTo>
                  <a:pt x="33283" y="346370"/>
                </a:lnTo>
                <a:lnTo>
                  <a:pt x="19003" y="390576"/>
                </a:lnTo>
                <a:lnTo>
                  <a:pt x="8571" y="436375"/>
                </a:lnTo>
                <a:lnTo>
                  <a:pt x="2174" y="483580"/>
                </a:lnTo>
                <a:lnTo>
                  <a:pt x="0" y="532003"/>
                </a:lnTo>
                <a:lnTo>
                  <a:pt x="2174" y="580425"/>
                </a:lnTo>
                <a:lnTo>
                  <a:pt x="8571" y="627630"/>
                </a:lnTo>
                <a:lnTo>
                  <a:pt x="19003" y="673429"/>
                </a:lnTo>
                <a:lnTo>
                  <a:pt x="33283" y="717635"/>
                </a:lnTo>
                <a:lnTo>
                  <a:pt x="51223" y="760059"/>
                </a:lnTo>
                <a:lnTo>
                  <a:pt x="72634" y="800513"/>
                </a:lnTo>
                <a:lnTo>
                  <a:pt x="97329" y="838811"/>
                </a:lnTo>
                <a:lnTo>
                  <a:pt x="125121" y="874764"/>
                </a:lnTo>
                <a:lnTo>
                  <a:pt x="155821" y="908184"/>
                </a:lnTo>
                <a:lnTo>
                  <a:pt x="189241" y="938884"/>
                </a:lnTo>
                <a:lnTo>
                  <a:pt x="225194" y="966676"/>
                </a:lnTo>
                <a:lnTo>
                  <a:pt x="263492" y="991371"/>
                </a:lnTo>
                <a:lnTo>
                  <a:pt x="303946" y="1012782"/>
                </a:lnTo>
                <a:lnTo>
                  <a:pt x="346370" y="1030722"/>
                </a:lnTo>
                <a:lnTo>
                  <a:pt x="390576" y="1045002"/>
                </a:lnTo>
                <a:lnTo>
                  <a:pt x="436375" y="1055434"/>
                </a:lnTo>
                <a:lnTo>
                  <a:pt x="483580" y="1061831"/>
                </a:lnTo>
                <a:lnTo>
                  <a:pt x="532002" y="1064006"/>
                </a:lnTo>
                <a:lnTo>
                  <a:pt x="532002" y="0"/>
                </a:lnTo>
                <a:close/>
              </a:path>
            </a:pathLst>
          </a:custGeom>
          <a:solidFill>
            <a:srgbClr val="FF6E1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269" name="Google Shape;269;p25"/>
          <p:cNvSpPr txBox="1"/>
          <p:nvPr>
            <p:ph idx="12" type="sldNum"/>
          </p:nvPr>
        </p:nvSpPr>
        <p:spPr>
          <a:xfrm>
            <a:off x="6065986" y="2740605"/>
            <a:ext cx="1844400" cy="2001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fld id="{00000000-1234-1234-1234-123412341234}" type="slidenum">
              <a:rPr b="1" lang="en" sz="1300">
                <a:solidFill>
                  <a:schemeClr val="lt1"/>
                </a:solidFill>
                <a:latin typeface="Raleway"/>
                <a:ea typeface="Raleway"/>
                <a:cs typeface="Raleway"/>
                <a:sym typeface="Raleway"/>
              </a:rPr>
              <a:t>‹#›</a:t>
            </a:fld>
            <a:endParaRPr b="1" sz="1300" u="none">
              <a:solidFill>
                <a:schemeClr val="lt1"/>
              </a:solidFill>
              <a:latin typeface="Raleway"/>
              <a:ea typeface="Raleway"/>
              <a:cs typeface="Raleway"/>
              <a:sym typeface="Raleway"/>
            </a:endParaRPr>
          </a:p>
        </p:txBody>
      </p:sp>
      <p:sp>
        <p:nvSpPr>
          <p:cNvPr id="270" name="Google Shape;270;p25"/>
          <p:cNvSpPr/>
          <p:nvPr/>
        </p:nvSpPr>
        <p:spPr>
          <a:xfrm>
            <a:off x="1819790" y="428468"/>
            <a:ext cx="4379119" cy="2148364"/>
          </a:xfrm>
          <a:custGeom>
            <a:rect b="b" l="l" r="r" t="t"/>
            <a:pathLst>
              <a:path extrusionOk="0" h="2864485" w="5838825">
                <a:moveTo>
                  <a:pt x="5838583" y="0"/>
                </a:moveTo>
                <a:lnTo>
                  <a:pt x="0" y="0"/>
                </a:lnTo>
                <a:lnTo>
                  <a:pt x="1304" y="48482"/>
                </a:lnTo>
                <a:lnTo>
                  <a:pt x="3392" y="96764"/>
                </a:lnTo>
                <a:lnTo>
                  <a:pt x="6260" y="144841"/>
                </a:lnTo>
                <a:lnTo>
                  <a:pt x="9899" y="192706"/>
                </a:lnTo>
                <a:lnTo>
                  <a:pt x="14305" y="240352"/>
                </a:lnTo>
                <a:lnTo>
                  <a:pt x="19470" y="287775"/>
                </a:lnTo>
                <a:lnTo>
                  <a:pt x="25390" y="334967"/>
                </a:lnTo>
                <a:lnTo>
                  <a:pt x="32057" y="381923"/>
                </a:lnTo>
                <a:lnTo>
                  <a:pt x="39465" y="428635"/>
                </a:lnTo>
                <a:lnTo>
                  <a:pt x="47609" y="475099"/>
                </a:lnTo>
                <a:lnTo>
                  <a:pt x="56482" y="521308"/>
                </a:lnTo>
                <a:lnTo>
                  <a:pt x="66078" y="567255"/>
                </a:lnTo>
                <a:lnTo>
                  <a:pt x="76391" y="612935"/>
                </a:lnTo>
                <a:lnTo>
                  <a:pt x="87414" y="658341"/>
                </a:lnTo>
                <a:lnTo>
                  <a:pt x="99142" y="703468"/>
                </a:lnTo>
                <a:lnTo>
                  <a:pt x="111568" y="748308"/>
                </a:lnTo>
                <a:lnTo>
                  <a:pt x="124687" y="792857"/>
                </a:lnTo>
                <a:lnTo>
                  <a:pt x="138491" y="837107"/>
                </a:lnTo>
                <a:lnTo>
                  <a:pt x="152975" y="881053"/>
                </a:lnTo>
                <a:lnTo>
                  <a:pt x="168133" y="924688"/>
                </a:lnTo>
                <a:lnTo>
                  <a:pt x="183958" y="968006"/>
                </a:lnTo>
                <a:lnTo>
                  <a:pt x="200444" y="1011002"/>
                </a:lnTo>
                <a:lnTo>
                  <a:pt x="217586" y="1053668"/>
                </a:lnTo>
                <a:lnTo>
                  <a:pt x="235377" y="1095999"/>
                </a:lnTo>
                <a:lnTo>
                  <a:pt x="253810" y="1137988"/>
                </a:lnTo>
                <a:lnTo>
                  <a:pt x="272880" y="1179630"/>
                </a:lnTo>
                <a:lnTo>
                  <a:pt x="292581" y="1220918"/>
                </a:lnTo>
                <a:lnTo>
                  <a:pt x="312906" y="1261846"/>
                </a:lnTo>
                <a:lnTo>
                  <a:pt x="333849" y="1302407"/>
                </a:lnTo>
                <a:lnTo>
                  <a:pt x="355404" y="1342597"/>
                </a:lnTo>
                <a:lnTo>
                  <a:pt x="377564" y="1382408"/>
                </a:lnTo>
                <a:lnTo>
                  <a:pt x="400325" y="1421834"/>
                </a:lnTo>
                <a:lnTo>
                  <a:pt x="423679" y="1460870"/>
                </a:lnTo>
                <a:lnTo>
                  <a:pt x="447620" y="1499508"/>
                </a:lnTo>
                <a:lnTo>
                  <a:pt x="472142" y="1537743"/>
                </a:lnTo>
                <a:lnTo>
                  <a:pt x="497240" y="1575569"/>
                </a:lnTo>
                <a:lnTo>
                  <a:pt x="522906" y="1612980"/>
                </a:lnTo>
                <a:lnTo>
                  <a:pt x="549135" y="1649969"/>
                </a:lnTo>
                <a:lnTo>
                  <a:pt x="575920" y="1686529"/>
                </a:lnTo>
                <a:lnTo>
                  <a:pt x="603256" y="1722656"/>
                </a:lnTo>
                <a:lnTo>
                  <a:pt x="631135" y="1758343"/>
                </a:lnTo>
                <a:lnTo>
                  <a:pt x="659553" y="1793583"/>
                </a:lnTo>
                <a:lnTo>
                  <a:pt x="688503" y="1828371"/>
                </a:lnTo>
                <a:lnTo>
                  <a:pt x="717978" y="1862700"/>
                </a:lnTo>
                <a:lnTo>
                  <a:pt x="747973" y="1896565"/>
                </a:lnTo>
                <a:lnTo>
                  <a:pt x="778481" y="1929958"/>
                </a:lnTo>
                <a:lnTo>
                  <a:pt x="809496" y="1962874"/>
                </a:lnTo>
                <a:lnTo>
                  <a:pt x="841012" y="1995307"/>
                </a:lnTo>
                <a:lnTo>
                  <a:pt x="873023" y="2027250"/>
                </a:lnTo>
                <a:lnTo>
                  <a:pt x="905523" y="2058697"/>
                </a:lnTo>
                <a:lnTo>
                  <a:pt x="938505" y="2089643"/>
                </a:lnTo>
                <a:lnTo>
                  <a:pt x="971963" y="2120080"/>
                </a:lnTo>
                <a:lnTo>
                  <a:pt x="1005892" y="2150003"/>
                </a:lnTo>
                <a:lnTo>
                  <a:pt x="1040284" y="2179406"/>
                </a:lnTo>
                <a:lnTo>
                  <a:pt x="1075135" y="2208282"/>
                </a:lnTo>
                <a:lnTo>
                  <a:pt x="1110437" y="2236626"/>
                </a:lnTo>
                <a:lnTo>
                  <a:pt x="1146184" y="2264431"/>
                </a:lnTo>
                <a:lnTo>
                  <a:pt x="1182371" y="2291690"/>
                </a:lnTo>
                <a:lnTo>
                  <a:pt x="1218991" y="2318399"/>
                </a:lnTo>
                <a:lnTo>
                  <a:pt x="1256038" y="2344550"/>
                </a:lnTo>
                <a:lnTo>
                  <a:pt x="1293506" y="2370137"/>
                </a:lnTo>
                <a:lnTo>
                  <a:pt x="1331388" y="2395155"/>
                </a:lnTo>
                <a:lnTo>
                  <a:pt x="1369679" y="2419596"/>
                </a:lnTo>
                <a:lnTo>
                  <a:pt x="1408372" y="2443456"/>
                </a:lnTo>
                <a:lnTo>
                  <a:pt x="1447462" y="2466727"/>
                </a:lnTo>
                <a:lnTo>
                  <a:pt x="1486941" y="2489404"/>
                </a:lnTo>
                <a:lnTo>
                  <a:pt x="1526804" y="2511481"/>
                </a:lnTo>
                <a:lnTo>
                  <a:pt x="1567045" y="2532950"/>
                </a:lnTo>
                <a:lnTo>
                  <a:pt x="1607658" y="2553807"/>
                </a:lnTo>
                <a:lnTo>
                  <a:pt x="1648635" y="2574045"/>
                </a:lnTo>
                <a:lnTo>
                  <a:pt x="1689972" y="2593657"/>
                </a:lnTo>
                <a:lnTo>
                  <a:pt x="1731662" y="2612638"/>
                </a:lnTo>
                <a:lnTo>
                  <a:pt x="1773699" y="2630981"/>
                </a:lnTo>
                <a:lnTo>
                  <a:pt x="1816076" y="2648680"/>
                </a:lnTo>
                <a:lnTo>
                  <a:pt x="1858788" y="2665730"/>
                </a:lnTo>
                <a:lnTo>
                  <a:pt x="1901828" y="2682123"/>
                </a:lnTo>
                <a:lnTo>
                  <a:pt x="1945190" y="2697855"/>
                </a:lnTo>
                <a:lnTo>
                  <a:pt x="1988869" y="2712917"/>
                </a:lnTo>
                <a:lnTo>
                  <a:pt x="2032857" y="2727305"/>
                </a:lnTo>
                <a:lnTo>
                  <a:pt x="2077149" y="2741013"/>
                </a:lnTo>
                <a:lnTo>
                  <a:pt x="2121738" y="2754033"/>
                </a:lnTo>
                <a:lnTo>
                  <a:pt x="2166619" y="2766360"/>
                </a:lnTo>
                <a:lnTo>
                  <a:pt x="2211784" y="2777988"/>
                </a:lnTo>
                <a:lnTo>
                  <a:pt x="2257229" y="2788910"/>
                </a:lnTo>
                <a:lnTo>
                  <a:pt x="2302947" y="2799121"/>
                </a:lnTo>
                <a:lnTo>
                  <a:pt x="2348931" y="2808614"/>
                </a:lnTo>
                <a:lnTo>
                  <a:pt x="2395176" y="2817383"/>
                </a:lnTo>
                <a:lnTo>
                  <a:pt x="2441675" y="2825422"/>
                </a:lnTo>
                <a:lnTo>
                  <a:pt x="2488422" y="2832724"/>
                </a:lnTo>
                <a:lnTo>
                  <a:pt x="2535412" y="2839284"/>
                </a:lnTo>
                <a:lnTo>
                  <a:pt x="2582637" y="2845095"/>
                </a:lnTo>
                <a:lnTo>
                  <a:pt x="2630091" y="2850152"/>
                </a:lnTo>
                <a:lnTo>
                  <a:pt x="2677770" y="2854447"/>
                </a:lnTo>
                <a:lnTo>
                  <a:pt x="2725665" y="2857976"/>
                </a:lnTo>
                <a:lnTo>
                  <a:pt x="2773772" y="2860731"/>
                </a:lnTo>
                <a:lnTo>
                  <a:pt x="2822084" y="2862706"/>
                </a:lnTo>
                <a:lnTo>
                  <a:pt x="2870594" y="2863896"/>
                </a:lnTo>
                <a:lnTo>
                  <a:pt x="2919298" y="2864294"/>
                </a:lnTo>
                <a:lnTo>
                  <a:pt x="2968001" y="2863896"/>
                </a:lnTo>
                <a:lnTo>
                  <a:pt x="3016511" y="2862706"/>
                </a:lnTo>
                <a:lnTo>
                  <a:pt x="3064822" y="2860731"/>
                </a:lnTo>
                <a:lnTo>
                  <a:pt x="3112929" y="2857976"/>
                </a:lnTo>
                <a:lnTo>
                  <a:pt x="3160824" y="2854447"/>
                </a:lnTo>
                <a:lnTo>
                  <a:pt x="3208502" y="2850152"/>
                </a:lnTo>
                <a:lnTo>
                  <a:pt x="3255956" y="2845095"/>
                </a:lnTo>
                <a:lnTo>
                  <a:pt x="3303181" y="2839284"/>
                </a:lnTo>
                <a:lnTo>
                  <a:pt x="3350170" y="2832724"/>
                </a:lnTo>
                <a:lnTo>
                  <a:pt x="3396917" y="2825422"/>
                </a:lnTo>
                <a:lnTo>
                  <a:pt x="3443416" y="2817383"/>
                </a:lnTo>
                <a:lnTo>
                  <a:pt x="3489661" y="2808614"/>
                </a:lnTo>
                <a:lnTo>
                  <a:pt x="3535645" y="2799121"/>
                </a:lnTo>
                <a:lnTo>
                  <a:pt x="3581362" y="2788910"/>
                </a:lnTo>
                <a:lnTo>
                  <a:pt x="3626807" y="2777988"/>
                </a:lnTo>
                <a:lnTo>
                  <a:pt x="3671972" y="2766360"/>
                </a:lnTo>
                <a:lnTo>
                  <a:pt x="3716853" y="2754033"/>
                </a:lnTo>
                <a:lnTo>
                  <a:pt x="3761442" y="2741013"/>
                </a:lnTo>
                <a:lnTo>
                  <a:pt x="3805734" y="2727305"/>
                </a:lnTo>
                <a:lnTo>
                  <a:pt x="3849722" y="2712917"/>
                </a:lnTo>
                <a:lnTo>
                  <a:pt x="3893400" y="2697855"/>
                </a:lnTo>
                <a:lnTo>
                  <a:pt x="3936762" y="2682123"/>
                </a:lnTo>
                <a:lnTo>
                  <a:pt x="3979802" y="2665730"/>
                </a:lnTo>
                <a:lnTo>
                  <a:pt x="4022514" y="2648680"/>
                </a:lnTo>
                <a:lnTo>
                  <a:pt x="4064891" y="2630981"/>
                </a:lnTo>
                <a:lnTo>
                  <a:pt x="4106928" y="2612638"/>
                </a:lnTo>
                <a:lnTo>
                  <a:pt x="4148617" y="2593657"/>
                </a:lnTo>
                <a:lnTo>
                  <a:pt x="4189954" y="2574045"/>
                </a:lnTo>
                <a:lnTo>
                  <a:pt x="4230932" y="2553807"/>
                </a:lnTo>
                <a:lnTo>
                  <a:pt x="4271544" y="2532950"/>
                </a:lnTo>
                <a:lnTo>
                  <a:pt x="4311785" y="2511481"/>
                </a:lnTo>
                <a:lnTo>
                  <a:pt x="4351648" y="2489404"/>
                </a:lnTo>
                <a:lnTo>
                  <a:pt x="4391128" y="2466727"/>
                </a:lnTo>
                <a:lnTo>
                  <a:pt x="4430217" y="2443456"/>
                </a:lnTo>
                <a:lnTo>
                  <a:pt x="4468910" y="2419596"/>
                </a:lnTo>
                <a:lnTo>
                  <a:pt x="4507201" y="2395155"/>
                </a:lnTo>
                <a:lnTo>
                  <a:pt x="4545083" y="2370137"/>
                </a:lnTo>
                <a:lnTo>
                  <a:pt x="4582551" y="2344550"/>
                </a:lnTo>
                <a:lnTo>
                  <a:pt x="4619598" y="2318399"/>
                </a:lnTo>
                <a:lnTo>
                  <a:pt x="4656218" y="2291690"/>
                </a:lnTo>
                <a:lnTo>
                  <a:pt x="4692405" y="2264431"/>
                </a:lnTo>
                <a:lnTo>
                  <a:pt x="4728153" y="2236626"/>
                </a:lnTo>
                <a:lnTo>
                  <a:pt x="4763455" y="2208282"/>
                </a:lnTo>
                <a:lnTo>
                  <a:pt x="4798305" y="2179406"/>
                </a:lnTo>
                <a:lnTo>
                  <a:pt x="4832697" y="2150003"/>
                </a:lnTo>
                <a:lnTo>
                  <a:pt x="4866626" y="2120080"/>
                </a:lnTo>
                <a:lnTo>
                  <a:pt x="4900084" y="2089643"/>
                </a:lnTo>
                <a:lnTo>
                  <a:pt x="4933067" y="2058697"/>
                </a:lnTo>
                <a:lnTo>
                  <a:pt x="4965566" y="2027250"/>
                </a:lnTo>
                <a:lnTo>
                  <a:pt x="4997577" y="1995307"/>
                </a:lnTo>
                <a:lnTo>
                  <a:pt x="5029093" y="1962874"/>
                </a:lnTo>
                <a:lnTo>
                  <a:pt x="5060108" y="1929958"/>
                </a:lnTo>
                <a:lnTo>
                  <a:pt x="5090616" y="1896565"/>
                </a:lnTo>
                <a:lnTo>
                  <a:pt x="5120611" y="1862700"/>
                </a:lnTo>
                <a:lnTo>
                  <a:pt x="5150086" y="1828371"/>
                </a:lnTo>
                <a:lnTo>
                  <a:pt x="5179036" y="1793583"/>
                </a:lnTo>
                <a:lnTo>
                  <a:pt x="5207454" y="1758343"/>
                </a:lnTo>
                <a:lnTo>
                  <a:pt x="5235333" y="1722656"/>
                </a:lnTo>
                <a:lnTo>
                  <a:pt x="5262669" y="1686529"/>
                </a:lnTo>
                <a:lnTo>
                  <a:pt x="5289454" y="1649969"/>
                </a:lnTo>
                <a:lnTo>
                  <a:pt x="5315683" y="1612980"/>
                </a:lnTo>
                <a:lnTo>
                  <a:pt x="5341349" y="1575569"/>
                </a:lnTo>
                <a:lnTo>
                  <a:pt x="5366447" y="1537743"/>
                </a:lnTo>
                <a:lnTo>
                  <a:pt x="5390969" y="1499508"/>
                </a:lnTo>
                <a:lnTo>
                  <a:pt x="5414910" y="1460870"/>
                </a:lnTo>
                <a:lnTo>
                  <a:pt x="5438264" y="1421834"/>
                </a:lnTo>
                <a:lnTo>
                  <a:pt x="5461024" y="1382408"/>
                </a:lnTo>
                <a:lnTo>
                  <a:pt x="5483185" y="1342597"/>
                </a:lnTo>
                <a:lnTo>
                  <a:pt x="5504740" y="1302407"/>
                </a:lnTo>
                <a:lnTo>
                  <a:pt x="5525683" y="1261846"/>
                </a:lnTo>
                <a:lnTo>
                  <a:pt x="5546008" y="1220918"/>
                </a:lnTo>
                <a:lnTo>
                  <a:pt x="5565708" y="1179630"/>
                </a:lnTo>
                <a:lnTo>
                  <a:pt x="5584778" y="1137988"/>
                </a:lnTo>
                <a:lnTo>
                  <a:pt x="5603212" y="1095999"/>
                </a:lnTo>
                <a:lnTo>
                  <a:pt x="5621002" y="1053668"/>
                </a:lnTo>
                <a:lnTo>
                  <a:pt x="5638144" y="1011002"/>
                </a:lnTo>
                <a:lnTo>
                  <a:pt x="5654630" y="968006"/>
                </a:lnTo>
                <a:lnTo>
                  <a:pt x="5670455" y="924688"/>
                </a:lnTo>
                <a:lnTo>
                  <a:pt x="5685613" y="881053"/>
                </a:lnTo>
                <a:lnTo>
                  <a:pt x="5700097" y="837107"/>
                </a:lnTo>
                <a:lnTo>
                  <a:pt x="5713901" y="792857"/>
                </a:lnTo>
                <a:lnTo>
                  <a:pt x="5727019" y="748308"/>
                </a:lnTo>
                <a:lnTo>
                  <a:pt x="5739445" y="703468"/>
                </a:lnTo>
                <a:lnTo>
                  <a:pt x="5751173" y="658341"/>
                </a:lnTo>
                <a:lnTo>
                  <a:pt x="5762196" y="612935"/>
                </a:lnTo>
                <a:lnTo>
                  <a:pt x="5772508" y="567255"/>
                </a:lnTo>
                <a:lnTo>
                  <a:pt x="5782104" y="521308"/>
                </a:lnTo>
                <a:lnTo>
                  <a:pt x="5790977" y="475099"/>
                </a:lnTo>
                <a:lnTo>
                  <a:pt x="5799120" y="428635"/>
                </a:lnTo>
                <a:lnTo>
                  <a:pt x="5806529" y="381923"/>
                </a:lnTo>
                <a:lnTo>
                  <a:pt x="5813195" y="334967"/>
                </a:lnTo>
                <a:lnTo>
                  <a:pt x="5819114" y="287775"/>
                </a:lnTo>
                <a:lnTo>
                  <a:pt x="5824280" y="240352"/>
                </a:lnTo>
                <a:lnTo>
                  <a:pt x="5828685" y="192706"/>
                </a:lnTo>
                <a:lnTo>
                  <a:pt x="5832324" y="144841"/>
                </a:lnTo>
                <a:lnTo>
                  <a:pt x="5835191" y="96764"/>
                </a:lnTo>
                <a:lnTo>
                  <a:pt x="5837279" y="48482"/>
                </a:lnTo>
                <a:lnTo>
                  <a:pt x="5838583"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1" name="Google Shape;271;p25"/>
          <p:cNvSpPr txBox="1"/>
          <p:nvPr>
            <p:ph type="title"/>
          </p:nvPr>
        </p:nvSpPr>
        <p:spPr>
          <a:xfrm>
            <a:off x="2003950" y="1024100"/>
            <a:ext cx="4010100" cy="932400"/>
          </a:xfrm>
          <a:prstGeom prst="rect">
            <a:avLst/>
          </a:prstGeom>
          <a:noFill/>
          <a:ln>
            <a:noFill/>
          </a:ln>
        </p:spPr>
        <p:txBody>
          <a:bodyPr anchorCtr="0" anchor="t" bIns="0" lIns="0" spcFirstLastPara="1" rIns="0" wrap="square" tIns="0">
            <a:noAutofit/>
          </a:bodyPr>
          <a:lstStyle/>
          <a:p>
            <a:pPr indent="0" lvl="0" marL="9144" marR="0" rtl="0" algn="ctr">
              <a:lnSpc>
                <a:spcPct val="90000"/>
              </a:lnSpc>
              <a:spcBef>
                <a:spcPts val="0"/>
              </a:spcBef>
              <a:spcAft>
                <a:spcPts val="0"/>
              </a:spcAft>
              <a:buNone/>
            </a:pPr>
            <a:r>
              <a:rPr lang="en" sz="3200"/>
              <a:t>Why Relationships  Matter</a:t>
            </a:r>
            <a:endParaRPr sz="3200"/>
          </a:p>
        </p:txBody>
      </p:sp>
      <p:sp>
        <p:nvSpPr>
          <p:cNvPr id="272" name="Google Shape;272;p25"/>
          <p:cNvSpPr/>
          <p:nvPr/>
        </p:nvSpPr>
        <p:spPr>
          <a:xfrm>
            <a:off x="447091" y="4572905"/>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3" name="Google Shape;273;p25"/>
          <p:cNvSpPr/>
          <p:nvPr/>
        </p:nvSpPr>
        <p:spPr>
          <a:xfrm>
            <a:off x="5247063" y="4572905"/>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4" name="Google Shape;274;p25"/>
          <p:cNvSpPr/>
          <p:nvPr/>
        </p:nvSpPr>
        <p:spPr>
          <a:xfrm>
            <a:off x="2666126" y="2861375"/>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5" name="Google Shape;275;p25"/>
          <p:cNvSpPr/>
          <p:nvPr/>
        </p:nvSpPr>
        <p:spPr>
          <a:xfrm>
            <a:off x="6922719" y="1333003"/>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6" name="Google Shape;276;p25"/>
          <p:cNvSpPr/>
          <p:nvPr/>
        </p:nvSpPr>
        <p:spPr>
          <a:xfrm>
            <a:off x="523806" y="1028318"/>
            <a:ext cx="571500" cy="571500"/>
          </a:xfrm>
          <a:custGeom>
            <a:rect b="b" l="l" r="r" t="t"/>
            <a:pathLst>
              <a:path extrusionOk="0" h="762000" w="762000">
                <a:moveTo>
                  <a:pt x="381000" y="0"/>
                </a:moveTo>
                <a:lnTo>
                  <a:pt x="333207" y="2968"/>
                </a:lnTo>
                <a:lnTo>
                  <a:pt x="287185" y="11636"/>
                </a:lnTo>
                <a:lnTo>
                  <a:pt x="243293" y="25646"/>
                </a:lnTo>
                <a:lnTo>
                  <a:pt x="201887" y="44641"/>
                </a:lnTo>
                <a:lnTo>
                  <a:pt x="163323" y="68264"/>
                </a:lnTo>
                <a:lnTo>
                  <a:pt x="127960" y="96158"/>
                </a:lnTo>
                <a:lnTo>
                  <a:pt x="96153" y="127965"/>
                </a:lnTo>
                <a:lnTo>
                  <a:pt x="68260" y="163329"/>
                </a:lnTo>
                <a:lnTo>
                  <a:pt x="44638" y="201893"/>
                </a:lnTo>
                <a:lnTo>
                  <a:pt x="25644" y="243298"/>
                </a:lnTo>
                <a:lnTo>
                  <a:pt x="11635" y="287190"/>
                </a:lnTo>
                <a:lnTo>
                  <a:pt x="2968" y="333209"/>
                </a:lnTo>
                <a:lnTo>
                  <a:pt x="0" y="381000"/>
                </a:lnTo>
                <a:lnTo>
                  <a:pt x="2968" y="428790"/>
                </a:lnTo>
                <a:lnTo>
                  <a:pt x="11635" y="474809"/>
                </a:lnTo>
                <a:lnTo>
                  <a:pt x="25644" y="518701"/>
                </a:lnTo>
                <a:lnTo>
                  <a:pt x="44638" y="560106"/>
                </a:lnTo>
                <a:lnTo>
                  <a:pt x="68260" y="598670"/>
                </a:lnTo>
                <a:lnTo>
                  <a:pt x="96153" y="634034"/>
                </a:lnTo>
                <a:lnTo>
                  <a:pt x="127960" y="665841"/>
                </a:lnTo>
                <a:lnTo>
                  <a:pt x="163323" y="693735"/>
                </a:lnTo>
                <a:lnTo>
                  <a:pt x="201887" y="717358"/>
                </a:lnTo>
                <a:lnTo>
                  <a:pt x="243293" y="736353"/>
                </a:lnTo>
                <a:lnTo>
                  <a:pt x="287185" y="750363"/>
                </a:lnTo>
                <a:lnTo>
                  <a:pt x="333207" y="759031"/>
                </a:lnTo>
                <a:lnTo>
                  <a:pt x="381000" y="762000"/>
                </a:lnTo>
                <a:lnTo>
                  <a:pt x="428792" y="759031"/>
                </a:lnTo>
                <a:lnTo>
                  <a:pt x="474814" y="750363"/>
                </a:lnTo>
                <a:lnTo>
                  <a:pt x="518706" y="736353"/>
                </a:lnTo>
                <a:lnTo>
                  <a:pt x="560112" y="717358"/>
                </a:lnTo>
                <a:lnTo>
                  <a:pt x="598676" y="693735"/>
                </a:lnTo>
                <a:lnTo>
                  <a:pt x="634039" y="665841"/>
                </a:lnTo>
                <a:lnTo>
                  <a:pt x="665846" y="634034"/>
                </a:lnTo>
                <a:lnTo>
                  <a:pt x="693739" y="598670"/>
                </a:lnTo>
                <a:lnTo>
                  <a:pt x="717361" y="560106"/>
                </a:lnTo>
                <a:lnTo>
                  <a:pt x="736355" y="518701"/>
                </a:lnTo>
                <a:lnTo>
                  <a:pt x="750364" y="474809"/>
                </a:lnTo>
                <a:lnTo>
                  <a:pt x="759031" y="428790"/>
                </a:lnTo>
                <a:lnTo>
                  <a:pt x="762000" y="381000"/>
                </a:lnTo>
                <a:lnTo>
                  <a:pt x="759031" y="333209"/>
                </a:lnTo>
                <a:lnTo>
                  <a:pt x="750364" y="287190"/>
                </a:lnTo>
                <a:lnTo>
                  <a:pt x="736355" y="243298"/>
                </a:lnTo>
                <a:lnTo>
                  <a:pt x="717361" y="201893"/>
                </a:lnTo>
                <a:lnTo>
                  <a:pt x="693739" y="163329"/>
                </a:lnTo>
                <a:lnTo>
                  <a:pt x="665846" y="127965"/>
                </a:lnTo>
                <a:lnTo>
                  <a:pt x="634039" y="96158"/>
                </a:lnTo>
                <a:lnTo>
                  <a:pt x="598676" y="68264"/>
                </a:lnTo>
                <a:lnTo>
                  <a:pt x="560112" y="44641"/>
                </a:lnTo>
                <a:lnTo>
                  <a:pt x="518706" y="25646"/>
                </a:lnTo>
                <a:lnTo>
                  <a:pt x="474814" y="11636"/>
                </a:lnTo>
                <a:lnTo>
                  <a:pt x="428792" y="2968"/>
                </a:lnTo>
                <a:lnTo>
                  <a:pt x="381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7" name="Google Shape;277;p25"/>
          <p:cNvSpPr/>
          <p:nvPr/>
        </p:nvSpPr>
        <p:spPr>
          <a:xfrm>
            <a:off x="602479" y="2328181"/>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78" name="Google Shape;278;p25"/>
          <p:cNvSpPr txBox="1"/>
          <p:nvPr/>
        </p:nvSpPr>
        <p:spPr>
          <a:xfrm>
            <a:off x="955758" y="2614526"/>
            <a:ext cx="779400" cy="9324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Bind your  different  efforts  together</a:t>
            </a:r>
            <a:endParaRPr sz="1300">
              <a:latin typeface="Raleway Medium"/>
              <a:ea typeface="Raleway Medium"/>
              <a:cs typeface="Raleway Medium"/>
              <a:sym typeface="Raleway Medium"/>
            </a:endParaRPr>
          </a:p>
        </p:txBody>
      </p:sp>
      <p:sp>
        <p:nvSpPr>
          <p:cNvPr id="279" name="Google Shape;279;p25"/>
          <p:cNvSpPr/>
          <p:nvPr/>
        </p:nvSpPr>
        <p:spPr>
          <a:xfrm>
            <a:off x="2237554" y="3832563"/>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80" name="Google Shape;280;p25"/>
          <p:cNvSpPr txBox="1"/>
          <p:nvPr/>
        </p:nvSpPr>
        <p:spPr>
          <a:xfrm>
            <a:off x="2448636" y="4019855"/>
            <a:ext cx="1059900" cy="11733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Have the  potential to  stay with you  your whole  career</a:t>
            </a:r>
            <a:endParaRPr sz="1300">
              <a:latin typeface="Raleway Medium"/>
              <a:ea typeface="Raleway Medium"/>
              <a:cs typeface="Raleway Medium"/>
              <a:sym typeface="Raleway Medium"/>
            </a:endParaRPr>
          </a:p>
        </p:txBody>
      </p:sp>
      <p:sp>
        <p:nvSpPr>
          <p:cNvPr id="281" name="Google Shape;281;p25"/>
          <p:cNvSpPr/>
          <p:nvPr/>
        </p:nvSpPr>
        <p:spPr>
          <a:xfrm>
            <a:off x="6142293" y="3159329"/>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82" name="Google Shape;282;p25"/>
          <p:cNvSpPr txBox="1"/>
          <p:nvPr/>
        </p:nvSpPr>
        <p:spPr>
          <a:xfrm>
            <a:off x="6356377" y="3534462"/>
            <a:ext cx="10539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Can be  leveraged as  entry points</a:t>
            </a:r>
            <a:endParaRPr sz="1300">
              <a:latin typeface="Raleway Medium"/>
              <a:ea typeface="Raleway Medium"/>
              <a:cs typeface="Raleway Medium"/>
              <a:sym typeface="Raleway Medium"/>
            </a:endParaRPr>
          </a:p>
        </p:txBody>
      </p:sp>
      <p:sp>
        <p:nvSpPr>
          <p:cNvPr id="283" name="Google Shape;283;p25"/>
          <p:cNvSpPr/>
          <p:nvPr/>
        </p:nvSpPr>
        <p:spPr>
          <a:xfrm>
            <a:off x="4128019" y="2613823"/>
            <a:ext cx="1504950" cy="1504950"/>
          </a:xfrm>
          <a:custGeom>
            <a:rect b="b" l="l" r="r" t="t"/>
            <a:pathLst>
              <a:path extrusionOk="0" h="2006600" w="2006600">
                <a:moveTo>
                  <a:pt x="1003058" y="0"/>
                </a:moveTo>
                <a:lnTo>
                  <a:pt x="954459" y="1156"/>
                </a:lnTo>
                <a:lnTo>
                  <a:pt x="906457" y="4591"/>
                </a:lnTo>
                <a:lnTo>
                  <a:pt x="859104" y="10252"/>
                </a:lnTo>
                <a:lnTo>
                  <a:pt x="812454" y="18086"/>
                </a:lnTo>
                <a:lnTo>
                  <a:pt x="766558" y="28040"/>
                </a:lnTo>
                <a:lnTo>
                  <a:pt x="721469" y="40063"/>
                </a:lnTo>
                <a:lnTo>
                  <a:pt x="677240" y="54101"/>
                </a:lnTo>
                <a:lnTo>
                  <a:pt x="633923" y="70102"/>
                </a:lnTo>
                <a:lnTo>
                  <a:pt x="591570" y="88014"/>
                </a:lnTo>
                <a:lnTo>
                  <a:pt x="550235" y="107784"/>
                </a:lnTo>
                <a:lnTo>
                  <a:pt x="509970" y="129359"/>
                </a:lnTo>
                <a:lnTo>
                  <a:pt x="470827" y="152687"/>
                </a:lnTo>
                <a:lnTo>
                  <a:pt x="432860" y="177716"/>
                </a:lnTo>
                <a:lnTo>
                  <a:pt x="396119" y="204392"/>
                </a:lnTo>
                <a:lnTo>
                  <a:pt x="360659" y="232664"/>
                </a:lnTo>
                <a:lnTo>
                  <a:pt x="326531" y="262478"/>
                </a:lnTo>
                <a:lnTo>
                  <a:pt x="293789" y="293782"/>
                </a:lnTo>
                <a:lnTo>
                  <a:pt x="262484" y="326524"/>
                </a:lnTo>
                <a:lnTo>
                  <a:pt x="232669" y="360652"/>
                </a:lnTo>
                <a:lnTo>
                  <a:pt x="204397" y="396111"/>
                </a:lnTo>
                <a:lnTo>
                  <a:pt x="177720" y="432851"/>
                </a:lnTo>
                <a:lnTo>
                  <a:pt x="152691" y="470818"/>
                </a:lnTo>
                <a:lnTo>
                  <a:pt x="129362" y="509961"/>
                </a:lnTo>
                <a:lnTo>
                  <a:pt x="107787" y="550225"/>
                </a:lnTo>
                <a:lnTo>
                  <a:pt x="88016" y="591560"/>
                </a:lnTo>
                <a:lnTo>
                  <a:pt x="70104" y="633912"/>
                </a:lnTo>
                <a:lnTo>
                  <a:pt x="54103" y="677228"/>
                </a:lnTo>
                <a:lnTo>
                  <a:pt x="40064" y="721457"/>
                </a:lnTo>
                <a:lnTo>
                  <a:pt x="28041" y="766546"/>
                </a:lnTo>
                <a:lnTo>
                  <a:pt x="18086" y="812441"/>
                </a:lnTo>
                <a:lnTo>
                  <a:pt x="10252" y="859092"/>
                </a:lnTo>
                <a:lnTo>
                  <a:pt x="4591" y="906444"/>
                </a:lnTo>
                <a:lnTo>
                  <a:pt x="1156" y="954446"/>
                </a:lnTo>
                <a:lnTo>
                  <a:pt x="0" y="1003046"/>
                </a:lnTo>
                <a:lnTo>
                  <a:pt x="1156" y="1051645"/>
                </a:lnTo>
                <a:lnTo>
                  <a:pt x="4591" y="1099647"/>
                </a:lnTo>
                <a:lnTo>
                  <a:pt x="10252" y="1146999"/>
                </a:lnTo>
                <a:lnTo>
                  <a:pt x="18086" y="1193650"/>
                </a:lnTo>
                <a:lnTo>
                  <a:pt x="28041" y="1239546"/>
                </a:lnTo>
                <a:lnTo>
                  <a:pt x="40064" y="1284635"/>
                </a:lnTo>
                <a:lnTo>
                  <a:pt x="54103" y="1328864"/>
                </a:lnTo>
                <a:lnTo>
                  <a:pt x="70104" y="1372181"/>
                </a:lnTo>
                <a:lnTo>
                  <a:pt x="88016" y="1414533"/>
                </a:lnTo>
                <a:lnTo>
                  <a:pt x="107787" y="1455868"/>
                </a:lnTo>
                <a:lnTo>
                  <a:pt x="129362" y="1496134"/>
                </a:lnTo>
                <a:lnTo>
                  <a:pt x="152691" y="1535276"/>
                </a:lnTo>
                <a:lnTo>
                  <a:pt x="177720" y="1573244"/>
                </a:lnTo>
                <a:lnTo>
                  <a:pt x="204397" y="1609984"/>
                </a:lnTo>
                <a:lnTo>
                  <a:pt x="232669" y="1645445"/>
                </a:lnTo>
                <a:lnTo>
                  <a:pt x="262484" y="1679572"/>
                </a:lnTo>
                <a:lnTo>
                  <a:pt x="293789" y="1712315"/>
                </a:lnTo>
                <a:lnTo>
                  <a:pt x="326531" y="1743620"/>
                </a:lnTo>
                <a:lnTo>
                  <a:pt x="360659" y="1773435"/>
                </a:lnTo>
                <a:lnTo>
                  <a:pt x="396119" y="1801707"/>
                </a:lnTo>
                <a:lnTo>
                  <a:pt x="432860" y="1828384"/>
                </a:lnTo>
                <a:lnTo>
                  <a:pt x="470827" y="1853413"/>
                </a:lnTo>
                <a:lnTo>
                  <a:pt x="509970" y="1876741"/>
                </a:lnTo>
                <a:lnTo>
                  <a:pt x="550235" y="1898317"/>
                </a:lnTo>
                <a:lnTo>
                  <a:pt x="591570" y="1918087"/>
                </a:lnTo>
                <a:lnTo>
                  <a:pt x="633923" y="1935999"/>
                </a:lnTo>
                <a:lnTo>
                  <a:pt x="677240" y="1952001"/>
                </a:lnTo>
                <a:lnTo>
                  <a:pt x="721469" y="1966040"/>
                </a:lnTo>
                <a:lnTo>
                  <a:pt x="766558" y="1978063"/>
                </a:lnTo>
                <a:lnTo>
                  <a:pt x="812454" y="1988018"/>
                </a:lnTo>
                <a:lnTo>
                  <a:pt x="859104" y="1995852"/>
                </a:lnTo>
                <a:lnTo>
                  <a:pt x="906457" y="2001512"/>
                </a:lnTo>
                <a:lnTo>
                  <a:pt x="954459" y="2004948"/>
                </a:lnTo>
                <a:lnTo>
                  <a:pt x="1003058" y="2006104"/>
                </a:lnTo>
                <a:lnTo>
                  <a:pt x="1051657" y="2004948"/>
                </a:lnTo>
                <a:lnTo>
                  <a:pt x="1099659" y="2001512"/>
                </a:lnTo>
                <a:lnTo>
                  <a:pt x="1147012" y="1995852"/>
                </a:lnTo>
                <a:lnTo>
                  <a:pt x="1193663" y="1988018"/>
                </a:lnTo>
                <a:lnTo>
                  <a:pt x="1239559" y="1978063"/>
                </a:lnTo>
                <a:lnTo>
                  <a:pt x="1284648" y="1966040"/>
                </a:lnTo>
                <a:lnTo>
                  <a:pt x="1328877" y="1952001"/>
                </a:lnTo>
                <a:lnTo>
                  <a:pt x="1372194" y="1935999"/>
                </a:lnTo>
                <a:lnTo>
                  <a:pt x="1414546" y="1918087"/>
                </a:lnTo>
                <a:lnTo>
                  <a:pt x="1455881" y="1898317"/>
                </a:lnTo>
                <a:lnTo>
                  <a:pt x="1496146" y="1876741"/>
                </a:lnTo>
                <a:lnTo>
                  <a:pt x="1535289" y="1853413"/>
                </a:lnTo>
                <a:lnTo>
                  <a:pt x="1573257" y="1828384"/>
                </a:lnTo>
                <a:lnTo>
                  <a:pt x="1609997" y="1801707"/>
                </a:lnTo>
                <a:lnTo>
                  <a:pt x="1645457" y="1773435"/>
                </a:lnTo>
                <a:lnTo>
                  <a:pt x="1679585" y="1743620"/>
                </a:lnTo>
                <a:lnTo>
                  <a:pt x="1712328" y="1712315"/>
                </a:lnTo>
                <a:lnTo>
                  <a:pt x="1743633" y="1679572"/>
                </a:lnTo>
                <a:lnTo>
                  <a:pt x="1773448" y="1645445"/>
                </a:lnTo>
                <a:lnTo>
                  <a:pt x="1801720" y="1609984"/>
                </a:lnTo>
                <a:lnTo>
                  <a:pt x="1828396" y="1573244"/>
                </a:lnTo>
                <a:lnTo>
                  <a:pt x="1853425" y="1535276"/>
                </a:lnTo>
                <a:lnTo>
                  <a:pt x="1876754" y="1496134"/>
                </a:lnTo>
                <a:lnTo>
                  <a:pt x="1898330" y="1455868"/>
                </a:lnTo>
                <a:lnTo>
                  <a:pt x="1918100" y="1414533"/>
                </a:lnTo>
                <a:lnTo>
                  <a:pt x="1936012" y="1372181"/>
                </a:lnTo>
                <a:lnTo>
                  <a:pt x="1952014" y="1328864"/>
                </a:lnTo>
                <a:lnTo>
                  <a:pt x="1966052" y="1284635"/>
                </a:lnTo>
                <a:lnTo>
                  <a:pt x="1978075" y="1239546"/>
                </a:lnTo>
                <a:lnTo>
                  <a:pt x="1988030" y="1193650"/>
                </a:lnTo>
                <a:lnTo>
                  <a:pt x="1995864" y="1146999"/>
                </a:lnTo>
                <a:lnTo>
                  <a:pt x="2001525" y="1099647"/>
                </a:lnTo>
                <a:lnTo>
                  <a:pt x="2004960" y="1051645"/>
                </a:lnTo>
                <a:lnTo>
                  <a:pt x="2006117" y="1003046"/>
                </a:lnTo>
                <a:lnTo>
                  <a:pt x="2004960" y="954446"/>
                </a:lnTo>
                <a:lnTo>
                  <a:pt x="2001525" y="906444"/>
                </a:lnTo>
                <a:lnTo>
                  <a:pt x="1995864" y="859092"/>
                </a:lnTo>
                <a:lnTo>
                  <a:pt x="1988030" y="812441"/>
                </a:lnTo>
                <a:lnTo>
                  <a:pt x="1978075" y="766546"/>
                </a:lnTo>
                <a:lnTo>
                  <a:pt x="1966052" y="721457"/>
                </a:lnTo>
                <a:lnTo>
                  <a:pt x="1952014" y="677228"/>
                </a:lnTo>
                <a:lnTo>
                  <a:pt x="1936012" y="633912"/>
                </a:lnTo>
                <a:lnTo>
                  <a:pt x="1918100" y="591560"/>
                </a:lnTo>
                <a:lnTo>
                  <a:pt x="1898330" y="550225"/>
                </a:lnTo>
                <a:lnTo>
                  <a:pt x="1876754" y="509961"/>
                </a:lnTo>
                <a:lnTo>
                  <a:pt x="1853425" y="470818"/>
                </a:lnTo>
                <a:lnTo>
                  <a:pt x="1828396" y="432851"/>
                </a:lnTo>
                <a:lnTo>
                  <a:pt x="1801720" y="396111"/>
                </a:lnTo>
                <a:lnTo>
                  <a:pt x="1773448" y="360652"/>
                </a:lnTo>
                <a:lnTo>
                  <a:pt x="1743633" y="326524"/>
                </a:lnTo>
                <a:lnTo>
                  <a:pt x="1712328" y="293782"/>
                </a:lnTo>
                <a:lnTo>
                  <a:pt x="1679585" y="262478"/>
                </a:lnTo>
                <a:lnTo>
                  <a:pt x="1645457" y="232664"/>
                </a:lnTo>
                <a:lnTo>
                  <a:pt x="1609997" y="204392"/>
                </a:lnTo>
                <a:lnTo>
                  <a:pt x="1573257" y="177716"/>
                </a:lnTo>
                <a:lnTo>
                  <a:pt x="1535289" y="152687"/>
                </a:lnTo>
                <a:lnTo>
                  <a:pt x="1496146" y="129359"/>
                </a:lnTo>
                <a:lnTo>
                  <a:pt x="1455881" y="107784"/>
                </a:lnTo>
                <a:lnTo>
                  <a:pt x="1414546" y="88014"/>
                </a:lnTo>
                <a:lnTo>
                  <a:pt x="1372194" y="70102"/>
                </a:lnTo>
                <a:lnTo>
                  <a:pt x="1328877" y="54101"/>
                </a:lnTo>
                <a:lnTo>
                  <a:pt x="1284648" y="40063"/>
                </a:lnTo>
                <a:lnTo>
                  <a:pt x="1239559" y="28040"/>
                </a:lnTo>
                <a:lnTo>
                  <a:pt x="1193663" y="18086"/>
                </a:lnTo>
                <a:lnTo>
                  <a:pt x="1147012" y="10252"/>
                </a:lnTo>
                <a:lnTo>
                  <a:pt x="1099659" y="4591"/>
                </a:lnTo>
                <a:lnTo>
                  <a:pt x="1051657" y="1156"/>
                </a:lnTo>
                <a:lnTo>
                  <a:pt x="1003058" y="0"/>
                </a:lnTo>
                <a:close/>
              </a:path>
            </a:pathLst>
          </a:custGeom>
          <a:solidFill>
            <a:srgbClr val="F2A6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300"/>
          </a:p>
        </p:txBody>
      </p:sp>
      <p:sp>
        <p:nvSpPr>
          <p:cNvPr id="284" name="Google Shape;284;p25"/>
          <p:cNvSpPr txBox="1"/>
          <p:nvPr/>
        </p:nvSpPr>
        <p:spPr>
          <a:xfrm>
            <a:off x="4280402" y="3032188"/>
            <a:ext cx="1177500" cy="691500"/>
          </a:xfrm>
          <a:prstGeom prst="rect">
            <a:avLst/>
          </a:prstGeom>
          <a:noFill/>
          <a:ln>
            <a:noFill/>
          </a:ln>
        </p:spPr>
        <p:txBody>
          <a:bodyPr anchorCtr="0" anchor="t" bIns="0" lIns="0" spcFirstLastPara="1" rIns="0" wrap="square" tIns="9525">
            <a:spAutoFit/>
          </a:bodyPr>
          <a:lstStyle/>
          <a:p>
            <a:pPr indent="0" lvl="0" marL="12700" marR="0" rtl="0" algn="ctr">
              <a:lnSpc>
                <a:spcPct val="120400"/>
              </a:lnSpc>
              <a:spcBef>
                <a:spcPts val="0"/>
              </a:spcBef>
              <a:spcAft>
                <a:spcPts val="0"/>
              </a:spcAft>
              <a:buNone/>
            </a:pPr>
            <a:r>
              <a:rPr lang="en" sz="1300">
                <a:solidFill>
                  <a:srgbClr val="59585B"/>
                </a:solidFill>
                <a:latin typeface="Raleway Medium"/>
                <a:ea typeface="Raleway Medium"/>
                <a:cs typeface="Raleway Medium"/>
                <a:sym typeface="Raleway Medium"/>
              </a:rPr>
              <a:t>Sometimes  take a while to  develop</a:t>
            </a:r>
            <a:endParaRPr sz="1300">
              <a:latin typeface="Raleway Medium"/>
              <a:ea typeface="Raleway Medium"/>
              <a:cs typeface="Raleway Medium"/>
              <a:sym typeface="Raleway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85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