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670000" cx="8019000"/>
  <p:notesSz cx="6858000" cy="9144000"/>
  <p:embeddedFontLst>
    <p:embeddedFont>
      <p:font typeface="Raleway"/>
      <p:regular r:id="rId31"/>
      <p:bold r:id="rId32"/>
      <p:italic r:id="rId33"/>
      <p:boldItalic r:id="rId34"/>
    </p:embeddedFont>
    <p:embeddedFont>
      <p:font typeface="Nunito ExtraLight"/>
      <p:regular r:id="rId35"/>
      <p:bold r:id="rId36"/>
      <p:italic r:id="rId37"/>
      <p:boldItalic r:id="rId38"/>
    </p:embeddedFont>
    <p:embeddedFont>
      <p:font typeface="Nunito ExtraBold"/>
      <p:bold r:id="rId39"/>
      <p:boldItalic r:id="rId40"/>
    </p:embeddedFont>
    <p:embeddedFont>
      <p:font typeface="Nunito Medium"/>
      <p:regular r:id="rId41"/>
      <p:bold r:id="rId42"/>
      <p:italic r:id="rId43"/>
      <p:boldItalic r:id="rId44"/>
    </p:embeddedFont>
    <p:embeddedFont>
      <p:font typeface="Raleway Medium"/>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86">
          <p15:clr>
            <a:srgbClr val="A4A3A4"/>
          </p15:clr>
        </p15:guide>
        <p15:guide id="2" pos="2526">
          <p15:clr>
            <a:srgbClr val="A4A3A4"/>
          </p15:clr>
        </p15:guide>
        <p15:guide id="3" pos="2526">
          <p15:clr>
            <a:srgbClr val="9AA0A6"/>
          </p15:clr>
        </p15:guide>
        <p15:guide id="4" pos="252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786" orient="horz"/>
        <p:guide pos="2526"/>
        <p:guide pos="2526"/>
        <p:guide pos="2526"/>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NunitoExtraBold-boldItalic.fntdata"/><Relationship Id="rId20" Type="http://schemas.openxmlformats.org/officeDocument/2006/relationships/slide" Target="slides/slide15.xml"/><Relationship Id="rId42" Type="http://schemas.openxmlformats.org/officeDocument/2006/relationships/font" Target="fonts/NunitoMedium-bold.fntdata"/><Relationship Id="rId41" Type="http://schemas.openxmlformats.org/officeDocument/2006/relationships/font" Target="fonts/NunitoMedium-regular.fntdata"/><Relationship Id="rId22" Type="http://schemas.openxmlformats.org/officeDocument/2006/relationships/slide" Target="slides/slide17.xml"/><Relationship Id="rId44" Type="http://schemas.openxmlformats.org/officeDocument/2006/relationships/font" Target="fonts/NunitoMedium-boldItalic.fntdata"/><Relationship Id="rId21" Type="http://schemas.openxmlformats.org/officeDocument/2006/relationships/slide" Target="slides/slide16.xml"/><Relationship Id="rId43" Type="http://schemas.openxmlformats.org/officeDocument/2006/relationships/font" Target="fonts/NunitoMedium-italic.fntdata"/><Relationship Id="rId24" Type="http://schemas.openxmlformats.org/officeDocument/2006/relationships/slide" Target="slides/slide19.xml"/><Relationship Id="rId46" Type="http://schemas.openxmlformats.org/officeDocument/2006/relationships/font" Target="fonts/RalewayMedium-bold.fntdata"/><Relationship Id="rId23" Type="http://schemas.openxmlformats.org/officeDocument/2006/relationships/slide" Target="slides/slide18.xml"/><Relationship Id="rId45" Type="http://schemas.openxmlformats.org/officeDocument/2006/relationships/font" Target="fonts/RalewayMedium-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schemas.openxmlformats.org/officeDocument/2006/relationships/font" Target="fonts/RalewayMedium-boldItalic.fntdata"/><Relationship Id="rId25" Type="http://schemas.openxmlformats.org/officeDocument/2006/relationships/slide" Target="slides/slide20.xml"/><Relationship Id="rId47" Type="http://schemas.openxmlformats.org/officeDocument/2006/relationships/font" Target="fonts/RalewayMedium-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aleway-italic.fntdata"/><Relationship Id="rId10" Type="http://schemas.openxmlformats.org/officeDocument/2006/relationships/slide" Target="slides/slide5.xml"/><Relationship Id="rId32" Type="http://schemas.openxmlformats.org/officeDocument/2006/relationships/font" Target="fonts/Raleway-bold.fntdata"/><Relationship Id="rId13" Type="http://schemas.openxmlformats.org/officeDocument/2006/relationships/slide" Target="slides/slide8.xml"/><Relationship Id="rId35" Type="http://schemas.openxmlformats.org/officeDocument/2006/relationships/font" Target="fonts/NunitoExtraLight-regular.fntdata"/><Relationship Id="rId12" Type="http://schemas.openxmlformats.org/officeDocument/2006/relationships/slide" Target="slides/slide7.xml"/><Relationship Id="rId34" Type="http://schemas.openxmlformats.org/officeDocument/2006/relationships/font" Target="fonts/Raleway-boldItalic.fntdata"/><Relationship Id="rId15" Type="http://schemas.openxmlformats.org/officeDocument/2006/relationships/slide" Target="slides/slide10.xml"/><Relationship Id="rId37" Type="http://schemas.openxmlformats.org/officeDocument/2006/relationships/font" Target="fonts/NunitoExtraLight-italic.fntdata"/><Relationship Id="rId14" Type="http://schemas.openxmlformats.org/officeDocument/2006/relationships/slide" Target="slides/slide9.xml"/><Relationship Id="rId36" Type="http://schemas.openxmlformats.org/officeDocument/2006/relationships/font" Target="fonts/NunitoExtraLight-bold.fntdata"/><Relationship Id="rId17" Type="http://schemas.openxmlformats.org/officeDocument/2006/relationships/slide" Target="slides/slide12.xml"/><Relationship Id="rId39" Type="http://schemas.openxmlformats.org/officeDocument/2006/relationships/font" Target="fonts/NunitoExtraBold-bold.fntdata"/><Relationship Id="rId16" Type="http://schemas.openxmlformats.org/officeDocument/2006/relationships/slide" Target="slides/slide11.xml"/><Relationship Id="rId38" Type="http://schemas.openxmlformats.org/officeDocument/2006/relationships/font" Target="fonts/NunitoExtraLight-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172431c106_0_403: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172431c106_0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Congratulations! You’ve made it to module three of our multimedia advocacy training! At this point, we have learned all the basic building blocks of advocacy and effective communication, so now it is time to bring everything together into a cohesive advocacy campaign plan.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172431c106_0_183: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172431c106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look at the differences. As we have said, </a:t>
            </a:r>
            <a:r>
              <a:rPr lang="en"/>
              <a:t>with</a:t>
            </a:r>
            <a:r>
              <a:rPr lang="en"/>
              <a:t> an advocacy goal, you’re trying to bring about a systematic change that will apply to a large group of people at once. An example of an advocacy goal could be ensuring that all young people in a community have access to respectful, comprehensive, youth-friendly family planning information and services.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[Ask:] </a:t>
            </a:r>
            <a:r>
              <a:rPr lang="en"/>
              <a:t>Can someone give another example of an advocacy goal?</a:t>
            </a:r>
            <a:r>
              <a:rPr b="1" lang="en"/>
              <a:t> [Generate responses.]</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On the other hand, program goals aim to bring about changes related to the problem itself, such as in people’s behavior, in order to impact indicators. For example: Within five years, decrease the number of births to adolescents by 20 percent.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[Ask:] </a:t>
            </a:r>
            <a:r>
              <a:rPr lang="en"/>
              <a:t>Now, can someone come up with another example of a program goal?</a:t>
            </a:r>
            <a:r>
              <a:rPr b="1" lang="en"/>
              <a:t> [Generate responses.]</a:t>
            </a:r>
            <a:endParaRPr b="1"/>
          </a:p>
          <a:p>
            <a:pPr indent="0" lvl="0" marL="0" rtl="0" algn="l">
              <a:spcBef>
                <a:spcPts val="0"/>
              </a:spcBef>
              <a:spcAft>
                <a:spcPts val="0"/>
              </a:spcAft>
              <a:buNone/>
            </a:pPr>
            <a:r>
              <a:t/>
            </a:r>
            <a:endParaRPr/>
          </a:p>
          <a:p>
            <a:pPr indent="0" lvl="0" marL="0" rtl="0" algn="l">
              <a:spcBef>
                <a:spcPts val="0"/>
              </a:spcBef>
              <a:spcAft>
                <a:spcPts val="0"/>
              </a:spcAft>
              <a:buNone/>
            </a:pPr>
            <a:r>
              <a:rPr b="1" lang="en"/>
              <a:t>[Ask:] </a:t>
            </a:r>
            <a:r>
              <a:rPr lang="en"/>
              <a:t>Who can summarize the difference between these two types of goals?</a:t>
            </a:r>
            <a:r>
              <a:rPr b="1" lang="en"/>
              <a:t> [Generate responses.]</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So you want to be sure your advocacy goal is clear and directed at achieving political or systemic change. Once you have established your goal, you can move on to outlining your objectives.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172431c106_0_171: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172431c106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 will take time to reach y</a:t>
            </a:r>
            <a:r>
              <a:rPr lang="en"/>
              <a:t>our advocacy goal, and there will likely be many intermediate steps that must happen before you get there. These intermediate steps are basically your policy objectives.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 objective is a brief statement of intent describing a desired outcome. Each objective contributes to your overall goal. Objectives are usually accomplished within a defined time period, whereas your goal will often be more of a long-term endeavor.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Policy objectives are unique because they seek to address an issue by fixing a gap or a weakness in the policy environment. Your policy objective names the specific policy change you want to achieve. Ideally, the rationale for that change should be supported by strong evidence.</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172431c106_0_159: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172431c106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Your policy objectives should also always contain three key items: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AutoNum type="arabicPeriod"/>
            </a:pPr>
            <a:r>
              <a:rPr lang="en"/>
              <a:t>A policy “actor” or decision-maker–the person(s) or decision-making body with the power to make your desired change a reality. This might be a Member of Parliament, minister, relevant parliamentary committee, subnational legislature, or ministerial office. (These people are also the “primary audience” for your messages, as we discussed earlier.)</a:t>
            </a:r>
            <a:endParaRPr/>
          </a:p>
          <a:p>
            <a:pPr indent="-298450" lvl="0" marL="457200" rtl="0" algn="l">
              <a:spcBef>
                <a:spcPts val="0"/>
              </a:spcBef>
              <a:spcAft>
                <a:spcPts val="0"/>
              </a:spcAft>
              <a:buSzPts val="1100"/>
              <a:buAutoNum type="arabicPeriod"/>
            </a:pPr>
            <a:r>
              <a:rPr lang="en"/>
              <a:t>A policy “action” or decision–the specific action you want them to take or the decision you want them to make. For example: Enact, amend or repeal a policy; allocate funds; or issue a mandate to effect change.</a:t>
            </a:r>
            <a:endParaRPr/>
          </a:p>
          <a:p>
            <a:pPr indent="-298450" lvl="0" marL="457200" rtl="0" algn="l">
              <a:spcBef>
                <a:spcPts val="0"/>
              </a:spcBef>
              <a:spcAft>
                <a:spcPts val="0"/>
              </a:spcAft>
              <a:buSzPts val="1100"/>
              <a:buAutoNum type="arabicPeriod"/>
            </a:pPr>
            <a:r>
              <a:rPr lang="en"/>
              <a:t>A timeline for change–the date by when you want them to act or decide. For example: the day, month, project quarter, or year.</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172431c106_0_147: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172431c106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an example of an advocacy goal and a related policy objective. </a:t>
            </a:r>
            <a:r>
              <a:rPr b="1" lang="en"/>
              <a:t>[Read slide.]</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Part of having a safe, clean space for children to play outside is to have trash picked up regularly. If the trash is not being picked up regularly because there is no policy in place that requires it, our policy objective might be for the city commissioner to create such a policy. But even when the trash is picked up, the area might still be unsafe for children. Getting the trash picked up is one objective on the way to the overall goal.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172431c106_0_135: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172431c106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Your objectives should be SMART.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[Ask:] </a:t>
            </a:r>
            <a:r>
              <a:rPr lang="en"/>
              <a:t>Does anyone know what SMART in this context stands for? </a:t>
            </a:r>
            <a:r>
              <a:rPr b="1" lang="en"/>
              <a:t>[Generate responses. </a:t>
            </a:r>
            <a:r>
              <a:rPr b="1" i="1" lang="en"/>
              <a:t>Correct answer: Specific. Measurable. Action-oriented (and achievable). Realistic. Time bound.</a:t>
            </a:r>
            <a:r>
              <a:rPr b="1" lang="en"/>
              <a:t>]</a:t>
            </a:r>
            <a:endParaRPr b="1"/>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172431c106_0_123: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1172431c106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what we mean by “SMART.” </a:t>
            </a:r>
            <a:r>
              <a:rPr b="1" lang="en"/>
              <a:t> [Read slide.]</a:t>
            </a:r>
            <a:endParaRPr b="1"/>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172431c106_0_111: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1172431c106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Often, many objectives are needed to reach the broad policy goal. You can see in this example that advocates came up with five objectives related to their single goal. The trash should be picked up, yes, but they are also requesting speed bumps to slow down traffic and sports equipment for children to use.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[Ask:] </a:t>
            </a:r>
            <a:r>
              <a:rPr lang="en"/>
              <a:t>Are these objectives SMART? Why or why not? </a:t>
            </a:r>
            <a:r>
              <a:rPr b="1" lang="en"/>
              <a:t>[Generate responses.] </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These objectives are SMART, and they should help the Ugandan activists properly structure the activities of their advocacy plan.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Remember to select your policy objectives carefully and ensure they are all contributing toward achieving your policy goal. Once that is done, you can move on to planning your actions.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172431c106_0_99: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1172431c106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400"/>
              </a:spcBef>
              <a:spcAft>
                <a:spcPts val="0"/>
              </a:spcAft>
              <a:buClr>
                <a:schemeClr val="dk1"/>
              </a:buClr>
              <a:buSzPts val="1100"/>
              <a:buFont typeface="Arial"/>
              <a:buNone/>
            </a:pPr>
            <a:r>
              <a:rPr lang="en">
                <a:solidFill>
                  <a:schemeClr val="dk1"/>
                </a:solidFill>
              </a:rPr>
              <a:t>Your advocacy actions are what’s really going on. They are also sometimes called “activities.” Advocacy actions are what you will specifically do to meet your objectives and reach your goal. They are tangible—something that can be seen, heard, or read—and they can be small or large. Actions are what outsiders notice about your campaign.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1172431c106_0_75: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1172431c106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[Ask:] </a:t>
            </a:r>
            <a:r>
              <a:rPr lang="en"/>
              <a:t>Remember the Multiple Streams Framework? Who can describe it?</a:t>
            </a:r>
            <a:r>
              <a:rPr b="1" lang="en"/>
              <a:t> [Generate responses.]</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This framework shows how three streams of activity may be going on concurrently—problems, solutions, and political environment—and when the streams converge, they create a window of opportunity to make policy change. And we can help bring the streams together through policy learning, attention focusing, and policy community strengthening.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1172431c106_0_87: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1172431c106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Policy learning refers to how decisionmakers learn about new information, data, or findings.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Attention focusing is a way that youth leaders (and other advocates) can influence which issues have the attention of policymakers and the public. Use of compelling evidence can be a good strategy for focusing attention!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Policy community strengthening builds or strengthens coalitions, alliances, communication, and relationships within the policy community.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Now, let’s look at some examples of activities that fit under these three umbrellas.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13f0989437_7_56:notes"/>
          <p:cNvSpPr txBox="1"/>
          <p:nvPr>
            <p:ph idx="1" type="body"/>
          </p:nvPr>
        </p:nvSpPr>
        <p:spPr>
          <a:xfrm>
            <a:off x="685790" y="4343395"/>
            <a:ext cx="5486387" cy="411479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will start with a bit of review, then move on to discuss components of an advocacy campaign plan and how you can best set yourself up for success.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1"/>
          </a:p>
        </p:txBody>
      </p:sp>
      <p:sp>
        <p:nvSpPr>
          <p:cNvPr id="75" name="Google Shape;75;g113f0989437_7_56:notes"/>
          <p:cNvSpPr/>
          <p:nvPr>
            <p:ph idx="2" type="sldImg"/>
          </p:nvPr>
        </p:nvSpPr>
        <p:spPr>
          <a:xfrm>
            <a:off x="1142657" y="685783"/>
            <a:ext cx="4573344" cy="342897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1172431c106_0_63: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1172431c106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a simplified advocacy plan </a:t>
            </a:r>
            <a:r>
              <a:rPr lang="en"/>
              <a:t>that</a:t>
            </a:r>
            <a:r>
              <a:rPr lang="en"/>
              <a:t> lays out a goal, an objective, and some actions. As you can see, the goal is to increase access to youth-friendly sexual and reproductive health services. As we have discussed, a good advocacy plan will have a few different SMART objectives, here we see one: convince district health officials to dedicate funds to training nurses on the provision of youth-friendly services. Makes sense, right? We can see how achieving that objective will bring the advocates closer to their goal.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actions are they planning? Looks like they selected one policy learning action and one attention focusing action.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[Ask:] </a:t>
            </a:r>
            <a:r>
              <a:rPr lang="en"/>
              <a:t>Will someone volunteer to read the advocacy actions?</a:t>
            </a:r>
            <a:r>
              <a:rPr b="1" lang="en"/>
              <a:t> [Volunteer reads.]</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[Ask:] </a:t>
            </a:r>
            <a:r>
              <a:rPr lang="en"/>
              <a:t>What do you think about these planned actions? What other activities would help them to achieving their advocacy objective? </a:t>
            </a:r>
            <a:r>
              <a:rPr b="1" lang="en"/>
              <a:t>[Generate responses.]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1172431c106_0_39: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1172431c106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Ok, we are almost ready to get to work on designing our advocacy campaign plans. </a:t>
            </a:r>
            <a:r>
              <a:rPr lang="en"/>
              <a:t>How can we set ourselves up for success? Here are some steps: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First, understand that each of your advocacy actions or activities will require certain financial or human resources. Knowing what resources you‘ll need to accomplish your actions is critical. Plan in advance and make sure you have what you need to be successful.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Next, consider the critical assumptions you are making and try to brainstorm, ahead of time, what could go wrong. Try to think through some ways that your planned actions could be disrupted or thrown off course. Preparing for things that could go wrong will allow you to be more responsive and nimble in the moment.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when planning, think through what will be needed for time, money, staffing, and other considerations—as well as when in your process you’ll need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Next, as we’ve emphasized throughout this training, use information and data! No matter what type of advocacy action you are planning, data will make it stronger and more effective.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Don’t work in isolation. To be successful, leaders identify and work alongside allies and champions.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Next, learn as you go and adjust if necessary! It can be helpful to plot out some decision points in the process in advance—places where you can stop, evaluate how you are doing, and adjust course or change your plan, if needed.  </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1172431c106_0_27: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1172431c106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emphasize the importance of working together with allies and champions, remember that building and leveraging partnerships and coalitions are crucial to successful advocacy.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can all agree that effective advocacy efforts don’t happen in isolation.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 recall our earlier definition of advocacy, bringing people together to work toward a common cause is a key component. Your advocacy efforts will be more powerful if you are connected to a broader group of actors. Membership in diverse coalitions helps to build your knowledge base of different efforts and how they relate to one another.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Being a part of coalitions also helps you find common ground with others who might have different agendas or opinions. We will talk more about building coalitions in our next session.</a:t>
            </a:r>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1172431c106_0_15: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1172431c10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Lastly, there are some special considerations for youth-led advocacy efforts in particular settings.  It’s worth noting that in some countries or communities, “advocacy” can have a bad reputation or negative connotation. In some </a:t>
            </a:r>
            <a:r>
              <a:rPr lang="en"/>
              <a:t>places</a:t>
            </a:r>
            <a:r>
              <a:rPr lang="en"/>
              <a:t>, organizations or individuals who engage in advocacy activities are branded as “opponents” by the government, rather than as positive change agents. If where you work is like this, then you may want to proceed with your activities in a way that makes sense within the local context.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Maintaining your safety as a youth leader is critical. Advocates in some countries, particularly those who speak out publicly against the status quo, may become targets of violence or harassment. Sadly, this kind of backlash is especially common for female youth leaders. Know your context and develop an advocacy plan that factors in your right to safety alongside your desire to make a difference.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11752d3e6cd_0_0: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11752d3e6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we will practice what we have learned with an exercise. You will receive a problem statement and a bit of context on a policy environment. Read your problem statement, then brainstorm at least one activity that fits in each of the three categories of advocacy action you have learned: policy learning, attention focusing, and policy community strengthening. Write these down on your worksheet. Ensure the activities you design are SMART–that is, specific, measurable, action-oriented and achievable, realistic, and time bound.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After you work in groups for a few minutes, we will come back together as a full group and share what we came up with.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[Facilitator instructions: Participants should form small groups (3-5 people per group) to complete this exercise. Distribute one </a:t>
            </a:r>
            <a:r>
              <a:rPr b="1" lang="en" u="sng"/>
              <a:t>Exercise 3.1 Worksheet</a:t>
            </a:r>
            <a:r>
              <a:rPr b="1" lang="en"/>
              <a:t> to each group. If training is virtual, distribute the problem statements and worksheet over email and assign a small group of participants to review a specific statement. NOTE: There are four different problem statements available, each small group should only work through one of them. If you have multiple groups, each one can work through a different problem statement.</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Group members will discuss the problem and the policy environment together. They will also brainstorm potential advocacy actions to use to change the identified weakness in the policy environment based on three advocacy approaches: policy learning, community strengthening, and attention focusing.</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Once worksheets have been completed, participants may present their plans to the larger group. The facilitator can then wrap up the activity with a full group discussion. </a:t>
            </a:r>
            <a:r>
              <a:rPr b="1" i="1" lang="en"/>
              <a:t>Sample questions include: </a:t>
            </a:r>
            <a:endParaRPr b="1" i="1"/>
          </a:p>
          <a:p>
            <a:pPr indent="0" lvl="0" marL="0" rtl="0" algn="l">
              <a:spcBef>
                <a:spcPts val="0"/>
              </a:spcBef>
              <a:spcAft>
                <a:spcPts val="0"/>
              </a:spcAft>
              <a:buNone/>
            </a:pPr>
            <a:r>
              <a:t/>
            </a:r>
            <a:endParaRPr b="1" i="1"/>
          </a:p>
          <a:p>
            <a:pPr indent="-298450" lvl="0" marL="457200" rtl="0" algn="l">
              <a:spcBef>
                <a:spcPts val="0"/>
              </a:spcBef>
              <a:spcAft>
                <a:spcPts val="0"/>
              </a:spcAft>
              <a:buSzPts val="1100"/>
              <a:buChar char="●"/>
            </a:pPr>
            <a:r>
              <a:rPr b="1" i="1" lang="en"/>
              <a:t>Did you feel like you wanted additional information to create effective advocacy actions? If so, what more did you want to know? </a:t>
            </a:r>
            <a:endParaRPr b="1" i="1"/>
          </a:p>
          <a:p>
            <a:pPr indent="-298450" lvl="0" marL="457200" rtl="0" algn="l">
              <a:spcBef>
                <a:spcPts val="0"/>
              </a:spcBef>
              <a:spcAft>
                <a:spcPts val="0"/>
              </a:spcAft>
              <a:buSzPts val="1100"/>
              <a:buChar char="●"/>
            </a:pPr>
            <a:r>
              <a:rPr b="1" i="1" lang="en"/>
              <a:t>Did you consider who the audience might be for your group’s advocacy actions? </a:t>
            </a:r>
            <a:endParaRPr b="1" i="1"/>
          </a:p>
          <a:p>
            <a:pPr indent="-298450" lvl="0" marL="457200" rtl="0" algn="l">
              <a:spcBef>
                <a:spcPts val="0"/>
              </a:spcBef>
              <a:spcAft>
                <a:spcPts val="0"/>
              </a:spcAft>
              <a:buSzPts val="1100"/>
              <a:buChar char="●"/>
            </a:pPr>
            <a:r>
              <a:rPr b="1" i="1" lang="en"/>
              <a:t>Did you wonder what other policy barriers might exist in the policy environment? </a:t>
            </a:r>
            <a:endParaRPr b="1" i="1"/>
          </a:p>
          <a:p>
            <a:pPr indent="-298450" lvl="0" marL="457200" rtl="0" algn="l">
              <a:spcBef>
                <a:spcPts val="0"/>
              </a:spcBef>
              <a:spcAft>
                <a:spcPts val="0"/>
              </a:spcAft>
              <a:buSzPts val="1100"/>
              <a:buChar char="●"/>
            </a:pPr>
            <a:r>
              <a:rPr b="1" i="1" lang="en"/>
              <a:t>Was it difficult to ensure your activities were SMART?</a:t>
            </a:r>
            <a:r>
              <a:rPr b="1" lang="en"/>
              <a:t>] </a:t>
            </a:r>
            <a:endParaRPr b="1"/>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11756322354_0_203: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11756322354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SOURCES FOR 3.1:</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172431c106_0_3: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172431c10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let’s review some basic concepts from the previous modules.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[Ask:]</a:t>
            </a:r>
            <a:r>
              <a:rPr lang="en"/>
              <a:t> What is the definition of advocacy?</a:t>
            </a:r>
            <a:r>
              <a:rPr b="1" lang="en"/>
              <a:t> </a:t>
            </a:r>
            <a:r>
              <a:rPr lang="en"/>
              <a:t>Who remembers what we discussed all the way back in Unit 1.1?</a:t>
            </a:r>
            <a:r>
              <a:rPr b="1" lang="en"/>
              <a:t> [Generate responses.] </a:t>
            </a:r>
            <a:endParaRPr b="1"/>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172431c106_0_255: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172431c106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dictionary definition of advocacy is “the act or process of supporting a cause or proposal.” Many different actions and activities can be involved in “supporting” a cause, from telling people about it to writing a letter to the editor of your local paper explaining its importance to organizing an entire campaign to push for positive change.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Earlier we mentioned two different types of advocacy: issue advocacy and policy advocacy. With issue advocacy, you notice a problem or issue and you do everything you can to raise awareness of the problem. You assume that if enough people know about the problem and agree it is a problem, the problem will be fixed.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With policy advocacy, you notice a problem and do everything you can to pressure policymakers and power-holders to change or create policy so the problem is addressed at a high level. Policy advocacy may involve some awareness raising activities, but it goes beyond simply raising awareness, instead requiring action from the audience.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172431c106_0_243: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172431c106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that we know what advocacy is, let’s discuss what advocacy is not.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First, advocacy is not service delivery. For example, distributing food aid to orphans is a service, not advocacy. But urging community leaders to provide better social service support for orphans is advocacy. Can you think of an example from your personal work where service delivery and advocacy work occur separately but as part of a larger effort?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Second, advocacy targets decisionmakers rather than the general public. Information, education, and communication efforts that target community members to increase their knowledge or change behavior are not advocacy.  Advocacy target decisionmakers or policymakers for large-scale change.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Third, advocacy is different from activism. Peaceful public demonstrations can raise awareness of a problem and focus policymakers’ attention on an issue, However, this is activism, which is different from evidence-based advocacy. Activism is focused on making people listen, and advocacy does that too, but it also goes beyond that. Advocacy involves proposing solutions and inviting people to listen to each other’s problems.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172431c106_0_231: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172431c106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t>
            </a:r>
            <a:r>
              <a:rPr lang="en"/>
              <a:t>dvocacy is also not oppositional or conflict-based. Advocacy can be confrontational, at times, but good advocacy builds allies, not opponents.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Lasting change takes time, so your advocacy efforts should be rooted in patience and understanding of the issues. Successful advocacy initiatives search for and find common ground among diverse groups and unite them.   </a:t>
            </a:r>
            <a:endParaRPr b="1"/>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172431c106_0_219: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172431c106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Ok, now that we are clear on what advocacy is meant to do, let’s talk about how to develop an advocacy plan. First, what should an advocacy plan include? Well, </a:t>
            </a:r>
            <a:r>
              <a:rPr lang="en"/>
              <a:t>an </a:t>
            </a:r>
            <a:r>
              <a:rPr lang="en"/>
              <a:t>advocacy plan should be structured around three components: a goal, an objective, and a set of actions.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We discussed this a little bit in some of our early sessions, but here we will get into a bit more depth about how to develop these and to ensure they work together.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172431c106_0_207: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172431c106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goal is a long-term outcome that describes the overall mission of your advocacy. Remember how we discussed “desired outcome” in the previous session? An advocacy goal is basically the same thing. It should be a broad statement that provides overall focus, vision, and direction for your plan and activities.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Individual goals are usually supported by several potential objectives.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[Ask:] </a:t>
            </a:r>
            <a:r>
              <a:rPr lang="en"/>
              <a:t>May I have a volunteer to read the “example goal” from the slide? </a:t>
            </a:r>
            <a:r>
              <a:rPr b="1" lang="en"/>
              <a:t>[Volunteer reads example.]</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172431c106_0_195: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172431c106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t>
            </a:r>
            <a:r>
              <a:rPr lang="en"/>
              <a:t>n advocacy goal is different from a programmatic goal, which many of us are more accustomed to seeing.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[Ask:] </a:t>
            </a:r>
            <a:r>
              <a:rPr lang="en"/>
              <a:t>Do you know the difference? How would you define an advocacy goal? And how would you define a program goal? </a:t>
            </a:r>
            <a:r>
              <a:rPr b="1" lang="en"/>
              <a:t>[Generate responses.]</a:t>
            </a:r>
            <a:endParaRPr b="1"/>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9.png"/><Relationship Id="rId6" Type="http://schemas.openxmlformats.org/officeDocument/2006/relationships/image" Target="../media/image2.png"/><Relationship Id="rId7"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obj">
  <p:cSld name="OBJECT">
    <p:bg>
      <p:bgPr>
        <a:solidFill>
          <a:schemeClr val="lt1"/>
        </a:solidFill>
      </p:bgPr>
    </p:bg>
    <p:spTree>
      <p:nvGrpSpPr>
        <p:cNvPr id="11" name="Shape 11"/>
        <p:cNvGrpSpPr/>
        <p:nvPr/>
      </p:nvGrpSpPr>
      <p:grpSpPr>
        <a:xfrm>
          <a:off x="0" y="0"/>
          <a:ext cx="0" cy="0"/>
          <a:chOff x="0" y="0"/>
          <a:chExt cx="0" cy="0"/>
        </a:xfrm>
      </p:grpSpPr>
      <p:sp>
        <p:nvSpPr>
          <p:cNvPr id="12" name="Google Shape;12;p2"/>
          <p:cNvSpPr/>
          <p:nvPr/>
        </p:nvSpPr>
        <p:spPr>
          <a:xfrm>
            <a:off x="0" y="1"/>
            <a:ext cx="8024212" cy="5674219"/>
          </a:xfrm>
          <a:custGeom>
            <a:rect b="b" l="l" r="r" t="t"/>
            <a:pathLst>
              <a:path extrusionOk="0" h="6836409" w="10387330">
                <a:moveTo>
                  <a:pt x="0" y="6836105"/>
                </a:moveTo>
                <a:lnTo>
                  <a:pt x="10387203" y="6836105"/>
                </a:lnTo>
                <a:lnTo>
                  <a:pt x="10387203" y="0"/>
                </a:lnTo>
                <a:lnTo>
                  <a:pt x="0" y="0"/>
                </a:lnTo>
                <a:lnTo>
                  <a:pt x="0" y="6836105"/>
                </a:lnTo>
                <a:close/>
              </a:path>
            </a:pathLst>
          </a:custGeom>
          <a:solidFill>
            <a:srgbClr val="D3E3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3" name="Google Shape;13;p2"/>
          <p:cNvSpPr/>
          <p:nvPr/>
        </p:nvSpPr>
        <p:spPr>
          <a:xfrm>
            <a:off x="218525" y="214363"/>
            <a:ext cx="7582751" cy="5229853"/>
          </a:xfrm>
          <a:custGeom>
            <a:rect b="b" l="l" r="r" t="t"/>
            <a:pathLst>
              <a:path extrusionOk="0" h="6836409" w="10387330">
                <a:moveTo>
                  <a:pt x="0" y="6836105"/>
                </a:moveTo>
                <a:lnTo>
                  <a:pt x="10387203" y="6836105"/>
                </a:lnTo>
                <a:lnTo>
                  <a:pt x="10387203" y="0"/>
                </a:lnTo>
                <a:lnTo>
                  <a:pt x="0" y="0"/>
                </a:lnTo>
                <a:lnTo>
                  <a:pt x="0" y="6836105"/>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4" name="Google Shape;14;p2"/>
          <p:cNvSpPr txBox="1"/>
          <p:nvPr>
            <p:ph idx="12" type="sldNum"/>
          </p:nvPr>
        </p:nvSpPr>
        <p:spPr>
          <a:xfrm>
            <a:off x="7504030" y="5236056"/>
            <a:ext cx="481200" cy="200100"/>
          </a:xfrm>
          <a:prstGeom prst="rect">
            <a:avLst/>
          </a:prstGeom>
        </p:spPr>
        <p:txBody>
          <a:bodyPr anchorCtr="0" anchor="t" bIns="0" lIns="0" spcFirstLastPara="1" rIns="0" wrap="square" tIns="0">
            <a:spAutoFit/>
          </a:bodyPr>
          <a:lstStyle>
            <a:lvl1pPr lvl="0">
              <a:buNone/>
              <a:defRPr>
                <a:solidFill>
                  <a:schemeClr val="tx1"/>
                </a:solidFill>
                <a:latin typeface="Arial"/>
                <a:ea typeface="Arial"/>
                <a:cs typeface="Arial"/>
                <a:sym typeface="Arial"/>
              </a:defRPr>
            </a:lvl1pPr>
            <a:lvl2pPr lvl="1">
              <a:buNone/>
              <a:defRPr>
                <a:solidFill>
                  <a:schemeClr val="tx1"/>
                </a:solidFill>
                <a:latin typeface="Arial"/>
                <a:ea typeface="Arial"/>
                <a:cs typeface="Arial"/>
                <a:sym typeface="Arial"/>
              </a:defRPr>
            </a:lvl2pPr>
            <a:lvl3pPr lvl="2">
              <a:buNone/>
              <a:defRPr>
                <a:solidFill>
                  <a:schemeClr val="tx1"/>
                </a:solidFill>
                <a:latin typeface="Arial"/>
                <a:ea typeface="Arial"/>
                <a:cs typeface="Arial"/>
                <a:sym typeface="Arial"/>
              </a:defRPr>
            </a:lvl3pPr>
            <a:lvl4pPr lvl="3">
              <a:buNone/>
              <a:defRPr>
                <a:solidFill>
                  <a:schemeClr val="tx1"/>
                </a:solidFill>
                <a:latin typeface="Arial"/>
                <a:ea typeface="Arial"/>
                <a:cs typeface="Arial"/>
                <a:sym typeface="Arial"/>
              </a:defRPr>
            </a:lvl4pPr>
            <a:lvl5pPr lvl="4">
              <a:buNone/>
              <a:defRPr>
                <a:solidFill>
                  <a:schemeClr val="tx1"/>
                </a:solidFill>
                <a:latin typeface="Arial"/>
                <a:ea typeface="Arial"/>
                <a:cs typeface="Arial"/>
                <a:sym typeface="Arial"/>
              </a:defRPr>
            </a:lvl5pPr>
            <a:lvl6pPr lvl="5">
              <a:buNone/>
              <a:defRPr>
                <a:solidFill>
                  <a:schemeClr val="tx1"/>
                </a:solidFill>
                <a:latin typeface="Arial"/>
                <a:ea typeface="Arial"/>
                <a:cs typeface="Arial"/>
                <a:sym typeface="Arial"/>
              </a:defRPr>
            </a:lvl6pPr>
            <a:lvl7pPr lvl="6">
              <a:buNone/>
              <a:defRPr>
                <a:solidFill>
                  <a:schemeClr val="tx1"/>
                </a:solidFill>
                <a:latin typeface="Arial"/>
                <a:ea typeface="Arial"/>
                <a:cs typeface="Arial"/>
                <a:sym typeface="Arial"/>
              </a:defRPr>
            </a:lvl7pPr>
            <a:lvl8pPr lvl="7">
              <a:buNone/>
              <a:defRPr>
                <a:solidFill>
                  <a:schemeClr val="tx1"/>
                </a:solidFill>
                <a:latin typeface="Arial"/>
                <a:ea typeface="Arial"/>
                <a:cs typeface="Arial"/>
                <a:sym typeface="Arial"/>
              </a:defRPr>
            </a:lvl8pPr>
            <a:lvl9pPr lvl="8">
              <a:buNone/>
              <a:defRPr>
                <a:solidFill>
                  <a:schemeClr val="tx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3"/>
          <p:cNvSpPr txBox="1"/>
          <p:nvPr>
            <p:ph type="title"/>
          </p:nvPr>
        </p:nvSpPr>
        <p:spPr>
          <a:xfrm>
            <a:off x="732803" y="846300"/>
            <a:ext cx="3708600" cy="1447200"/>
          </a:xfrm>
          <a:prstGeom prst="rect">
            <a:avLst/>
          </a:prstGeom>
          <a:noFill/>
          <a:ln>
            <a:noFill/>
          </a:ln>
        </p:spPr>
        <p:txBody>
          <a:bodyPr anchorCtr="0" anchor="t" bIns="0" lIns="0" spcFirstLastPara="1" rIns="0" wrap="square" tIns="0">
            <a:spAutoFit/>
          </a:bodyPr>
          <a:lstStyle>
            <a:lvl1pPr lvl="0" algn="l">
              <a:spcBef>
                <a:spcPts val="0"/>
              </a:spcBef>
              <a:spcAft>
                <a:spcPts val="0"/>
              </a:spcAft>
              <a:buClr>
                <a:srgbClr val="3F51F5"/>
              </a:buClr>
              <a:buSzPts val="1400"/>
              <a:buFont typeface="Nunito ExtraBold"/>
              <a:buNone/>
              <a:defRPr i="0" sz="3500">
                <a:solidFill>
                  <a:srgbClr val="3F51F5"/>
                </a:solidFill>
                <a:latin typeface="Nunito ExtraBold"/>
                <a:ea typeface="Nunito ExtraBold"/>
                <a:cs typeface="Nunito ExtraBold"/>
                <a:sym typeface="Nunito ExtraBold"/>
              </a:defRPr>
            </a:lvl1pPr>
            <a:lvl2pPr lvl="1">
              <a:spcBef>
                <a:spcPts val="0"/>
              </a:spcBef>
              <a:spcAft>
                <a:spcPts val="0"/>
              </a:spcAft>
              <a:buClr>
                <a:srgbClr val="3F51F5"/>
              </a:buClr>
              <a:buSzPts val="1400"/>
              <a:buFont typeface="Nunito ExtraBold"/>
              <a:buNone/>
              <a:defRPr>
                <a:solidFill>
                  <a:srgbClr val="3F51F5"/>
                </a:solidFill>
                <a:latin typeface="Nunito ExtraBold"/>
                <a:ea typeface="Nunito ExtraBold"/>
                <a:cs typeface="Nunito ExtraBold"/>
                <a:sym typeface="Nunito ExtraBold"/>
              </a:defRPr>
            </a:lvl2pPr>
            <a:lvl3pPr lvl="2">
              <a:spcBef>
                <a:spcPts val="0"/>
              </a:spcBef>
              <a:spcAft>
                <a:spcPts val="0"/>
              </a:spcAft>
              <a:buClr>
                <a:srgbClr val="3F51F5"/>
              </a:buClr>
              <a:buSzPts val="1400"/>
              <a:buFont typeface="Nunito ExtraBold"/>
              <a:buNone/>
              <a:defRPr>
                <a:solidFill>
                  <a:srgbClr val="3F51F5"/>
                </a:solidFill>
                <a:latin typeface="Nunito ExtraBold"/>
                <a:ea typeface="Nunito ExtraBold"/>
                <a:cs typeface="Nunito ExtraBold"/>
                <a:sym typeface="Nunito ExtraBold"/>
              </a:defRPr>
            </a:lvl3pPr>
            <a:lvl4pPr lvl="3">
              <a:spcBef>
                <a:spcPts val="0"/>
              </a:spcBef>
              <a:spcAft>
                <a:spcPts val="0"/>
              </a:spcAft>
              <a:buClr>
                <a:srgbClr val="3F51F5"/>
              </a:buClr>
              <a:buSzPts val="1400"/>
              <a:buFont typeface="Nunito ExtraBold"/>
              <a:buNone/>
              <a:defRPr>
                <a:solidFill>
                  <a:srgbClr val="3F51F5"/>
                </a:solidFill>
                <a:latin typeface="Nunito ExtraBold"/>
                <a:ea typeface="Nunito ExtraBold"/>
                <a:cs typeface="Nunito ExtraBold"/>
                <a:sym typeface="Nunito ExtraBold"/>
              </a:defRPr>
            </a:lvl4pPr>
            <a:lvl5pPr lvl="4">
              <a:spcBef>
                <a:spcPts val="0"/>
              </a:spcBef>
              <a:spcAft>
                <a:spcPts val="0"/>
              </a:spcAft>
              <a:buClr>
                <a:srgbClr val="3F51F5"/>
              </a:buClr>
              <a:buSzPts val="1400"/>
              <a:buFont typeface="Nunito ExtraBold"/>
              <a:buNone/>
              <a:defRPr>
                <a:solidFill>
                  <a:srgbClr val="3F51F5"/>
                </a:solidFill>
                <a:latin typeface="Nunito ExtraBold"/>
                <a:ea typeface="Nunito ExtraBold"/>
                <a:cs typeface="Nunito ExtraBold"/>
                <a:sym typeface="Nunito ExtraBold"/>
              </a:defRPr>
            </a:lvl5pPr>
            <a:lvl6pPr lvl="5">
              <a:spcBef>
                <a:spcPts val="0"/>
              </a:spcBef>
              <a:spcAft>
                <a:spcPts val="0"/>
              </a:spcAft>
              <a:buClr>
                <a:srgbClr val="3F51F5"/>
              </a:buClr>
              <a:buSzPts val="1400"/>
              <a:buFont typeface="Nunito ExtraBold"/>
              <a:buNone/>
              <a:defRPr>
                <a:solidFill>
                  <a:srgbClr val="3F51F5"/>
                </a:solidFill>
                <a:latin typeface="Nunito ExtraBold"/>
                <a:ea typeface="Nunito ExtraBold"/>
                <a:cs typeface="Nunito ExtraBold"/>
                <a:sym typeface="Nunito ExtraBold"/>
              </a:defRPr>
            </a:lvl6pPr>
            <a:lvl7pPr lvl="6">
              <a:spcBef>
                <a:spcPts val="0"/>
              </a:spcBef>
              <a:spcAft>
                <a:spcPts val="0"/>
              </a:spcAft>
              <a:buClr>
                <a:srgbClr val="3F51F5"/>
              </a:buClr>
              <a:buSzPts val="1400"/>
              <a:buFont typeface="Nunito ExtraBold"/>
              <a:buNone/>
              <a:defRPr>
                <a:solidFill>
                  <a:srgbClr val="3F51F5"/>
                </a:solidFill>
                <a:latin typeface="Nunito ExtraBold"/>
                <a:ea typeface="Nunito ExtraBold"/>
                <a:cs typeface="Nunito ExtraBold"/>
                <a:sym typeface="Nunito ExtraBold"/>
              </a:defRPr>
            </a:lvl7pPr>
            <a:lvl8pPr lvl="7">
              <a:spcBef>
                <a:spcPts val="0"/>
              </a:spcBef>
              <a:spcAft>
                <a:spcPts val="0"/>
              </a:spcAft>
              <a:buClr>
                <a:srgbClr val="3F51F5"/>
              </a:buClr>
              <a:buSzPts val="1400"/>
              <a:buFont typeface="Nunito ExtraBold"/>
              <a:buNone/>
              <a:defRPr>
                <a:solidFill>
                  <a:srgbClr val="3F51F5"/>
                </a:solidFill>
                <a:latin typeface="Nunito ExtraBold"/>
                <a:ea typeface="Nunito ExtraBold"/>
                <a:cs typeface="Nunito ExtraBold"/>
                <a:sym typeface="Nunito ExtraBold"/>
              </a:defRPr>
            </a:lvl8pPr>
            <a:lvl9pPr lvl="8">
              <a:spcBef>
                <a:spcPts val="0"/>
              </a:spcBef>
              <a:spcAft>
                <a:spcPts val="0"/>
              </a:spcAft>
              <a:buClr>
                <a:srgbClr val="3F51F5"/>
              </a:buClr>
              <a:buSzPts val="1400"/>
              <a:buFont typeface="Nunito ExtraBold"/>
              <a:buNone/>
              <a:defRPr>
                <a:solidFill>
                  <a:srgbClr val="3F51F5"/>
                </a:solidFill>
                <a:latin typeface="Nunito ExtraBold"/>
                <a:ea typeface="Nunito ExtraBold"/>
                <a:cs typeface="Nunito ExtraBold"/>
                <a:sym typeface="Nunito ExtraBold"/>
              </a:defRPr>
            </a:lvl9pPr>
          </a:lstStyle>
          <a:p/>
        </p:txBody>
      </p:sp>
      <p:sp>
        <p:nvSpPr>
          <p:cNvPr id="17" name="Google Shape;17;p3"/>
          <p:cNvSpPr txBox="1"/>
          <p:nvPr>
            <p:ph idx="1" type="body"/>
          </p:nvPr>
        </p:nvSpPr>
        <p:spPr>
          <a:xfrm>
            <a:off x="732799" y="2074675"/>
            <a:ext cx="5572500" cy="118170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Clr>
                <a:srgbClr val="3F51F5"/>
              </a:buClr>
              <a:buSzPts val="5700"/>
              <a:buFont typeface="Nunito ExtraBold"/>
              <a:buNone/>
              <a:defRPr i="0" sz="5700">
                <a:solidFill>
                  <a:srgbClr val="3F51F5"/>
                </a:solidFill>
                <a:latin typeface="Nunito ExtraBold"/>
                <a:ea typeface="Nunito ExtraBold"/>
                <a:cs typeface="Nunito ExtraBold"/>
                <a:sym typeface="Nunito ExtraBold"/>
              </a:defRPr>
            </a:lvl1pPr>
            <a:lvl2pPr indent="-228600" lvl="1" marL="914400" algn="l">
              <a:spcBef>
                <a:spcPts val="0"/>
              </a:spcBef>
              <a:spcAft>
                <a:spcPts val="0"/>
              </a:spcAft>
              <a:buClr>
                <a:srgbClr val="3F51F5"/>
              </a:buClr>
              <a:buSzPts val="4600"/>
              <a:buFont typeface="Nunito ExtraBold"/>
              <a:buNone/>
              <a:defRPr sz="4600">
                <a:solidFill>
                  <a:srgbClr val="3F51F5"/>
                </a:solidFill>
                <a:latin typeface="Nunito ExtraBold"/>
                <a:ea typeface="Nunito ExtraBold"/>
                <a:cs typeface="Nunito ExtraBold"/>
                <a:sym typeface="Nunito ExtraBold"/>
              </a:defRPr>
            </a:lvl2pPr>
            <a:lvl3pPr indent="-228600" lvl="2" marL="1371600" algn="l">
              <a:spcBef>
                <a:spcPts val="0"/>
              </a:spcBef>
              <a:spcAft>
                <a:spcPts val="0"/>
              </a:spcAft>
              <a:buClr>
                <a:srgbClr val="404040"/>
              </a:buClr>
              <a:buSzPts val="1800"/>
              <a:buFont typeface="Nunito ExtraBold"/>
              <a:buNone/>
              <a:defRPr sz="1800">
                <a:solidFill>
                  <a:srgbClr val="404040"/>
                </a:solidFill>
                <a:latin typeface="Nunito ExtraBold"/>
                <a:ea typeface="Nunito ExtraBold"/>
                <a:cs typeface="Nunito ExtraBold"/>
                <a:sym typeface="Nunito ExtraBold"/>
              </a:defRPr>
            </a:lvl3pPr>
            <a:lvl4pPr indent="-228600" lvl="3" marL="1828800" algn="l">
              <a:lnSpc>
                <a:spcPct val="115000"/>
              </a:lnSpc>
              <a:spcBef>
                <a:spcPts val="0"/>
              </a:spcBef>
              <a:spcAft>
                <a:spcPts val="0"/>
              </a:spcAft>
              <a:buClr>
                <a:srgbClr val="404040"/>
              </a:buClr>
              <a:buSzPts val="1800"/>
              <a:buFont typeface="Raleway Medium"/>
              <a:buNone/>
              <a:defRPr sz="1800">
                <a:solidFill>
                  <a:srgbClr val="404040"/>
                </a:solidFill>
                <a:latin typeface="Raleway Medium"/>
                <a:ea typeface="Raleway Medium"/>
                <a:cs typeface="Raleway Medium"/>
                <a:sym typeface="Raleway Medium"/>
              </a:defRPr>
            </a:lvl4pPr>
            <a:lvl5pPr indent="-228600" lvl="4" marL="2286000" algn="l">
              <a:lnSpc>
                <a:spcPct val="115000"/>
              </a:lnSpc>
              <a:spcBef>
                <a:spcPts val="0"/>
              </a:spcBef>
              <a:spcAft>
                <a:spcPts val="0"/>
              </a:spcAft>
              <a:buClr>
                <a:srgbClr val="404040"/>
              </a:buClr>
              <a:buSzPts val="1400"/>
              <a:buFont typeface="Raleway Medium"/>
              <a:buNone/>
              <a:defRPr>
                <a:solidFill>
                  <a:srgbClr val="404040"/>
                </a:solidFill>
                <a:latin typeface="Raleway Medium"/>
                <a:ea typeface="Raleway Medium"/>
                <a:cs typeface="Raleway Medium"/>
                <a:sym typeface="Raleway Medium"/>
              </a:defRPr>
            </a:lvl5pPr>
            <a:lvl6pPr indent="-228600" lvl="5" marL="2743200" algn="l">
              <a:spcBef>
                <a:spcPts val="0"/>
              </a:spcBef>
              <a:spcAft>
                <a:spcPts val="0"/>
              </a:spcAft>
              <a:buClr>
                <a:srgbClr val="404040"/>
              </a:buClr>
              <a:buSzPts val="1400"/>
              <a:buFont typeface="Nunito Medium"/>
              <a:buNone/>
              <a:defRPr>
                <a:solidFill>
                  <a:srgbClr val="404040"/>
                </a:solidFill>
                <a:latin typeface="Nunito Medium"/>
                <a:ea typeface="Nunito Medium"/>
                <a:cs typeface="Nunito Medium"/>
                <a:sym typeface="Nunito Medium"/>
              </a:defRPr>
            </a:lvl6pPr>
            <a:lvl7pPr indent="-228600" lvl="6" marL="3200400" algn="l">
              <a:spcBef>
                <a:spcPts val="0"/>
              </a:spcBef>
              <a:spcAft>
                <a:spcPts val="0"/>
              </a:spcAft>
              <a:buClr>
                <a:srgbClr val="404040"/>
              </a:buClr>
              <a:buSzPts val="1400"/>
              <a:buFont typeface="Nunito Medium"/>
              <a:buNone/>
              <a:defRPr>
                <a:solidFill>
                  <a:srgbClr val="404040"/>
                </a:solidFill>
                <a:latin typeface="Nunito Medium"/>
                <a:ea typeface="Nunito Medium"/>
                <a:cs typeface="Nunito Medium"/>
                <a:sym typeface="Nunito Medium"/>
              </a:defRPr>
            </a:lvl7pPr>
            <a:lvl8pPr indent="-228600" lvl="7" marL="3657600" algn="l">
              <a:spcBef>
                <a:spcPts val="0"/>
              </a:spcBef>
              <a:spcAft>
                <a:spcPts val="0"/>
              </a:spcAft>
              <a:buClr>
                <a:srgbClr val="404040"/>
              </a:buClr>
              <a:buSzPts val="1400"/>
              <a:buFont typeface="Nunito Medium"/>
              <a:buNone/>
              <a:defRPr>
                <a:solidFill>
                  <a:srgbClr val="404040"/>
                </a:solidFill>
                <a:latin typeface="Nunito Medium"/>
                <a:ea typeface="Nunito Medium"/>
                <a:cs typeface="Nunito Medium"/>
                <a:sym typeface="Nunito Medium"/>
              </a:defRPr>
            </a:lvl8pPr>
            <a:lvl9pPr indent="-228600" lvl="8" marL="4114800" algn="l">
              <a:spcBef>
                <a:spcPts val="0"/>
              </a:spcBef>
              <a:spcAft>
                <a:spcPts val="0"/>
              </a:spcAft>
              <a:buClr>
                <a:srgbClr val="404040"/>
              </a:buClr>
              <a:buSzPts val="1400"/>
              <a:buFont typeface="Nunito Medium"/>
              <a:buNone/>
              <a:defRPr>
                <a:solidFill>
                  <a:srgbClr val="404040"/>
                </a:solidFill>
                <a:latin typeface="Nunito Medium"/>
                <a:ea typeface="Nunito Medium"/>
                <a:cs typeface="Nunito Medium"/>
                <a:sym typeface="Nunito Medium"/>
              </a:defRPr>
            </a:lvl9pPr>
          </a:lstStyle>
          <a:p/>
        </p:txBody>
      </p:sp>
      <p:sp>
        <p:nvSpPr>
          <p:cNvPr id="18" name="Google Shape;18;p3"/>
          <p:cNvSpPr txBox="1"/>
          <p:nvPr>
            <p:ph idx="12" type="sldNum"/>
          </p:nvPr>
        </p:nvSpPr>
        <p:spPr>
          <a:xfrm>
            <a:off x="5666480" y="2693250"/>
            <a:ext cx="1844400" cy="200100"/>
          </a:xfrm>
          <a:prstGeom prst="rect">
            <a:avLst/>
          </a:prstGeom>
          <a:noFill/>
          <a:ln>
            <a:noFill/>
          </a:ln>
        </p:spPr>
        <p:txBody>
          <a:bodyPr anchorCtr="0" anchor="t" bIns="0" lIns="0" spcFirstLastPara="1" rIns="0" wrap="square" tIns="0">
            <a:sp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sz="13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9" name="Shape 19"/>
        <p:cNvGrpSpPr/>
        <p:nvPr/>
      </p:nvGrpSpPr>
      <p:grpSpPr>
        <a:xfrm>
          <a:off x="0" y="0"/>
          <a:ext cx="0" cy="0"/>
          <a:chOff x="0" y="0"/>
          <a:chExt cx="0" cy="0"/>
        </a:xfrm>
      </p:grpSpPr>
      <p:sp>
        <p:nvSpPr>
          <p:cNvPr id="20" name="Google Shape;20;p4"/>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sz="1300">
              <a:latin typeface="Calibri"/>
              <a:ea typeface="Calibri"/>
              <a:cs typeface="Calibri"/>
              <a:sym typeface="Calibri"/>
            </a:endParaRPr>
          </a:p>
        </p:txBody>
      </p:sp>
      <p:pic>
        <p:nvPicPr>
          <p:cNvPr id="21" name="Google Shape;21;p4"/>
          <p:cNvPicPr preferRelativeResize="0"/>
          <p:nvPr/>
        </p:nvPicPr>
        <p:blipFill>
          <a:blip r:embed="rId2">
            <a:alphaModFix/>
          </a:blip>
          <a:stretch>
            <a:fillRect/>
          </a:stretch>
        </p:blipFill>
        <p:spPr>
          <a:xfrm>
            <a:off x="1285497" y="1181747"/>
            <a:ext cx="4218275" cy="4218275"/>
          </a:xfrm>
          <a:prstGeom prst="rect">
            <a:avLst/>
          </a:prstGeom>
          <a:noFill/>
          <a:ln>
            <a:noFill/>
          </a:ln>
        </p:spPr>
      </p:pic>
      <p:sp>
        <p:nvSpPr>
          <p:cNvPr id="22" name="Google Shape;22;p4"/>
          <p:cNvSpPr/>
          <p:nvPr/>
        </p:nvSpPr>
        <p:spPr>
          <a:xfrm>
            <a:off x="4675638" y="4871517"/>
            <a:ext cx="3342799" cy="796765"/>
          </a:xfrm>
          <a:custGeom>
            <a:rect b="b" l="l" r="r" t="t"/>
            <a:pathLst>
              <a:path extrusionOk="0" h="1062354" w="4457065">
                <a:moveTo>
                  <a:pt x="4457002" y="0"/>
                </a:moveTo>
                <a:lnTo>
                  <a:pt x="254000" y="0"/>
                </a:lnTo>
                <a:lnTo>
                  <a:pt x="208342" y="4092"/>
                </a:lnTo>
                <a:lnTo>
                  <a:pt x="165369" y="15890"/>
                </a:lnTo>
                <a:lnTo>
                  <a:pt x="125799" y="34677"/>
                </a:lnTo>
                <a:lnTo>
                  <a:pt x="90349" y="59736"/>
                </a:lnTo>
                <a:lnTo>
                  <a:pt x="59736" y="90349"/>
                </a:lnTo>
                <a:lnTo>
                  <a:pt x="34677" y="125799"/>
                </a:lnTo>
                <a:lnTo>
                  <a:pt x="15890" y="165369"/>
                </a:lnTo>
                <a:lnTo>
                  <a:pt x="4092" y="208342"/>
                </a:lnTo>
                <a:lnTo>
                  <a:pt x="0" y="253999"/>
                </a:lnTo>
                <a:lnTo>
                  <a:pt x="0" y="1062200"/>
                </a:lnTo>
                <a:lnTo>
                  <a:pt x="4457002" y="1062200"/>
                </a:lnTo>
                <a:lnTo>
                  <a:pt x="4457002"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pic>
        <p:nvPicPr>
          <p:cNvPr id="23" name="Google Shape;23;p4"/>
          <p:cNvPicPr preferRelativeResize="0"/>
          <p:nvPr/>
        </p:nvPicPr>
        <p:blipFill>
          <a:blip r:embed="rId3">
            <a:alphaModFix/>
          </a:blip>
          <a:stretch>
            <a:fillRect/>
          </a:stretch>
        </p:blipFill>
        <p:spPr>
          <a:xfrm>
            <a:off x="109175" y="434963"/>
            <a:ext cx="5394599" cy="2191150"/>
          </a:xfrm>
          <a:prstGeom prst="rect">
            <a:avLst/>
          </a:prstGeom>
          <a:noFill/>
          <a:ln>
            <a:noFill/>
          </a:ln>
        </p:spPr>
      </p:pic>
      <p:sp>
        <p:nvSpPr>
          <p:cNvPr id="24" name="Google Shape;24;p4"/>
          <p:cNvSpPr/>
          <p:nvPr/>
        </p:nvSpPr>
        <p:spPr>
          <a:xfrm>
            <a:off x="0" y="428475"/>
            <a:ext cx="3126565" cy="2732230"/>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25" name="Google Shape;25;p4"/>
          <p:cNvSpPr/>
          <p:nvPr/>
        </p:nvSpPr>
        <p:spPr>
          <a:xfrm>
            <a:off x="5810375" y="2501300"/>
            <a:ext cx="387300" cy="3873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
          <p:cNvSpPr txBox="1"/>
          <p:nvPr/>
        </p:nvSpPr>
        <p:spPr>
          <a:xfrm>
            <a:off x="5776920" y="2575709"/>
            <a:ext cx="454200" cy="2385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500"/>
              </a:spcAft>
              <a:buNone/>
            </a:pPr>
            <a:r>
              <a:rPr lang="en" sz="1550">
                <a:solidFill>
                  <a:schemeClr val="lt1"/>
                </a:solidFill>
                <a:latin typeface="Nunito ExtraBold"/>
                <a:ea typeface="Nunito ExtraBold"/>
                <a:cs typeface="Nunito ExtraBold"/>
                <a:sym typeface="Nunito ExtraBold"/>
              </a:rPr>
              <a:t>1</a:t>
            </a:r>
            <a:endParaRPr sz="1600">
              <a:latin typeface="Nunito ExtraBold"/>
              <a:ea typeface="Nunito ExtraBold"/>
              <a:cs typeface="Nunito ExtraBold"/>
              <a:sym typeface="Nunito ExtraBold"/>
            </a:endParaRPr>
          </a:p>
        </p:txBody>
      </p:sp>
      <p:grpSp>
        <p:nvGrpSpPr>
          <p:cNvPr id="27" name="Google Shape;27;p4"/>
          <p:cNvGrpSpPr/>
          <p:nvPr/>
        </p:nvGrpSpPr>
        <p:grpSpPr>
          <a:xfrm>
            <a:off x="6433463" y="2280288"/>
            <a:ext cx="1109400" cy="1109400"/>
            <a:chOff x="3193263" y="2819563"/>
            <a:chExt cx="1109400" cy="1109400"/>
          </a:xfrm>
        </p:grpSpPr>
        <p:sp>
          <p:nvSpPr>
            <p:cNvPr id="28" name="Google Shape;28;p4"/>
            <p:cNvSpPr/>
            <p:nvPr/>
          </p:nvSpPr>
          <p:spPr>
            <a:xfrm>
              <a:off x="3193263" y="2819563"/>
              <a:ext cx="1109400" cy="11094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txBox="1"/>
            <p:nvPr/>
          </p:nvSpPr>
          <p:spPr>
            <a:xfrm>
              <a:off x="3261663" y="3150925"/>
              <a:ext cx="972600" cy="446700"/>
            </a:xfrm>
            <a:prstGeom prst="rect">
              <a:avLst/>
            </a:prstGeom>
            <a:solidFill>
              <a:srgbClr val="FF6E14"/>
            </a:solidFill>
            <a:ln>
              <a:noFill/>
            </a:ln>
          </p:spPr>
          <p:txBody>
            <a:bodyPr anchorCtr="0" anchor="t" bIns="0" lIns="0" spcFirstLastPara="1" rIns="0" wrap="square" tIns="0">
              <a:spAutoFit/>
            </a:bodyPr>
            <a:lstStyle/>
            <a:p>
              <a:pPr indent="0" lvl="0" marL="0" rtl="0" algn="ctr">
                <a:lnSpc>
                  <a:spcPct val="115000"/>
                </a:lnSpc>
                <a:spcBef>
                  <a:spcPts val="0"/>
                </a:spcBef>
                <a:spcAft>
                  <a:spcPts val="500"/>
                </a:spcAft>
                <a:buClr>
                  <a:schemeClr val="dk1"/>
                </a:buClr>
                <a:buSzPts val="1100"/>
                <a:buFont typeface="Arial"/>
                <a:buNone/>
              </a:pPr>
              <a:r>
                <a:rPr lang="en" sz="1350">
                  <a:solidFill>
                    <a:schemeClr val="lt1"/>
                  </a:solidFill>
                  <a:latin typeface="Raleway"/>
                  <a:ea typeface="Raleway"/>
                  <a:cs typeface="Raleway"/>
                  <a:sym typeface="Raleway"/>
                </a:rPr>
                <a:t>Unethical storytelling.</a:t>
              </a:r>
              <a:endParaRPr/>
            </a:p>
          </p:txBody>
        </p:sp>
      </p:grpSp>
      <p:pic>
        <p:nvPicPr>
          <p:cNvPr id="30" name="Google Shape;30;p4"/>
          <p:cNvPicPr preferRelativeResize="0"/>
          <p:nvPr/>
        </p:nvPicPr>
        <p:blipFill>
          <a:blip r:embed="rId4">
            <a:alphaModFix/>
          </a:blip>
          <a:stretch>
            <a:fillRect/>
          </a:stretch>
        </p:blipFill>
        <p:spPr>
          <a:xfrm>
            <a:off x="6477375" y="3626200"/>
            <a:ext cx="1141625" cy="1166800"/>
          </a:xfrm>
          <a:prstGeom prst="rect">
            <a:avLst/>
          </a:prstGeom>
          <a:noFill/>
          <a:ln>
            <a:noFill/>
          </a:ln>
        </p:spPr>
      </p:pic>
      <p:grpSp>
        <p:nvGrpSpPr>
          <p:cNvPr id="31" name="Google Shape;31;p4"/>
          <p:cNvGrpSpPr/>
          <p:nvPr/>
        </p:nvGrpSpPr>
        <p:grpSpPr>
          <a:xfrm>
            <a:off x="4908615" y="3413219"/>
            <a:ext cx="1109400" cy="1109400"/>
            <a:chOff x="2680715" y="3406094"/>
            <a:chExt cx="1109400" cy="1109400"/>
          </a:xfrm>
        </p:grpSpPr>
        <p:sp>
          <p:nvSpPr>
            <p:cNvPr id="32" name="Google Shape;32;p4"/>
            <p:cNvSpPr/>
            <p:nvPr/>
          </p:nvSpPr>
          <p:spPr>
            <a:xfrm>
              <a:off x="2680715" y="3406094"/>
              <a:ext cx="1109400" cy="1109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txBox="1"/>
            <p:nvPr/>
          </p:nvSpPr>
          <p:spPr>
            <a:xfrm>
              <a:off x="2746658" y="3770425"/>
              <a:ext cx="964200" cy="446700"/>
            </a:xfrm>
            <a:prstGeom prst="rect">
              <a:avLst/>
            </a:prstGeom>
            <a:solidFill>
              <a:schemeClr val="lt1"/>
            </a:solidFill>
            <a:ln>
              <a:noFill/>
            </a:ln>
          </p:spPr>
          <p:txBody>
            <a:bodyPr anchorCtr="0" anchor="t" bIns="0" lIns="0" spcFirstLastPara="1" rIns="0" wrap="square" tIns="0">
              <a:spAutoFit/>
            </a:bodyPr>
            <a:lstStyle/>
            <a:p>
              <a:pPr indent="0" lvl="0" marL="0" rtl="0" algn="ctr">
                <a:lnSpc>
                  <a:spcPct val="115000"/>
                </a:lnSpc>
                <a:spcBef>
                  <a:spcPts val="0"/>
                </a:spcBef>
                <a:spcAft>
                  <a:spcPts val="500"/>
                </a:spcAft>
                <a:buClr>
                  <a:schemeClr val="dk1"/>
                </a:buClr>
                <a:buSzPts val="1100"/>
                <a:buFont typeface="Arial"/>
                <a:buNone/>
              </a:pPr>
              <a:r>
                <a:rPr lang="en" sz="1350">
                  <a:solidFill>
                    <a:srgbClr val="FF6E14"/>
                  </a:solidFill>
                  <a:latin typeface="Raleway"/>
                  <a:ea typeface="Raleway"/>
                  <a:cs typeface="Raleway"/>
                  <a:sym typeface="Raleway"/>
                </a:rPr>
                <a:t>No call to action.</a:t>
              </a:r>
              <a:endParaRPr>
                <a:solidFill>
                  <a:srgbClr val="FF6E14"/>
                </a:solidFill>
              </a:endParaRPr>
            </a:p>
          </p:txBody>
        </p:sp>
      </p:grpSp>
      <p:pic>
        <p:nvPicPr>
          <p:cNvPr id="34" name="Google Shape;34;p4"/>
          <p:cNvPicPr preferRelativeResize="0"/>
          <p:nvPr/>
        </p:nvPicPr>
        <p:blipFill rotWithShape="1">
          <a:blip r:embed="rId5">
            <a:alphaModFix/>
          </a:blip>
          <a:srcRect b="-7192" l="0" r="0" t="0"/>
          <a:stretch/>
        </p:blipFill>
        <p:spPr>
          <a:xfrm flipH="1" rot="10800000">
            <a:off x="4346800" y="3719526"/>
            <a:ext cx="175500" cy="1034725"/>
          </a:xfrm>
          <a:prstGeom prst="rect">
            <a:avLst/>
          </a:prstGeom>
          <a:noFill/>
          <a:ln>
            <a:noFill/>
          </a:ln>
        </p:spPr>
      </p:pic>
      <p:pic>
        <p:nvPicPr>
          <p:cNvPr id="35" name="Google Shape;35;p4"/>
          <p:cNvPicPr preferRelativeResize="0"/>
          <p:nvPr/>
        </p:nvPicPr>
        <p:blipFill>
          <a:blip r:embed="rId6">
            <a:alphaModFix/>
          </a:blip>
          <a:stretch>
            <a:fillRect/>
          </a:stretch>
        </p:blipFill>
        <p:spPr>
          <a:xfrm>
            <a:off x="2749550" y="3098940"/>
            <a:ext cx="2692443" cy="200100"/>
          </a:xfrm>
          <a:prstGeom prst="rect">
            <a:avLst/>
          </a:prstGeom>
          <a:noFill/>
          <a:ln>
            <a:noFill/>
          </a:ln>
        </p:spPr>
      </p:pic>
      <p:pic>
        <p:nvPicPr>
          <p:cNvPr id="36" name="Google Shape;36;p4"/>
          <p:cNvPicPr preferRelativeResize="0"/>
          <p:nvPr/>
        </p:nvPicPr>
        <p:blipFill>
          <a:blip r:embed="rId7">
            <a:alphaModFix/>
          </a:blip>
          <a:stretch>
            <a:fillRect/>
          </a:stretch>
        </p:blipFill>
        <p:spPr>
          <a:xfrm>
            <a:off x="529425" y="1913500"/>
            <a:ext cx="7013447" cy="6318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 Only_1">
    <p:spTree>
      <p:nvGrpSpPr>
        <p:cNvPr id="37" name="Shape 37"/>
        <p:cNvGrpSpPr/>
        <p:nvPr/>
      </p:nvGrpSpPr>
      <p:grpSpPr>
        <a:xfrm>
          <a:off x="0" y="0"/>
          <a:ext cx="0" cy="0"/>
          <a:chOff x="0" y="0"/>
          <a:chExt cx="0" cy="0"/>
        </a:xfrm>
      </p:grpSpPr>
      <p:sp>
        <p:nvSpPr>
          <p:cNvPr id="38" name="Google Shape;38;p5"/>
          <p:cNvSpPr txBox="1"/>
          <p:nvPr>
            <p:ph type="title"/>
          </p:nvPr>
        </p:nvSpPr>
        <p:spPr>
          <a:xfrm>
            <a:off x="242777" y="1396996"/>
            <a:ext cx="7554900" cy="9483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FF6E14"/>
              </a:buClr>
              <a:buSzPts val="3500"/>
              <a:buFont typeface="Nunito ExtraBold"/>
              <a:buNone/>
              <a:defRPr i="0" sz="3500">
                <a:solidFill>
                  <a:srgbClr val="FF6E14"/>
                </a:solidFill>
                <a:latin typeface="Nunito ExtraBold"/>
                <a:ea typeface="Nunito ExtraBold"/>
                <a:cs typeface="Nunito ExtraBold"/>
                <a:sym typeface="Nunito ExtraBold"/>
              </a:defRPr>
            </a:lvl1pPr>
            <a:lvl2pPr lvl="1" rtl="0" algn="ctr">
              <a:spcBef>
                <a:spcPts val="0"/>
              </a:spcBef>
              <a:spcAft>
                <a:spcPts val="0"/>
              </a:spcAft>
              <a:buSzPts val="3500"/>
              <a:buFont typeface="Nunito ExtraBold"/>
              <a:buNone/>
              <a:defRPr sz="3500">
                <a:latin typeface="Nunito ExtraBold"/>
                <a:ea typeface="Nunito ExtraBold"/>
                <a:cs typeface="Nunito ExtraBold"/>
                <a:sym typeface="Nunito ExtraBold"/>
              </a:defRPr>
            </a:lvl2pPr>
            <a:lvl3pPr lvl="2" rtl="0" algn="ctr">
              <a:spcBef>
                <a:spcPts val="0"/>
              </a:spcBef>
              <a:spcAft>
                <a:spcPts val="0"/>
              </a:spcAft>
              <a:buSzPts val="3500"/>
              <a:buFont typeface="Nunito ExtraBold"/>
              <a:buNone/>
              <a:defRPr sz="3500">
                <a:latin typeface="Nunito ExtraBold"/>
                <a:ea typeface="Nunito ExtraBold"/>
                <a:cs typeface="Nunito ExtraBold"/>
                <a:sym typeface="Nunito ExtraBold"/>
              </a:defRPr>
            </a:lvl3pPr>
            <a:lvl4pPr lvl="3" rtl="0" algn="ctr">
              <a:spcBef>
                <a:spcPts val="0"/>
              </a:spcBef>
              <a:spcAft>
                <a:spcPts val="0"/>
              </a:spcAft>
              <a:buSzPts val="3500"/>
              <a:buFont typeface="Nunito ExtraBold"/>
              <a:buNone/>
              <a:defRPr sz="3500">
                <a:latin typeface="Nunito ExtraBold"/>
                <a:ea typeface="Nunito ExtraBold"/>
                <a:cs typeface="Nunito ExtraBold"/>
                <a:sym typeface="Nunito ExtraBold"/>
              </a:defRPr>
            </a:lvl4pPr>
            <a:lvl5pPr lvl="4" rtl="0" algn="ctr">
              <a:spcBef>
                <a:spcPts val="0"/>
              </a:spcBef>
              <a:spcAft>
                <a:spcPts val="0"/>
              </a:spcAft>
              <a:buSzPts val="3500"/>
              <a:buFont typeface="Nunito ExtraBold"/>
              <a:buNone/>
              <a:defRPr sz="3500">
                <a:latin typeface="Nunito ExtraBold"/>
                <a:ea typeface="Nunito ExtraBold"/>
                <a:cs typeface="Nunito ExtraBold"/>
                <a:sym typeface="Nunito ExtraBold"/>
              </a:defRPr>
            </a:lvl5pPr>
            <a:lvl6pPr lvl="5" rtl="0" algn="ctr">
              <a:spcBef>
                <a:spcPts val="0"/>
              </a:spcBef>
              <a:spcAft>
                <a:spcPts val="0"/>
              </a:spcAft>
              <a:buSzPts val="3500"/>
              <a:buFont typeface="Nunito ExtraBold"/>
              <a:buNone/>
              <a:defRPr sz="3500">
                <a:latin typeface="Nunito ExtraBold"/>
                <a:ea typeface="Nunito ExtraBold"/>
                <a:cs typeface="Nunito ExtraBold"/>
                <a:sym typeface="Nunito ExtraBold"/>
              </a:defRPr>
            </a:lvl6pPr>
            <a:lvl7pPr lvl="6" rtl="0" algn="ctr">
              <a:spcBef>
                <a:spcPts val="0"/>
              </a:spcBef>
              <a:spcAft>
                <a:spcPts val="0"/>
              </a:spcAft>
              <a:buSzPts val="3500"/>
              <a:buFont typeface="Nunito ExtraBold"/>
              <a:buNone/>
              <a:defRPr sz="3500">
                <a:latin typeface="Nunito ExtraBold"/>
                <a:ea typeface="Nunito ExtraBold"/>
                <a:cs typeface="Nunito ExtraBold"/>
                <a:sym typeface="Nunito ExtraBold"/>
              </a:defRPr>
            </a:lvl7pPr>
            <a:lvl8pPr lvl="7" rtl="0" algn="ctr">
              <a:spcBef>
                <a:spcPts val="0"/>
              </a:spcBef>
              <a:spcAft>
                <a:spcPts val="0"/>
              </a:spcAft>
              <a:buSzPts val="3500"/>
              <a:buFont typeface="Nunito ExtraBold"/>
              <a:buNone/>
              <a:defRPr sz="3500">
                <a:latin typeface="Nunito ExtraBold"/>
                <a:ea typeface="Nunito ExtraBold"/>
                <a:cs typeface="Nunito ExtraBold"/>
                <a:sym typeface="Nunito ExtraBold"/>
              </a:defRPr>
            </a:lvl8pPr>
            <a:lvl9pPr lvl="8" rtl="0" algn="ctr">
              <a:spcBef>
                <a:spcPts val="0"/>
              </a:spcBef>
              <a:spcAft>
                <a:spcPts val="0"/>
              </a:spcAft>
              <a:buSzPts val="3500"/>
              <a:buFont typeface="Nunito ExtraBold"/>
              <a:buNone/>
              <a:defRPr sz="3500">
                <a:latin typeface="Nunito ExtraBold"/>
                <a:ea typeface="Nunito ExtraBold"/>
                <a:cs typeface="Nunito ExtraBold"/>
                <a:sym typeface="Nunito ExtraBold"/>
              </a:defRPr>
            </a:lvl9pPr>
          </a:lstStyle>
          <a:p/>
        </p:txBody>
      </p:sp>
      <p:sp>
        <p:nvSpPr>
          <p:cNvPr id="39" name="Google Shape;39;p5"/>
          <p:cNvSpPr txBox="1"/>
          <p:nvPr>
            <p:ph idx="1" type="subTitle"/>
          </p:nvPr>
        </p:nvSpPr>
        <p:spPr>
          <a:xfrm>
            <a:off x="519445" y="3895146"/>
            <a:ext cx="2256300" cy="14175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1pPr>
            <a:lvl2pPr lvl="1"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2pPr>
            <a:lvl3pPr lvl="2"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3pPr>
            <a:lvl4pPr lvl="3"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4pPr>
            <a:lvl5pPr lvl="4"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5pPr>
            <a:lvl6pPr lvl="5"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6pPr>
            <a:lvl7pPr lvl="6"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7pPr>
            <a:lvl8pPr lvl="7"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8pPr>
            <a:lvl9pPr lvl="8"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9pPr>
          </a:lstStyle>
          <a:p/>
        </p:txBody>
      </p:sp>
      <p:sp>
        <p:nvSpPr>
          <p:cNvPr id="40" name="Google Shape;40;p5"/>
          <p:cNvSpPr txBox="1"/>
          <p:nvPr>
            <p:ph idx="2" type="subTitle"/>
          </p:nvPr>
        </p:nvSpPr>
        <p:spPr>
          <a:xfrm>
            <a:off x="519450" y="3571400"/>
            <a:ext cx="2256300" cy="1608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1pPr>
            <a:lvl2pPr lvl="1"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2pPr>
            <a:lvl3pPr lvl="2"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3pPr>
            <a:lvl4pPr lvl="3"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4pPr>
            <a:lvl5pPr lvl="4"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5pPr>
            <a:lvl6pPr lvl="5"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6pPr>
            <a:lvl7pPr lvl="6"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7pPr>
            <a:lvl8pPr lvl="7"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8pPr>
            <a:lvl9pPr lvl="8"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9pPr>
          </a:lstStyle>
          <a:p/>
        </p:txBody>
      </p:sp>
      <p:sp>
        <p:nvSpPr>
          <p:cNvPr id="41" name="Google Shape;41;p5"/>
          <p:cNvSpPr txBox="1"/>
          <p:nvPr>
            <p:ph idx="3" type="subTitle"/>
          </p:nvPr>
        </p:nvSpPr>
        <p:spPr>
          <a:xfrm>
            <a:off x="2881345" y="3895146"/>
            <a:ext cx="2256300" cy="14175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1pPr>
            <a:lvl2pPr lvl="1"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2pPr>
            <a:lvl3pPr lvl="2"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3pPr>
            <a:lvl4pPr lvl="3"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4pPr>
            <a:lvl5pPr lvl="4"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5pPr>
            <a:lvl6pPr lvl="5"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6pPr>
            <a:lvl7pPr lvl="6"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7pPr>
            <a:lvl8pPr lvl="7"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8pPr>
            <a:lvl9pPr lvl="8"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9pPr>
          </a:lstStyle>
          <a:p/>
        </p:txBody>
      </p:sp>
      <p:sp>
        <p:nvSpPr>
          <p:cNvPr id="42" name="Google Shape;42;p5"/>
          <p:cNvSpPr txBox="1"/>
          <p:nvPr>
            <p:ph idx="4" type="subTitle"/>
          </p:nvPr>
        </p:nvSpPr>
        <p:spPr>
          <a:xfrm>
            <a:off x="2881350" y="3571400"/>
            <a:ext cx="2256300" cy="1608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1pPr>
            <a:lvl2pPr lvl="1"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2pPr>
            <a:lvl3pPr lvl="2"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3pPr>
            <a:lvl4pPr lvl="3"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4pPr>
            <a:lvl5pPr lvl="4"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5pPr>
            <a:lvl6pPr lvl="5"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6pPr>
            <a:lvl7pPr lvl="6"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7pPr>
            <a:lvl8pPr lvl="7"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8pPr>
            <a:lvl9pPr lvl="8"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9pPr>
          </a:lstStyle>
          <a:p/>
        </p:txBody>
      </p:sp>
      <p:sp>
        <p:nvSpPr>
          <p:cNvPr id="43" name="Google Shape;43;p5"/>
          <p:cNvSpPr txBox="1"/>
          <p:nvPr>
            <p:ph idx="5" type="subTitle"/>
          </p:nvPr>
        </p:nvSpPr>
        <p:spPr>
          <a:xfrm>
            <a:off x="5252220" y="3895146"/>
            <a:ext cx="2256300" cy="14175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1pPr>
            <a:lvl2pPr lvl="1"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2pPr>
            <a:lvl3pPr lvl="2"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3pPr>
            <a:lvl4pPr lvl="3"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4pPr>
            <a:lvl5pPr lvl="4"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5pPr>
            <a:lvl6pPr lvl="5"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6pPr>
            <a:lvl7pPr lvl="6"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7pPr>
            <a:lvl8pPr lvl="7"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8pPr>
            <a:lvl9pPr lvl="8"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9pPr>
          </a:lstStyle>
          <a:p/>
        </p:txBody>
      </p:sp>
      <p:sp>
        <p:nvSpPr>
          <p:cNvPr id="44" name="Google Shape;44;p5"/>
          <p:cNvSpPr txBox="1"/>
          <p:nvPr>
            <p:ph idx="6" type="subTitle"/>
          </p:nvPr>
        </p:nvSpPr>
        <p:spPr>
          <a:xfrm>
            <a:off x="5252225" y="3571400"/>
            <a:ext cx="2256300" cy="1608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1pPr>
            <a:lvl2pPr lvl="1"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2pPr>
            <a:lvl3pPr lvl="2"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3pPr>
            <a:lvl4pPr lvl="3"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4pPr>
            <a:lvl5pPr lvl="4"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5pPr>
            <a:lvl6pPr lvl="5"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6pPr>
            <a:lvl7pPr lvl="6"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7pPr>
            <a:lvl8pPr lvl="7"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8pPr>
            <a:lvl9pPr lvl="8"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9pPr>
          </a:lstStyle>
          <a:p/>
        </p:txBody>
      </p:sp>
      <p:sp>
        <p:nvSpPr>
          <p:cNvPr id="45" name="Google Shape;45;p5"/>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46" name="Google Shape;46;p5"/>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b="1" sz="1300">
                <a:solidFill>
                  <a:schemeClr val="lt1"/>
                </a:solidFill>
                <a:latin typeface="Raleway"/>
                <a:ea typeface="Raleway"/>
                <a:cs typeface="Raleway"/>
                <a:sym typeface="Raleway"/>
              </a:defRPr>
            </a:lvl1pPr>
            <a:lvl2pPr indent="0" lvl="1" marL="0" marR="0" rtl="0" algn="r">
              <a:spcBef>
                <a:spcPts val="0"/>
              </a:spcBef>
              <a:buNone/>
              <a:defRPr b="1" sz="1300">
                <a:solidFill>
                  <a:schemeClr val="lt1"/>
                </a:solidFill>
                <a:latin typeface="Raleway"/>
                <a:ea typeface="Raleway"/>
                <a:cs typeface="Raleway"/>
                <a:sym typeface="Raleway"/>
              </a:defRPr>
            </a:lvl2pPr>
            <a:lvl3pPr indent="0" lvl="2" marL="0" marR="0" rtl="0" algn="r">
              <a:spcBef>
                <a:spcPts val="0"/>
              </a:spcBef>
              <a:buNone/>
              <a:defRPr b="1" sz="1300">
                <a:solidFill>
                  <a:schemeClr val="lt1"/>
                </a:solidFill>
                <a:latin typeface="Raleway"/>
                <a:ea typeface="Raleway"/>
                <a:cs typeface="Raleway"/>
                <a:sym typeface="Raleway"/>
              </a:defRPr>
            </a:lvl3pPr>
            <a:lvl4pPr indent="0" lvl="3" marL="0" marR="0" rtl="0" algn="r">
              <a:spcBef>
                <a:spcPts val="0"/>
              </a:spcBef>
              <a:buNone/>
              <a:defRPr b="1" sz="1300">
                <a:solidFill>
                  <a:schemeClr val="lt1"/>
                </a:solidFill>
                <a:latin typeface="Raleway"/>
                <a:ea typeface="Raleway"/>
                <a:cs typeface="Raleway"/>
                <a:sym typeface="Raleway"/>
              </a:defRPr>
            </a:lvl4pPr>
            <a:lvl5pPr indent="0" lvl="4" marL="0" marR="0" rtl="0" algn="r">
              <a:spcBef>
                <a:spcPts val="0"/>
              </a:spcBef>
              <a:buNone/>
              <a:defRPr b="1" sz="1300">
                <a:solidFill>
                  <a:schemeClr val="lt1"/>
                </a:solidFill>
                <a:latin typeface="Raleway"/>
                <a:ea typeface="Raleway"/>
                <a:cs typeface="Raleway"/>
                <a:sym typeface="Raleway"/>
              </a:defRPr>
            </a:lvl5pPr>
            <a:lvl6pPr indent="0" lvl="5" marL="0" marR="0" rtl="0" algn="r">
              <a:spcBef>
                <a:spcPts val="0"/>
              </a:spcBef>
              <a:buNone/>
              <a:defRPr b="1" sz="1300">
                <a:solidFill>
                  <a:schemeClr val="lt1"/>
                </a:solidFill>
                <a:latin typeface="Raleway"/>
                <a:ea typeface="Raleway"/>
                <a:cs typeface="Raleway"/>
                <a:sym typeface="Raleway"/>
              </a:defRPr>
            </a:lvl6pPr>
            <a:lvl7pPr indent="0" lvl="6" marL="0" marR="0" rtl="0" algn="r">
              <a:spcBef>
                <a:spcPts val="0"/>
              </a:spcBef>
              <a:buNone/>
              <a:defRPr b="1" sz="1300">
                <a:solidFill>
                  <a:schemeClr val="lt1"/>
                </a:solidFill>
                <a:latin typeface="Raleway"/>
                <a:ea typeface="Raleway"/>
                <a:cs typeface="Raleway"/>
                <a:sym typeface="Raleway"/>
              </a:defRPr>
            </a:lvl7pPr>
            <a:lvl8pPr indent="0" lvl="7" marL="0" marR="0" rtl="0" algn="r">
              <a:spcBef>
                <a:spcPts val="0"/>
              </a:spcBef>
              <a:buNone/>
              <a:defRPr b="1" sz="1300">
                <a:solidFill>
                  <a:schemeClr val="lt1"/>
                </a:solidFill>
                <a:latin typeface="Raleway"/>
                <a:ea typeface="Raleway"/>
                <a:cs typeface="Raleway"/>
                <a:sym typeface="Raleway"/>
              </a:defRPr>
            </a:lvl8pPr>
            <a:lvl9pPr indent="0" lvl="8" marL="0" marR="0" rtl="0" algn="r">
              <a:spcBef>
                <a:spcPts val="0"/>
              </a:spcBef>
              <a:buNone/>
              <a:defRPr b="1" sz="1300">
                <a:solidFill>
                  <a:schemeClr val="lt1"/>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
              <a:t>‹#›</a:t>
            </a:fld>
            <a:endParaRPr u="non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1">
  <p:cSld name="Title Only_1_1">
    <p:spTree>
      <p:nvGrpSpPr>
        <p:cNvPr id="47" name="Shape 47"/>
        <p:cNvGrpSpPr/>
        <p:nvPr/>
      </p:nvGrpSpPr>
      <p:grpSpPr>
        <a:xfrm>
          <a:off x="0" y="0"/>
          <a:ext cx="0" cy="0"/>
          <a:chOff x="0" y="0"/>
          <a:chExt cx="0" cy="0"/>
        </a:xfrm>
      </p:grpSpPr>
      <p:sp>
        <p:nvSpPr>
          <p:cNvPr id="48" name="Google Shape;48;p6"/>
          <p:cNvSpPr txBox="1"/>
          <p:nvPr>
            <p:ph type="title"/>
          </p:nvPr>
        </p:nvSpPr>
        <p:spPr>
          <a:xfrm>
            <a:off x="519450" y="1184200"/>
            <a:ext cx="2435100" cy="1756500"/>
          </a:xfrm>
          <a:prstGeom prst="rect">
            <a:avLst/>
          </a:prstGeom>
          <a:noFill/>
          <a:ln>
            <a:noFill/>
          </a:ln>
        </p:spPr>
        <p:txBody>
          <a:bodyPr anchorCtr="0" anchor="t" bIns="0" lIns="0" spcFirstLastPara="1" rIns="0" wrap="square" tIns="0">
            <a:spAutoFit/>
          </a:bodyPr>
          <a:lstStyle>
            <a:lvl1pPr lvl="0" rtl="0">
              <a:lnSpc>
                <a:spcPct val="90000"/>
              </a:lnSpc>
              <a:spcBef>
                <a:spcPts val="0"/>
              </a:spcBef>
              <a:spcAft>
                <a:spcPts val="0"/>
              </a:spcAft>
              <a:buClr>
                <a:srgbClr val="3F51F5"/>
              </a:buClr>
              <a:buSzPts val="3500"/>
              <a:buFont typeface="Nunito ExtraBold"/>
              <a:buNone/>
              <a:defRPr i="0" sz="3500">
                <a:solidFill>
                  <a:srgbClr val="3F51F5"/>
                </a:solidFill>
                <a:latin typeface="Nunito ExtraBold"/>
                <a:ea typeface="Nunito ExtraBold"/>
                <a:cs typeface="Nunito ExtraBold"/>
                <a:sym typeface="Nunito ExtraBold"/>
              </a:defRPr>
            </a:lvl1pPr>
            <a:lvl2pPr lvl="1" rtl="0">
              <a:lnSpc>
                <a:spcPct val="90000"/>
              </a:lnSpc>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2pPr>
            <a:lvl3pPr lvl="2" rtl="0">
              <a:lnSpc>
                <a:spcPct val="90000"/>
              </a:lnSpc>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3pPr>
            <a:lvl4pPr lvl="3" rtl="0">
              <a:lnSpc>
                <a:spcPct val="90000"/>
              </a:lnSpc>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4pPr>
            <a:lvl5pPr lvl="4" rtl="0">
              <a:lnSpc>
                <a:spcPct val="90000"/>
              </a:lnSpc>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5pPr>
            <a:lvl6pPr lvl="5" rtl="0">
              <a:lnSpc>
                <a:spcPct val="90000"/>
              </a:lnSpc>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6pPr>
            <a:lvl7pPr lvl="6" rtl="0">
              <a:lnSpc>
                <a:spcPct val="90000"/>
              </a:lnSpc>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7pPr>
            <a:lvl8pPr lvl="7" rtl="0">
              <a:lnSpc>
                <a:spcPct val="90000"/>
              </a:lnSpc>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8pPr>
            <a:lvl9pPr lvl="8" rtl="0">
              <a:lnSpc>
                <a:spcPct val="90000"/>
              </a:lnSpc>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9pPr>
          </a:lstStyle>
          <a:p/>
        </p:txBody>
      </p:sp>
      <p:sp>
        <p:nvSpPr>
          <p:cNvPr id="49" name="Google Shape;49;p6"/>
          <p:cNvSpPr txBox="1"/>
          <p:nvPr>
            <p:ph idx="1" type="subTitle"/>
          </p:nvPr>
        </p:nvSpPr>
        <p:spPr>
          <a:xfrm>
            <a:off x="5325120" y="1567271"/>
            <a:ext cx="2256300" cy="14175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1pPr>
            <a:lvl2pPr lvl="1"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2pPr>
            <a:lvl3pPr lvl="2"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3pPr>
            <a:lvl4pPr lvl="3"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4pPr>
            <a:lvl5pPr lvl="4"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5pPr>
            <a:lvl6pPr lvl="5"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6pPr>
            <a:lvl7pPr lvl="6"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7pPr>
            <a:lvl8pPr lvl="7"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8pPr>
            <a:lvl9pPr lvl="8"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9pPr>
          </a:lstStyle>
          <a:p/>
        </p:txBody>
      </p:sp>
      <p:sp>
        <p:nvSpPr>
          <p:cNvPr id="50" name="Google Shape;50;p6"/>
          <p:cNvSpPr txBox="1"/>
          <p:nvPr>
            <p:ph idx="2" type="subTitle"/>
          </p:nvPr>
        </p:nvSpPr>
        <p:spPr>
          <a:xfrm>
            <a:off x="5325125" y="1243525"/>
            <a:ext cx="2256300" cy="1608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1pPr>
            <a:lvl2pPr lvl="1"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2pPr>
            <a:lvl3pPr lvl="2"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3pPr>
            <a:lvl4pPr lvl="3"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4pPr>
            <a:lvl5pPr lvl="4"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5pPr>
            <a:lvl6pPr lvl="5"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6pPr>
            <a:lvl7pPr lvl="6"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7pPr>
            <a:lvl8pPr lvl="7"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8pPr>
            <a:lvl9pPr lvl="8"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9pPr>
          </a:lstStyle>
          <a:p/>
        </p:txBody>
      </p:sp>
      <p:sp>
        <p:nvSpPr>
          <p:cNvPr id="51" name="Google Shape;51;p6"/>
          <p:cNvSpPr txBox="1"/>
          <p:nvPr>
            <p:ph idx="3" type="subTitle"/>
          </p:nvPr>
        </p:nvSpPr>
        <p:spPr>
          <a:xfrm>
            <a:off x="519450" y="4290425"/>
            <a:ext cx="2874000" cy="911700"/>
          </a:xfrm>
          <a:prstGeom prst="rect">
            <a:avLst/>
          </a:prstGeom>
          <a:noFill/>
          <a:ln>
            <a:noFill/>
          </a:ln>
        </p:spPr>
        <p:txBody>
          <a:bodyPr anchorCtr="0" anchor="t" bIns="0" lIns="0" spcFirstLastPara="1" rIns="0" wrap="square" tIns="0">
            <a:spAutoFit/>
          </a:bodyPr>
          <a:lstStyle>
            <a:lvl1pPr lvl="0" rtl="0">
              <a:spcBef>
                <a:spcPts val="0"/>
              </a:spcBef>
              <a:spcAft>
                <a:spcPts val="0"/>
              </a:spcAft>
              <a:buClr>
                <a:schemeClr val="lt1"/>
              </a:buClr>
              <a:buSzPts val="1600"/>
              <a:buFont typeface="Nunito ExtraBold"/>
              <a:buNone/>
              <a:defRPr sz="1600">
                <a:solidFill>
                  <a:schemeClr val="lt1"/>
                </a:solidFill>
                <a:latin typeface="Nunito ExtraBold"/>
                <a:ea typeface="Nunito ExtraBold"/>
                <a:cs typeface="Nunito ExtraBold"/>
                <a:sym typeface="Nunito ExtraBold"/>
              </a:defRPr>
            </a:lvl1pPr>
            <a:lvl2pPr lvl="1" rtl="0" algn="ctr">
              <a:spcBef>
                <a:spcPts val="0"/>
              </a:spcBef>
              <a:spcAft>
                <a:spcPts val="0"/>
              </a:spcAft>
              <a:buClr>
                <a:schemeClr val="lt1"/>
              </a:buClr>
              <a:buSzPts val="1300"/>
              <a:buFont typeface="Nunito ExtraBold"/>
              <a:buNone/>
              <a:defRPr sz="1300">
                <a:solidFill>
                  <a:schemeClr val="lt1"/>
                </a:solidFill>
                <a:latin typeface="Nunito ExtraBold"/>
                <a:ea typeface="Nunito ExtraBold"/>
                <a:cs typeface="Nunito ExtraBold"/>
                <a:sym typeface="Nunito ExtraBold"/>
              </a:defRPr>
            </a:lvl2pPr>
            <a:lvl3pPr lvl="2" rtl="0" algn="ctr">
              <a:spcBef>
                <a:spcPts val="0"/>
              </a:spcBef>
              <a:spcAft>
                <a:spcPts val="0"/>
              </a:spcAft>
              <a:buClr>
                <a:schemeClr val="lt1"/>
              </a:buClr>
              <a:buSzPts val="1300"/>
              <a:buFont typeface="Nunito ExtraBold"/>
              <a:buNone/>
              <a:defRPr sz="1300">
                <a:solidFill>
                  <a:schemeClr val="lt1"/>
                </a:solidFill>
                <a:latin typeface="Nunito ExtraBold"/>
                <a:ea typeface="Nunito ExtraBold"/>
                <a:cs typeface="Nunito ExtraBold"/>
                <a:sym typeface="Nunito ExtraBold"/>
              </a:defRPr>
            </a:lvl3pPr>
            <a:lvl4pPr lvl="3" rtl="0" algn="ctr">
              <a:spcBef>
                <a:spcPts val="0"/>
              </a:spcBef>
              <a:spcAft>
                <a:spcPts val="0"/>
              </a:spcAft>
              <a:buClr>
                <a:schemeClr val="lt1"/>
              </a:buClr>
              <a:buSzPts val="1300"/>
              <a:buFont typeface="Nunito ExtraBold"/>
              <a:buNone/>
              <a:defRPr sz="1300">
                <a:solidFill>
                  <a:schemeClr val="lt1"/>
                </a:solidFill>
                <a:latin typeface="Nunito ExtraBold"/>
                <a:ea typeface="Nunito ExtraBold"/>
                <a:cs typeface="Nunito ExtraBold"/>
                <a:sym typeface="Nunito ExtraBold"/>
              </a:defRPr>
            </a:lvl4pPr>
            <a:lvl5pPr lvl="4" rtl="0" algn="ctr">
              <a:spcBef>
                <a:spcPts val="0"/>
              </a:spcBef>
              <a:spcAft>
                <a:spcPts val="0"/>
              </a:spcAft>
              <a:buClr>
                <a:schemeClr val="lt1"/>
              </a:buClr>
              <a:buSzPts val="1300"/>
              <a:buFont typeface="Nunito ExtraBold"/>
              <a:buNone/>
              <a:defRPr sz="1300">
                <a:solidFill>
                  <a:schemeClr val="lt1"/>
                </a:solidFill>
                <a:latin typeface="Nunito ExtraBold"/>
                <a:ea typeface="Nunito ExtraBold"/>
                <a:cs typeface="Nunito ExtraBold"/>
                <a:sym typeface="Nunito ExtraBold"/>
              </a:defRPr>
            </a:lvl5pPr>
            <a:lvl6pPr lvl="5" rtl="0" algn="ctr">
              <a:spcBef>
                <a:spcPts val="0"/>
              </a:spcBef>
              <a:spcAft>
                <a:spcPts val="0"/>
              </a:spcAft>
              <a:buClr>
                <a:schemeClr val="lt1"/>
              </a:buClr>
              <a:buSzPts val="1300"/>
              <a:buFont typeface="Nunito ExtraBold"/>
              <a:buNone/>
              <a:defRPr sz="1300">
                <a:solidFill>
                  <a:schemeClr val="lt1"/>
                </a:solidFill>
                <a:latin typeface="Nunito ExtraBold"/>
                <a:ea typeface="Nunito ExtraBold"/>
                <a:cs typeface="Nunito ExtraBold"/>
                <a:sym typeface="Nunito ExtraBold"/>
              </a:defRPr>
            </a:lvl6pPr>
            <a:lvl7pPr lvl="6" rtl="0" algn="ctr">
              <a:spcBef>
                <a:spcPts val="0"/>
              </a:spcBef>
              <a:spcAft>
                <a:spcPts val="0"/>
              </a:spcAft>
              <a:buClr>
                <a:schemeClr val="lt1"/>
              </a:buClr>
              <a:buSzPts val="1300"/>
              <a:buFont typeface="Nunito ExtraBold"/>
              <a:buNone/>
              <a:defRPr sz="1300">
                <a:solidFill>
                  <a:schemeClr val="lt1"/>
                </a:solidFill>
                <a:latin typeface="Nunito ExtraBold"/>
                <a:ea typeface="Nunito ExtraBold"/>
                <a:cs typeface="Nunito ExtraBold"/>
                <a:sym typeface="Nunito ExtraBold"/>
              </a:defRPr>
            </a:lvl7pPr>
            <a:lvl8pPr lvl="7" rtl="0" algn="ctr">
              <a:spcBef>
                <a:spcPts val="0"/>
              </a:spcBef>
              <a:spcAft>
                <a:spcPts val="0"/>
              </a:spcAft>
              <a:buClr>
                <a:schemeClr val="lt1"/>
              </a:buClr>
              <a:buSzPts val="1300"/>
              <a:buFont typeface="Nunito ExtraBold"/>
              <a:buNone/>
              <a:defRPr sz="1300">
                <a:solidFill>
                  <a:schemeClr val="lt1"/>
                </a:solidFill>
                <a:latin typeface="Nunito ExtraBold"/>
                <a:ea typeface="Nunito ExtraBold"/>
                <a:cs typeface="Nunito ExtraBold"/>
                <a:sym typeface="Nunito ExtraBold"/>
              </a:defRPr>
            </a:lvl8pPr>
            <a:lvl9pPr lvl="8" rtl="0" algn="ctr">
              <a:spcBef>
                <a:spcPts val="0"/>
              </a:spcBef>
              <a:spcAft>
                <a:spcPts val="0"/>
              </a:spcAft>
              <a:buClr>
                <a:schemeClr val="lt1"/>
              </a:buClr>
              <a:buSzPts val="1300"/>
              <a:buFont typeface="Nunito ExtraBold"/>
              <a:buNone/>
              <a:defRPr sz="1300">
                <a:solidFill>
                  <a:schemeClr val="lt1"/>
                </a:solidFill>
                <a:latin typeface="Nunito ExtraBold"/>
                <a:ea typeface="Nunito ExtraBold"/>
                <a:cs typeface="Nunito ExtraBold"/>
                <a:sym typeface="Nunito ExtraBold"/>
              </a:defRPr>
            </a:lvl9pPr>
          </a:lstStyle>
          <a:p/>
        </p:txBody>
      </p:sp>
      <p:sp>
        <p:nvSpPr>
          <p:cNvPr id="52" name="Google Shape;52;p6"/>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53" name="Google Shape;53;p6"/>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b="1" sz="1300">
                <a:solidFill>
                  <a:schemeClr val="lt1"/>
                </a:solidFill>
                <a:latin typeface="Raleway"/>
                <a:ea typeface="Raleway"/>
                <a:cs typeface="Raleway"/>
                <a:sym typeface="Raleway"/>
              </a:defRPr>
            </a:lvl1pPr>
            <a:lvl2pPr indent="0" lvl="1" marL="0" marR="0" rtl="0" algn="r">
              <a:spcBef>
                <a:spcPts val="0"/>
              </a:spcBef>
              <a:buNone/>
              <a:defRPr b="1" sz="1300">
                <a:solidFill>
                  <a:schemeClr val="lt1"/>
                </a:solidFill>
                <a:latin typeface="Raleway"/>
                <a:ea typeface="Raleway"/>
                <a:cs typeface="Raleway"/>
                <a:sym typeface="Raleway"/>
              </a:defRPr>
            </a:lvl2pPr>
            <a:lvl3pPr indent="0" lvl="2" marL="0" marR="0" rtl="0" algn="r">
              <a:spcBef>
                <a:spcPts val="0"/>
              </a:spcBef>
              <a:buNone/>
              <a:defRPr b="1" sz="1300">
                <a:solidFill>
                  <a:schemeClr val="lt1"/>
                </a:solidFill>
                <a:latin typeface="Raleway"/>
                <a:ea typeface="Raleway"/>
                <a:cs typeface="Raleway"/>
                <a:sym typeface="Raleway"/>
              </a:defRPr>
            </a:lvl3pPr>
            <a:lvl4pPr indent="0" lvl="3" marL="0" marR="0" rtl="0" algn="r">
              <a:spcBef>
                <a:spcPts val="0"/>
              </a:spcBef>
              <a:buNone/>
              <a:defRPr b="1" sz="1300">
                <a:solidFill>
                  <a:schemeClr val="lt1"/>
                </a:solidFill>
                <a:latin typeface="Raleway"/>
                <a:ea typeface="Raleway"/>
                <a:cs typeface="Raleway"/>
                <a:sym typeface="Raleway"/>
              </a:defRPr>
            </a:lvl4pPr>
            <a:lvl5pPr indent="0" lvl="4" marL="0" marR="0" rtl="0" algn="r">
              <a:spcBef>
                <a:spcPts val="0"/>
              </a:spcBef>
              <a:buNone/>
              <a:defRPr b="1" sz="1300">
                <a:solidFill>
                  <a:schemeClr val="lt1"/>
                </a:solidFill>
                <a:latin typeface="Raleway"/>
                <a:ea typeface="Raleway"/>
                <a:cs typeface="Raleway"/>
                <a:sym typeface="Raleway"/>
              </a:defRPr>
            </a:lvl5pPr>
            <a:lvl6pPr indent="0" lvl="5" marL="0" marR="0" rtl="0" algn="r">
              <a:spcBef>
                <a:spcPts val="0"/>
              </a:spcBef>
              <a:buNone/>
              <a:defRPr b="1" sz="1300">
                <a:solidFill>
                  <a:schemeClr val="lt1"/>
                </a:solidFill>
                <a:latin typeface="Raleway"/>
                <a:ea typeface="Raleway"/>
                <a:cs typeface="Raleway"/>
                <a:sym typeface="Raleway"/>
              </a:defRPr>
            </a:lvl6pPr>
            <a:lvl7pPr indent="0" lvl="6" marL="0" marR="0" rtl="0" algn="r">
              <a:spcBef>
                <a:spcPts val="0"/>
              </a:spcBef>
              <a:buNone/>
              <a:defRPr b="1" sz="1300">
                <a:solidFill>
                  <a:schemeClr val="lt1"/>
                </a:solidFill>
                <a:latin typeface="Raleway"/>
                <a:ea typeface="Raleway"/>
                <a:cs typeface="Raleway"/>
                <a:sym typeface="Raleway"/>
              </a:defRPr>
            </a:lvl7pPr>
            <a:lvl8pPr indent="0" lvl="7" marL="0" marR="0" rtl="0" algn="r">
              <a:spcBef>
                <a:spcPts val="0"/>
              </a:spcBef>
              <a:buNone/>
              <a:defRPr b="1" sz="1300">
                <a:solidFill>
                  <a:schemeClr val="lt1"/>
                </a:solidFill>
                <a:latin typeface="Raleway"/>
                <a:ea typeface="Raleway"/>
                <a:cs typeface="Raleway"/>
                <a:sym typeface="Raleway"/>
              </a:defRPr>
            </a:lvl8pPr>
            <a:lvl9pPr indent="0" lvl="8" marL="0" marR="0" rtl="0" algn="r">
              <a:spcBef>
                <a:spcPts val="0"/>
              </a:spcBef>
              <a:buNone/>
              <a:defRPr b="1" sz="1300">
                <a:solidFill>
                  <a:schemeClr val="lt1"/>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
              <a:t>‹#›</a:t>
            </a:fld>
            <a:endParaRPr u="none"/>
          </a:p>
        </p:txBody>
      </p:sp>
      <p:sp>
        <p:nvSpPr>
          <p:cNvPr id="54" name="Google Shape;54;p6"/>
          <p:cNvSpPr txBox="1"/>
          <p:nvPr>
            <p:ph idx="4" type="subTitle"/>
          </p:nvPr>
        </p:nvSpPr>
        <p:spPr>
          <a:xfrm>
            <a:off x="212427" y="5505673"/>
            <a:ext cx="2966700" cy="942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59585B"/>
              </a:buClr>
              <a:buSzPts val="550"/>
              <a:buFont typeface="Raleway"/>
              <a:buNone/>
              <a:defRPr sz="550">
                <a:solidFill>
                  <a:srgbClr val="59585B"/>
                </a:solidFill>
                <a:latin typeface="Raleway"/>
                <a:ea typeface="Raleway"/>
                <a:cs typeface="Raleway"/>
                <a:sym typeface="Raleway"/>
              </a:defRPr>
            </a:lvl1pPr>
            <a:lvl2pPr lvl="1"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2pPr>
            <a:lvl3pPr lvl="2"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3pPr>
            <a:lvl4pPr lvl="3"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4pPr>
            <a:lvl5pPr lvl="4"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5pPr>
            <a:lvl6pPr lvl="5"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6pPr>
            <a:lvl7pPr lvl="6"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7pPr>
            <a:lvl8pPr lvl="7"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8pPr>
            <a:lvl9pPr lvl="8"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9pPr>
          </a:lstStyle>
          <a:p/>
        </p:txBody>
      </p:sp>
      <p:sp>
        <p:nvSpPr>
          <p:cNvPr id="55" name="Google Shape;55;p6"/>
          <p:cNvSpPr txBox="1"/>
          <p:nvPr>
            <p:ph idx="5" type="title"/>
          </p:nvPr>
        </p:nvSpPr>
        <p:spPr>
          <a:xfrm>
            <a:off x="2791950" y="1184200"/>
            <a:ext cx="2435100" cy="1756500"/>
          </a:xfrm>
          <a:prstGeom prst="rect">
            <a:avLst/>
          </a:prstGeom>
          <a:noFill/>
          <a:ln>
            <a:noFill/>
          </a:ln>
        </p:spPr>
        <p:txBody>
          <a:bodyPr anchorCtr="0" anchor="t" bIns="0" lIns="0" spcFirstLastPara="1" rIns="0" wrap="square" tIns="0">
            <a:spAutoFit/>
          </a:bodyPr>
          <a:lstStyle>
            <a:lvl1pPr lvl="0" rtl="0" algn="ctr">
              <a:lnSpc>
                <a:spcPct val="90000"/>
              </a:lnSpc>
              <a:spcBef>
                <a:spcPts val="0"/>
              </a:spcBef>
              <a:spcAft>
                <a:spcPts val="0"/>
              </a:spcAft>
              <a:buClr>
                <a:srgbClr val="3F51F5"/>
              </a:buClr>
              <a:buSzPts val="3500"/>
              <a:buFont typeface="Nunito ExtraBold"/>
              <a:buNone/>
              <a:defRPr i="0" sz="3500">
                <a:solidFill>
                  <a:srgbClr val="3F51F5"/>
                </a:solidFill>
                <a:latin typeface="Nunito ExtraBold"/>
                <a:ea typeface="Nunito ExtraBold"/>
                <a:cs typeface="Nunito ExtraBold"/>
                <a:sym typeface="Nunito ExtraBold"/>
              </a:defRPr>
            </a:lvl1pPr>
            <a:lvl2pPr lvl="1" rtl="0" algn="ctr">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2pPr>
            <a:lvl3pPr lvl="2" rtl="0" algn="ctr">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3pPr>
            <a:lvl4pPr lvl="3" rtl="0" algn="ctr">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4pPr>
            <a:lvl5pPr lvl="4" rtl="0" algn="ctr">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5pPr>
            <a:lvl6pPr lvl="5" rtl="0" algn="ctr">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6pPr>
            <a:lvl7pPr lvl="6" rtl="0" algn="ctr">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7pPr>
            <a:lvl8pPr lvl="7" rtl="0" algn="ctr">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8pPr>
            <a:lvl9pPr lvl="8" rtl="0" algn="ctr">
              <a:spcBef>
                <a:spcPts val="0"/>
              </a:spcBef>
              <a:spcAft>
                <a:spcPts val="0"/>
              </a:spcAft>
              <a:buClr>
                <a:srgbClr val="3F51F5"/>
              </a:buClr>
              <a:buSzPts val="3500"/>
              <a:buFont typeface="Nunito ExtraBold"/>
              <a:buNone/>
              <a:defRPr sz="3500">
                <a:solidFill>
                  <a:srgbClr val="3F51F5"/>
                </a:solidFill>
                <a:latin typeface="Nunito ExtraBold"/>
                <a:ea typeface="Nunito ExtraBold"/>
                <a:cs typeface="Nunito ExtraBold"/>
                <a:sym typeface="Nunito ExtraBold"/>
              </a:defRPr>
            </a:lvl9pPr>
          </a:lstStyle>
          <a:p/>
        </p:txBody>
      </p:sp>
      <p:sp>
        <p:nvSpPr>
          <p:cNvPr id="56" name="Google Shape;56;p6"/>
          <p:cNvSpPr txBox="1"/>
          <p:nvPr>
            <p:ph idx="6" type="subTitle"/>
          </p:nvPr>
        </p:nvSpPr>
        <p:spPr>
          <a:xfrm>
            <a:off x="519450" y="3512075"/>
            <a:ext cx="2874000" cy="9117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FF6E14"/>
              </a:buClr>
              <a:buSzPts val="1600"/>
              <a:buFont typeface="Nunito ExtraBold"/>
              <a:buNone/>
              <a:defRPr sz="1600">
                <a:solidFill>
                  <a:srgbClr val="FF6E14"/>
                </a:solidFill>
                <a:latin typeface="Nunito ExtraBold"/>
                <a:ea typeface="Nunito ExtraBold"/>
                <a:cs typeface="Nunito ExtraBold"/>
                <a:sym typeface="Nunito ExtraBold"/>
              </a:defRPr>
            </a:lvl1pPr>
            <a:lvl2pPr lvl="1" rtl="0" algn="ctr">
              <a:spcBef>
                <a:spcPts val="0"/>
              </a:spcBef>
              <a:spcAft>
                <a:spcPts val="0"/>
              </a:spcAft>
              <a:buClr>
                <a:srgbClr val="FF6E14"/>
              </a:buClr>
              <a:buSzPts val="1600"/>
              <a:buFont typeface="Nunito ExtraBold"/>
              <a:buNone/>
              <a:defRPr sz="1600">
                <a:solidFill>
                  <a:srgbClr val="FF6E14"/>
                </a:solidFill>
                <a:latin typeface="Nunito ExtraBold"/>
                <a:ea typeface="Nunito ExtraBold"/>
                <a:cs typeface="Nunito ExtraBold"/>
                <a:sym typeface="Nunito ExtraBold"/>
              </a:defRPr>
            </a:lvl2pPr>
            <a:lvl3pPr lvl="2" rtl="0" algn="ctr">
              <a:spcBef>
                <a:spcPts val="0"/>
              </a:spcBef>
              <a:spcAft>
                <a:spcPts val="0"/>
              </a:spcAft>
              <a:buClr>
                <a:srgbClr val="FF6E14"/>
              </a:buClr>
              <a:buSzPts val="1600"/>
              <a:buFont typeface="Nunito ExtraBold"/>
              <a:buNone/>
              <a:defRPr sz="1600">
                <a:solidFill>
                  <a:srgbClr val="FF6E14"/>
                </a:solidFill>
                <a:latin typeface="Nunito ExtraBold"/>
                <a:ea typeface="Nunito ExtraBold"/>
                <a:cs typeface="Nunito ExtraBold"/>
                <a:sym typeface="Nunito ExtraBold"/>
              </a:defRPr>
            </a:lvl3pPr>
            <a:lvl4pPr lvl="3" rtl="0" algn="ctr">
              <a:spcBef>
                <a:spcPts val="0"/>
              </a:spcBef>
              <a:spcAft>
                <a:spcPts val="0"/>
              </a:spcAft>
              <a:buClr>
                <a:srgbClr val="FF6E14"/>
              </a:buClr>
              <a:buSzPts val="1600"/>
              <a:buFont typeface="Nunito ExtraBold"/>
              <a:buNone/>
              <a:defRPr sz="1600">
                <a:solidFill>
                  <a:srgbClr val="FF6E14"/>
                </a:solidFill>
                <a:latin typeface="Nunito ExtraBold"/>
                <a:ea typeface="Nunito ExtraBold"/>
                <a:cs typeface="Nunito ExtraBold"/>
                <a:sym typeface="Nunito ExtraBold"/>
              </a:defRPr>
            </a:lvl4pPr>
            <a:lvl5pPr lvl="4" rtl="0" algn="ctr">
              <a:spcBef>
                <a:spcPts val="0"/>
              </a:spcBef>
              <a:spcAft>
                <a:spcPts val="0"/>
              </a:spcAft>
              <a:buClr>
                <a:srgbClr val="FF6E14"/>
              </a:buClr>
              <a:buSzPts val="1600"/>
              <a:buFont typeface="Nunito ExtraBold"/>
              <a:buNone/>
              <a:defRPr sz="1600">
                <a:solidFill>
                  <a:srgbClr val="FF6E14"/>
                </a:solidFill>
                <a:latin typeface="Nunito ExtraBold"/>
                <a:ea typeface="Nunito ExtraBold"/>
                <a:cs typeface="Nunito ExtraBold"/>
                <a:sym typeface="Nunito ExtraBold"/>
              </a:defRPr>
            </a:lvl5pPr>
            <a:lvl6pPr lvl="5" rtl="0" algn="ctr">
              <a:spcBef>
                <a:spcPts val="0"/>
              </a:spcBef>
              <a:spcAft>
                <a:spcPts val="0"/>
              </a:spcAft>
              <a:buClr>
                <a:srgbClr val="FF6E14"/>
              </a:buClr>
              <a:buSzPts val="1600"/>
              <a:buFont typeface="Nunito ExtraBold"/>
              <a:buNone/>
              <a:defRPr sz="1600">
                <a:solidFill>
                  <a:srgbClr val="FF6E14"/>
                </a:solidFill>
                <a:latin typeface="Nunito ExtraBold"/>
                <a:ea typeface="Nunito ExtraBold"/>
                <a:cs typeface="Nunito ExtraBold"/>
                <a:sym typeface="Nunito ExtraBold"/>
              </a:defRPr>
            </a:lvl6pPr>
            <a:lvl7pPr lvl="6" rtl="0" algn="ctr">
              <a:spcBef>
                <a:spcPts val="0"/>
              </a:spcBef>
              <a:spcAft>
                <a:spcPts val="0"/>
              </a:spcAft>
              <a:buClr>
                <a:srgbClr val="FF6E14"/>
              </a:buClr>
              <a:buSzPts val="1600"/>
              <a:buFont typeface="Nunito ExtraBold"/>
              <a:buNone/>
              <a:defRPr sz="1600">
                <a:solidFill>
                  <a:srgbClr val="FF6E14"/>
                </a:solidFill>
                <a:latin typeface="Nunito ExtraBold"/>
                <a:ea typeface="Nunito ExtraBold"/>
                <a:cs typeface="Nunito ExtraBold"/>
                <a:sym typeface="Nunito ExtraBold"/>
              </a:defRPr>
            </a:lvl7pPr>
            <a:lvl8pPr lvl="7" rtl="0" algn="ctr">
              <a:spcBef>
                <a:spcPts val="0"/>
              </a:spcBef>
              <a:spcAft>
                <a:spcPts val="0"/>
              </a:spcAft>
              <a:buClr>
                <a:srgbClr val="FF6E14"/>
              </a:buClr>
              <a:buSzPts val="1600"/>
              <a:buFont typeface="Nunito ExtraBold"/>
              <a:buNone/>
              <a:defRPr sz="1600">
                <a:solidFill>
                  <a:srgbClr val="FF6E14"/>
                </a:solidFill>
                <a:latin typeface="Nunito ExtraBold"/>
                <a:ea typeface="Nunito ExtraBold"/>
                <a:cs typeface="Nunito ExtraBold"/>
                <a:sym typeface="Nunito ExtraBold"/>
              </a:defRPr>
            </a:lvl8pPr>
            <a:lvl9pPr lvl="8" rtl="0" algn="ctr">
              <a:spcBef>
                <a:spcPts val="0"/>
              </a:spcBef>
              <a:spcAft>
                <a:spcPts val="0"/>
              </a:spcAft>
              <a:buClr>
                <a:srgbClr val="FF6E14"/>
              </a:buClr>
              <a:buSzPts val="1600"/>
              <a:buFont typeface="Nunito ExtraBold"/>
              <a:buNone/>
              <a:defRPr sz="1600">
                <a:solidFill>
                  <a:srgbClr val="FF6E14"/>
                </a:solidFill>
                <a:latin typeface="Nunito ExtraBold"/>
                <a:ea typeface="Nunito ExtraBold"/>
                <a:cs typeface="Nunito ExtraBold"/>
                <a:sym typeface="Nunito ExtraBold"/>
              </a:defRPr>
            </a:lvl9pPr>
          </a:lstStyle>
          <a:p/>
        </p:txBody>
      </p:sp>
      <p:sp>
        <p:nvSpPr>
          <p:cNvPr id="57" name="Google Shape;57;p6"/>
          <p:cNvSpPr txBox="1"/>
          <p:nvPr>
            <p:ph idx="7" type="subTitle"/>
          </p:nvPr>
        </p:nvSpPr>
        <p:spPr>
          <a:xfrm>
            <a:off x="5325120" y="2509846"/>
            <a:ext cx="2256300" cy="14175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1pPr>
            <a:lvl2pPr lvl="1" rtl="0">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2pPr>
            <a:lvl3pPr lvl="2" rtl="0">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3pPr>
            <a:lvl4pPr lvl="3" rtl="0">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4pPr>
            <a:lvl5pPr lvl="4" rtl="0">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5pPr>
            <a:lvl6pPr lvl="5" rtl="0">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6pPr>
            <a:lvl7pPr lvl="6" rtl="0">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7pPr>
            <a:lvl8pPr lvl="7" rtl="0">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8pPr>
            <a:lvl9pPr lvl="8" rtl="0">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218525" y="214363"/>
            <a:ext cx="7582751" cy="5229853"/>
          </a:xfrm>
          <a:custGeom>
            <a:rect b="b" l="l" r="r" t="t"/>
            <a:pathLst>
              <a:path extrusionOk="0" h="6836409" w="10387330">
                <a:moveTo>
                  <a:pt x="0" y="6836105"/>
                </a:moveTo>
                <a:lnTo>
                  <a:pt x="10387203" y="6836105"/>
                </a:lnTo>
                <a:lnTo>
                  <a:pt x="10387203" y="0"/>
                </a:lnTo>
                <a:lnTo>
                  <a:pt x="0" y="0"/>
                </a:lnTo>
                <a:lnTo>
                  <a:pt x="0" y="6836105"/>
                </a:lnTo>
                <a:close/>
              </a:path>
            </a:pathLst>
          </a:custGeom>
          <a:solidFill>
            <a:srgbClr val="D3E3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7" name="Google Shape;7;p1"/>
          <p:cNvSpPr/>
          <p:nvPr/>
        </p:nvSpPr>
        <p:spPr>
          <a:xfrm>
            <a:off x="0" y="0"/>
            <a:ext cx="8018048" cy="428463"/>
          </a:xfrm>
          <a:custGeom>
            <a:rect b="b" l="l" r="r" t="t"/>
            <a:pathLst>
              <a:path extrusionOk="0" h="571500" w="10692130">
                <a:moveTo>
                  <a:pt x="10692003" y="0"/>
                </a:moveTo>
                <a:lnTo>
                  <a:pt x="0" y="0"/>
                </a:lnTo>
                <a:lnTo>
                  <a:pt x="0" y="571500"/>
                </a:lnTo>
                <a:lnTo>
                  <a:pt x="10692003" y="571500"/>
                </a:lnTo>
                <a:lnTo>
                  <a:pt x="10692003"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8" name="Google Shape;8;p1"/>
          <p:cNvSpPr txBox="1"/>
          <p:nvPr/>
        </p:nvSpPr>
        <p:spPr>
          <a:xfrm>
            <a:off x="218534" y="139550"/>
            <a:ext cx="7582800" cy="163500"/>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1000">
                <a:solidFill>
                  <a:schemeClr val="lt1"/>
                </a:solidFill>
                <a:latin typeface="Nunito ExtraBold"/>
                <a:ea typeface="Nunito ExtraBold"/>
                <a:cs typeface="Nunito ExtraBold"/>
                <a:sym typeface="Nunito ExtraBold"/>
              </a:rPr>
              <a:t>Unit</a:t>
            </a:r>
            <a:r>
              <a:rPr lang="en" sz="1000">
                <a:solidFill>
                  <a:schemeClr val="lt1"/>
                </a:solidFill>
                <a:latin typeface="Nunito ExtraBold"/>
                <a:ea typeface="Nunito ExtraBold"/>
                <a:cs typeface="Nunito ExtraBold"/>
                <a:sym typeface="Nunito ExtraBold"/>
              </a:rPr>
              <a:t> 3.1</a:t>
            </a:r>
            <a:r>
              <a:rPr lang="en" sz="1000">
                <a:solidFill>
                  <a:schemeClr val="lt1"/>
                </a:solidFill>
                <a:latin typeface="Nunito ExtraLight"/>
                <a:ea typeface="Nunito ExtraLight"/>
                <a:cs typeface="Nunito ExtraLight"/>
                <a:sym typeface="Nunito ExtraLight"/>
              </a:rPr>
              <a:t>  </a:t>
            </a:r>
            <a:r>
              <a:rPr lang="en" sz="1000">
                <a:solidFill>
                  <a:schemeClr val="lt1"/>
                </a:solidFill>
                <a:latin typeface="Raleway"/>
                <a:ea typeface="Raleway"/>
                <a:cs typeface="Raleway"/>
                <a:sym typeface="Raleway"/>
              </a:rPr>
              <a:t>Advocacy Campaign Planning</a:t>
            </a:r>
            <a:endParaRPr sz="1000">
              <a:solidFill>
                <a:schemeClr val="lt1"/>
              </a:solidFill>
              <a:latin typeface="Raleway Medium"/>
              <a:ea typeface="Raleway Medium"/>
              <a:cs typeface="Raleway Medium"/>
              <a:sym typeface="Raleway Medium"/>
            </a:endParaRPr>
          </a:p>
        </p:txBody>
      </p:sp>
      <p:sp>
        <p:nvSpPr>
          <p:cNvPr id="9" name="Google Shape;9;p1"/>
          <p:cNvSpPr txBox="1"/>
          <p:nvPr/>
        </p:nvSpPr>
        <p:spPr>
          <a:xfrm>
            <a:off x="4823601" y="5505673"/>
            <a:ext cx="2966700" cy="94200"/>
          </a:xfrm>
          <a:prstGeom prst="rect">
            <a:avLst/>
          </a:prstGeom>
          <a:noFill/>
          <a:ln>
            <a:noFill/>
          </a:ln>
        </p:spPr>
        <p:txBody>
          <a:bodyPr anchorCtr="0" anchor="t" bIns="0" lIns="0" spcFirstLastPara="1" rIns="0" wrap="square" tIns="9525">
            <a:spAutoFit/>
          </a:bodyPr>
          <a:lstStyle/>
          <a:p>
            <a:pPr indent="0" lvl="0" marL="0" rtl="0" algn="r">
              <a:lnSpc>
                <a:spcPct val="115000"/>
              </a:lnSpc>
              <a:spcBef>
                <a:spcPts val="0"/>
              </a:spcBef>
              <a:spcAft>
                <a:spcPts val="0"/>
              </a:spcAft>
              <a:buSzPts val="1100"/>
              <a:buNone/>
            </a:pPr>
            <a:r>
              <a:rPr lang="en" sz="550">
                <a:solidFill>
                  <a:srgbClr val="59585B"/>
                </a:solidFill>
                <a:latin typeface="Source Sans Pro"/>
                <a:ea typeface="Source Sans Pro"/>
                <a:cs typeface="Source Sans Pro"/>
                <a:sym typeface="Source Sans Pro"/>
              </a:rPr>
              <a:t>©</a:t>
            </a:r>
            <a:r>
              <a:rPr lang="en" sz="550">
                <a:solidFill>
                  <a:srgbClr val="59585B"/>
                </a:solidFill>
                <a:latin typeface="Raleway"/>
                <a:ea typeface="Raleway"/>
                <a:cs typeface="Raleway"/>
                <a:sym typeface="Raleway"/>
              </a:rPr>
              <a:t>2022 POPULATION REFERENCE BUREAU, ALL RIGHTS RESERVED  |  PRB.ORG</a:t>
            </a:r>
            <a:endParaRPr sz="500">
              <a:solidFill>
                <a:srgbClr val="59585B"/>
              </a:solidFill>
              <a:latin typeface="Source Sans Pro"/>
              <a:ea typeface="Source Sans Pro"/>
              <a:cs typeface="Source Sans Pro"/>
              <a:sym typeface="Source Sans Pro"/>
            </a:endParaRPr>
          </a:p>
        </p:txBody>
      </p:sp>
      <p:sp>
        <p:nvSpPr>
          <p:cNvPr id="10" name="Google Shape;10;p1"/>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b="1" sz="1300">
                <a:solidFill>
                  <a:schemeClr val="lt1"/>
                </a:solidFill>
                <a:latin typeface="Raleway"/>
                <a:ea typeface="Raleway"/>
                <a:cs typeface="Raleway"/>
                <a:sym typeface="Raleway"/>
              </a:defRPr>
            </a:lvl1pPr>
            <a:lvl2pPr indent="0" lvl="1" marL="0" marR="0" rtl="0" algn="r">
              <a:spcBef>
                <a:spcPts val="0"/>
              </a:spcBef>
              <a:buNone/>
              <a:defRPr b="1" sz="1300">
                <a:solidFill>
                  <a:schemeClr val="lt1"/>
                </a:solidFill>
                <a:latin typeface="Raleway"/>
                <a:ea typeface="Raleway"/>
                <a:cs typeface="Raleway"/>
                <a:sym typeface="Raleway"/>
              </a:defRPr>
            </a:lvl2pPr>
            <a:lvl3pPr indent="0" lvl="2" marL="0" marR="0" rtl="0" algn="r">
              <a:spcBef>
                <a:spcPts val="0"/>
              </a:spcBef>
              <a:buNone/>
              <a:defRPr b="1" sz="1300">
                <a:solidFill>
                  <a:schemeClr val="lt1"/>
                </a:solidFill>
                <a:latin typeface="Raleway"/>
                <a:ea typeface="Raleway"/>
                <a:cs typeface="Raleway"/>
                <a:sym typeface="Raleway"/>
              </a:defRPr>
            </a:lvl3pPr>
            <a:lvl4pPr indent="0" lvl="3" marL="0" marR="0" rtl="0" algn="r">
              <a:spcBef>
                <a:spcPts val="0"/>
              </a:spcBef>
              <a:buNone/>
              <a:defRPr b="1" sz="1300">
                <a:solidFill>
                  <a:schemeClr val="lt1"/>
                </a:solidFill>
                <a:latin typeface="Raleway"/>
                <a:ea typeface="Raleway"/>
                <a:cs typeface="Raleway"/>
                <a:sym typeface="Raleway"/>
              </a:defRPr>
            </a:lvl4pPr>
            <a:lvl5pPr indent="0" lvl="4" marL="0" marR="0" rtl="0" algn="r">
              <a:spcBef>
                <a:spcPts val="0"/>
              </a:spcBef>
              <a:buNone/>
              <a:defRPr b="1" sz="1300">
                <a:solidFill>
                  <a:schemeClr val="lt1"/>
                </a:solidFill>
                <a:latin typeface="Raleway"/>
                <a:ea typeface="Raleway"/>
                <a:cs typeface="Raleway"/>
                <a:sym typeface="Raleway"/>
              </a:defRPr>
            </a:lvl5pPr>
            <a:lvl6pPr indent="0" lvl="5" marL="0" marR="0" rtl="0" algn="r">
              <a:spcBef>
                <a:spcPts val="0"/>
              </a:spcBef>
              <a:buNone/>
              <a:defRPr b="1" sz="1300">
                <a:solidFill>
                  <a:schemeClr val="lt1"/>
                </a:solidFill>
                <a:latin typeface="Raleway"/>
                <a:ea typeface="Raleway"/>
                <a:cs typeface="Raleway"/>
                <a:sym typeface="Raleway"/>
              </a:defRPr>
            </a:lvl6pPr>
            <a:lvl7pPr indent="0" lvl="6" marL="0" marR="0" rtl="0" algn="r">
              <a:spcBef>
                <a:spcPts val="0"/>
              </a:spcBef>
              <a:buNone/>
              <a:defRPr b="1" sz="1300">
                <a:solidFill>
                  <a:schemeClr val="lt1"/>
                </a:solidFill>
                <a:latin typeface="Raleway"/>
                <a:ea typeface="Raleway"/>
                <a:cs typeface="Raleway"/>
                <a:sym typeface="Raleway"/>
              </a:defRPr>
            </a:lvl7pPr>
            <a:lvl8pPr indent="0" lvl="7" marL="0" marR="0" rtl="0" algn="r">
              <a:spcBef>
                <a:spcPts val="0"/>
              </a:spcBef>
              <a:buNone/>
              <a:defRPr b="1" sz="1300">
                <a:solidFill>
                  <a:schemeClr val="lt1"/>
                </a:solidFill>
                <a:latin typeface="Raleway"/>
                <a:ea typeface="Raleway"/>
                <a:cs typeface="Raleway"/>
                <a:sym typeface="Raleway"/>
              </a:defRPr>
            </a:lvl8pPr>
            <a:lvl9pPr indent="0" lvl="8" marL="0" marR="0" rtl="0" algn="r">
              <a:spcBef>
                <a:spcPts val="0"/>
              </a:spcBef>
              <a:buNone/>
              <a:defRPr b="1" sz="1300">
                <a:solidFill>
                  <a:schemeClr val="lt1"/>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
              <a:t>‹#›</a:t>
            </a:fld>
            <a:endParaRPr u="non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6.jpg"/><Relationship Id="rId5"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33.png"/><Relationship Id="rId4" Type="http://schemas.openxmlformats.org/officeDocument/2006/relationships/hyperlink" Target="https://unsplash.com/@soymeraki?utm_source=unsplash&amp;utm_medium=referral&amp;utm_content=creditCopyText" TargetMode="External"/><Relationship Id="rId5" Type="http://schemas.openxmlformats.org/officeDocument/2006/relationships/hyperlink" Target="https://unsplash.com/s/photos/directions?utm_source=unsplash&amp;utm_medium=referral&amp;utm_content=creditCopyText" TargetMode="External"/><Relationship Id="rId6"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19.png"/><Relationship Id="rId6"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31.jpg"/><Relationship Id="rId4" Type="http://schemas.openxmlformats.org/officeDocument/2006/relationships/image" Target="../media/image15.png"/><Relationship Id="rId5"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18.png"/><Relationship Id="rId6"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2.png"/><Relationship Id="rId5"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16.png"/><Relationship Id="rId6"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5.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24.png"/><Relationship Id="rId6"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26.png"/><Relationship Id="rId4" Type="http://schemas.openxmlformats.org/officeDocument/2006/relationships/hyperlink" Target="http://ctb.ku.edu/en/table-of-contents/advocacy/advocacy-principles/overview/main" TargetMode="External"/><Relationship Id="rId5" Type="http://schemas.openxmlformats.org/officeDocument/2006/relationships/hyperlink" Target="https://www.salsalabs.com/blog/advocacy-campaign-planning" TargetMode="External"/><Relationship Id="rId6"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21.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1.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13.png"/><Relationship Id="rId6" Type="http://schemas.openxmlformats.org/officeDocument/2006/relationships/image" Target="../media/image16.png"/><Relationship Id="rId7"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1.jpg"/><Relationship Id="rId4" Type="http://schemas.openxmlformats.org/officeDocument/2006/relationships/image" Target="../media/image15.pn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7"/>
          <p:cNvSpPr/>
          <p:nvPr/>
        </p:nvSpPr>
        <p:spPr>
          <a:xfrm>
            <a:off x="4675638" y="4871517"/>
            <a:ext cx="3342799" cy="796765"/>
          </a:xfrm>
          <a:custGeom>
            <a:rect b="b" l="l" r="r" t="t"/>
            <a:pathLst>
              <a:path extrusionOk="0" h="1062354" w="4457065">
                <a:moveTo>
                  <a:pt x="4457002" y="0"/>
                </a:moveTo>
                <a:lnTo>
                  <a:pt x="254000" y="0"/>
                </a:lnTo>
                <a:lnTo>
                  <a:pt x="208342" y="4092"/>
                </a:lnTo>
                <a:lnTo>
                  <a:pt x="165369" y="15890"/>
                </a:lnTo>
                <a:lnTo>
                  <a:pt x="125799" y="34677"/>
                </a:lnTo>
                <a:lnTo>
                  <a:pt x="90349" y="59736"/>
                </a:lnTo>
                <a:lnTo>
                  <a:pt x="59736" y="90349"/>
                </a:lnTo>
                <a:lnTo>
                  <a:pt x="34677" y="125799"/>
                </a:lnTo>
                <a:lnTo>
                  <a:pt x="15890" y="165369"/>
                </a:lnTo>
                <a:lnTo>
                  <a:pt x="4092" y="208342"/>
                </a:lnTo>
                <a:lnTo>
                  <a:pt x="0" y="253999"/>
                </a:lnTo>
                <a:lnTo>
                  <a:pt x="0" y="1062200"/>
                </a:lnTo>
                <a:lnTo>
                  <a:pt x="4457002" y="1062200"/>
                </a:lnTo>
                <a:lnTo>
                  <a:pt x="4457002"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63" name="Google Shape;63;p7"/>
          <p:cNvSpPr/>
          <p:nvPr/>
        </p:nvSpPr>
        <p:spPr>
          <a:xfrm>
            <a:off x="0" y="638661"/>
            <a:ext cx="1681163" cy="3456146"/>
          </a:xfrm>
          <a:custGeom>
            <a:rect b="b" l="l" r="r" t="t"/>
            <a:pathLst>
              <a:path extrusionOk="0" h="4608195" w="2241550">
                <a:moveTo>
                  <a:pt x="0" y="0"/>
                </a:moveTo>
                <a:lnTo>
                  <a:pt x="0" y="4608170"/>
                </a:lnTo>
                <a:lnTo>
                  <a:pt x="32710" y="4607163"/>
                </a:lnTo>
                <a:lnTo>
                  <a:pt x="80444" y="4604714"/>
                </a:lnTo>
                <a:lnTo>
                  <a:pt x="127917" y="4601300"/>
                </a:lnTo>
                <a:lnTo>
                  <a:pt x="175120" y="4596934"/>
                </a:lnTo>
                <a:lnTo>
                  <a:pt x="222043" y="4591623"/>
                </a:lnTo>
                <a:lnTo>
                  <a:pt x="268677" y="4585377"/>
                </a:lnTo>
                <a:lnTo>
                  <a:pt x="315011" y="4578207"/>
                </a:lnTo>
                <a:lnTo>
                  <a:pt x="361037" y="4570122"/>
                </a:lnTo>
                <a:lnTo>
                  <a:pt x="406744" y="4561132"/>
                </a:lnTo>
                <a:lnTo>
                  <a:pt x="452124" y="4551245"/>
                </a:lnTo>
                <a:lnTo>
                  <a:pt x="497165" y="4540472"/>
                </a:lnTo>
                <a:lnTo>
                  <a:pt x="541860" y="4528823"/>
                </a:lnTo>
                <a:lnTo>
                  <a:pt x="586197" y="4516306"/>
                </a:lnTo>
                <a:lnTo>
                  <a:pt x="630169" y="4502932"/>
                </a:lnTo>
                <a:lnTo>
                  <a:pt x="673764" y="4488711"/>
                </a:lnTo>
                <a:lnTo>
                  <a:pt x="716973" y="4473651"/>
                </a:lnTo>
                <a:lnTo>
                  <a:pt x="759787" y="4457762"/>
                </a:lnTo>
                <a:lnTo>
                  <a:pt x="802196" y="4441055"/>
                </a:lnTo>
                <a:lnTo>
                  <a:pt x="844190" y="4423539"/>
                </a:lnTo>
                <a:lnTo>
                  <a:pt x="885760" y="4405223"/>
                </a:lnTo>
                <a:lnTo>
                  <a:pt x="926896" y="4386116"/>
                </a:lnTo>
                <a:lnTo>
                  <a:pt x="967589" y="4366230"/>
                </a:lnTo>
                <a:lnTo>
                  <a:pt x="1007828" y="4345573"/>
                </a:lnTo>
                <a:lnTo>
                  <a:pt x="1047605" y="4324154"/>
                </a:lnTo>
                <a:lnTo>
                  <a:pt x="1086909" y="4301984"/>
                </a:lnTo>
                <a:lnTo>
                  <a:pt x="1125732" y="4279072"/>
                </a:lnTo>
                <a:lnTo>
                  <a:pt x="1164063" y="4255428"/>
                </a:lnTo>
                <a:lnTo>
                  <a:pt x="1201892" y="4231062"/>
                </a:lnTo>
                <a:lnTo>
                  <a:pt x="1239211" y="4205982"/>
                </a:lnTo>
                <a:lnTo>
                  <a:pt x="1276009" y="4180199"/>
                </a:lnTo>
                <a:lnTo>
                  <a:pt x="1312277" y="4153722"/>
                </a:lnTo>
                <a:lnTo>
                  <a:pt x="1348005" y="4126561"/>
                </a:lnTo>
                <a:lnTo>
                  <a:pt x="1383184" y="4098725"/>
                </a:lnTo>
                <a:lnTo>
                  <a:pt x="1417804" y="4070225"/>
                </a:lnTo>
                <a:lnTo>
                  <a:pt x="1451855" y="4041069"/>
                </a:lnTo>
                <a:lnTo>
                  <a:pt x="1485328" y="4011268"/>
                </a:lnTo>
                <a:lnTo>
                  <a:pt x="1518213" y="3980830"/>
                </a:lnTo>
                <a:lnTo>
                  <a:pt x="1550501" y="3949767"/>
                </a:lnTo>
                <a:lnTo>
                  <a:pt x="1582181" y="3918086"/>
                </a:lnTo>
                <a:lnTo>
                  <a:pt x="1613245" y="3885799"/>
                </a:lnTo>
                <a:lnTo>
                  <a:pt x="1643682" y="3852913"/>
                </a:lnTo>
                <a:lnTo>
                  <a:pt x="1673484" y="3819440"/>
                </a:lnTo>
                <a:lnTo>
                  <a:pt x="1702639" y="3785389"/>
                </a:lnTo>
                <a:lnTo>
                  <a:pt x="1731140" y="3750769"/>
                </a:lnTo>
                <a:lnTo>
                  <a:pt x="1758975" y="3715590"/>
                </a:lnTo>
                <a:lnTo>
                  <a:pt x="1786136" y="3679862"/>
                </a:lnTo>
                <a:lnTo>
                  <a:pt x="1812613" y="3643594"/>
                </a:lnTo>
                <a:lnTo>
                  <a:pt x="1838396" y="3606796"/>
                </a:lnTo>
                <a:lnTo>
                  <a:pt x="1863476" y="3569477"/>
                </a:lnTo>
                <a:lnTo>
                  <a:pt x="1887843" y="3531648"/>
                </a:lnTo>
                <a:lnTo>
                  <a:pt x="1911487" y="3493317"/>
                </a:lnTo>
                <a:lnTo>
                  <a:pt x="1934399" y="3454495"/>
                </a:lnTo>
                <a:lnTo>
                  <a:pt x="1956569" y="3415190"/>
                </a:lnTo>
                <a:lnTo>
                  <a:pt x="1977987" y="3375414"/>
                </a:lnTo>
                <a:lnTo>
                  <a:pt x="1998645" y="3335174"/>
                </a:lnTo>
                <a:lnTo>
                  <a:pt x="2018531" y="3294481"/>
                </a:lnTo>
                <a:lnTo>
                  <a:pt x="2037637" y="3253345"/>
                </a:lnTo>
                <a:lnTo>
                  <a:pt x="2055953" y="3211775"/>
                </a:lnTo>
                <a:lnTo>
                  <a:pt x="2073470" y="3169781"/>
                </a:lnTo>
                <a:lnTo>
                  <a:pt x="2090177" y="3127372"/>
                </a:lnTo>
                <a:lnTo>
                  <a:pt x="2106065" y="3084558"/>
                </a:lnTo>
                <a:lnTo>
                  <a:pt x="2121125" y="3041349"/>
                </a:lnTo>
                <a:lnTo>
                  <a:pt x="2135347" y="2997754"/>
                </a:lnTo>
                <a:lnTo>
                  <a:pt x="2148721" y="2953783"/>
                </a:lnTo>
                <a:lnTo>
                  <a:pt x="2161237" y="2909445"/>
                </a:lnTo>
                <a:lnTo>
                  <a:pt x="2172887" y="2864751"/>
                </a:lnTo>
                <a:lnTo>
                  <a:pt x="2183660" y="2819709"/>
                </a:lnTo>
                <a:lnTo>
                  <a:pt x="2193546" y="2774330"/>
                </a:lnTo>
                <a:lnTo>
                  <a:pt x="2202537" y="2728622"/>
                </a:lnTo>
                <a:lnTo>
                  <a:pt x="2210622" y="2682597"/>
                </a:lnTo>
                <a:lnTo>
                  <a:pt x="2217792" y="2636262"/>
                </a:lnTo>
                <a:lnTo>
                  <a:pt x="2224037" y="2589629"/>
                </a:lnTo>
                <a:lnTo>
                  <a:pt x="2229348" y="2542706"/>
                </a:lnTo>
                <a:lnTo>
                  <a:pt x="2233715" y="2495503"/>
                </a:lnTo>
                <a:lnTo>
                  <a:pt x="2237128" y="2448030"/>
                </a:lnTo>
                <a:lnTo>
                  <a:pt x="2239578" y="2400296"/>
                </a:lnTo>
                <a:lnTo>
                  <a:pt x="2241055" y="2352311"/>
                </a:lnTo>
                <a:lnTo>
                  <a:pt x="2241550" y="2304085"/>
                </a:lnTo>
                <a:lnTo>
                  <a:pt x="2241055" y="2255859"/>
                </a:lnTo>
                <a:lnTo>
                  <a:pt x="2239578" y="2207874"/>
                </a:lnTo>
                <a:lnTo>
                  <a:pt x="2237128" y="2160140"/>
                </a:lnTo>
                <a:lnTo>
                  <a:pt x="2233715" y="2112667"/>
                </a:lnTo>
                <a:lnTo>
                  <a:pt x="2229348" y="2065464"/>
                </a:lnTo>
                <a:lnTo>
                  <a:pt x="2224037" y="2018541"/>
                </a:lnTo>
                <a:lnTo>
                  <a:pt x="2217792" y="1971908"/>
                </a:lnTo>
                <a:lnTo>
                  <a:pt x="2210622" y="1925573"/>
                </a:lnTo>
                <a:lnTo>
                  <a:pt x="2202537" y="1879547"/>
                </a:lnTo>
                <a:lnTo>
                  <a:pt x="2193546" y="1833840"/>
                </a:lnTo>
                <a:lnTo>
                  <a:pt x="2183660" y="1788461"/>
                </a:lnTo>
                <a:lnTo>
                  <a:pt x="2172887" y="1743419"/>
                </a:lnTo>
                <a:lnTo>
                  <a:pt x="2161237" y="1698725"/>
                </a:lnTo>
                <a:lnTo>
                  <a:pt x="2148721" y="1654387"/>
                </a:lnTo>
                <a:lnTo>
                  <a:pt x="2135347" y="1610416"/>
                </a:lnTo>
                <a:lnTo>
                  <a:pt x="2121125" y="1566821"/>
                </a:lnTo>
                <a:lnTo>
                  <a:pt x="2106065" y="1523612"/>
                </a:lnTo>
                <a:lnTo>
                  <a:pt x="2090177" y="1480798"/>
                </a:lnTo>
                <a:lnTo>
                  <a:pt x="2073470" y="1438389"/>
                </a:lnTo>
                <a:lnTo>
                  <a:pt x="2055953" y="1396395"/>
                </a:lnTo>
                <a:lnTo>
                  <a:pt x="2037637" y="1354825"/>
                </a:lnTo>
                <a:lnTo>
                  <a:pt x="2018531" y="1313688"/>
                </a:lnTo>
                <a:lnTo>
                  <a:pt x="1998645" y="1272996"/>
                </a:lnTo>
                <a:lnTo>
                  <a:pt x="1977987" y="1232756"/>
                </a:lnTo>
                <a:lnTo>
                  <a:pt x="1956569" y="1192979"/>
                </a:lnTo>
                <a:lnTo>
                  <a:pt x="1934399" y="1153675"/>
                </a:lnTo>
                <a:lnTo>
                  <a:pt x="1911487" y="1114853"/>
                </a:lnTo>
                <a:lnTo>
                  <a:pt x="1887843" y="1076522"/>
                </a:lnTo>
                <a:lnTo>
                  <a:pt x="1863476" y="1038692"/>
                </a:lnTo>
                <a:lnTo>
                  <a:pt x="1838396" y="1001374"/>
                </a:lnTo>
                <a:lnTo>
                  <a:pt x="1812613" y="964576"/>
                </a:lnTo>
                <a:lnTo>
                  <a:pt x="1786136" y="928308"/>
                </a:lnTo>
                <a:lnTo>
                  <a:pt x="1758975" y="892579"/>
                </a:lnTo>
                <a:lnTo>
                  <a:pt x="1731140" y="857400"/>
                </a:lnTo>
                <a:lnTo>
                  <a:pt x="1702639" y="822781"/>
                </a:lnTo>
                <a:lnTo>
                  <a:pt x="1673484" y="788729"/>
                </a:lnTo>
                <a:lnTo>
                  <a:pt x="1643682" y="755256"/>
                </a:lnTo>
                <a:lnTo>
                  <a:pt x="1613245" y="722371"/>
                </a:lnTo>
                <a:lnTo>
                  <a:pt x="1582181" y="690084"/>
                </a:lnTo>
                <a:lnTo>
                  <a:pt x="1550501" y="658403"/>
                </a:lnTo>
                <a:lnTo>
                  <a:pt x="1518213" y="627339"/>
                </a:lnTo>
                <a:lnTo>
                  <a:pt x="1485328" y="596902"/>
                </a:lnTo>
                <a:lnTo>
                  <a:pt x="1451855" y="567101"/>
                </a:lnTo>
                <a:lnTo>
                  <a:pt x="1417804" y="537945"/>
                </a:lnTo>
                <a:lnTo>
                  <a:pt x="1383184" y="509445"/>
                </a:lnTo>
                <a:lnTo>
                  <a:pt x="1348005" y="481609"/>
                </a:lnTo>
                <a:lnTo>
                  <a:pt x="1312277" y="454448"/>
                </a:lnTo>
                <a:lnTo>
                  <a:pt x="1276009" y="427971"/>
                </a:lnTo>
                <a:lnTo>
                  <a:pt x="1239211" y="402188"/>
                </a:lnTo>
                <a:lnTo>
                  <a:pt x="1201892" y="377108"/>
                </a:lnTo>
                <a:lnTo>
                  <a:pt x="1164063" y="352742"/>
                </a:lnTo>
                <a:lnTo>
                  <a:pt x="1125732" y="329097"/>
                </a:lnTo>
                <a:lnTo>
                  <a:pt x="1086909" y="306186"/>
                </a:lnTo>
                <a:lnTo>
                  <a:pt x="1047605" y="284016"/>
                </a:lnTo>
                <a:lnTo>
                  <a:pt x="1007828" y="262597"/>
                </a:lnTo>
                <a:lnTo>
                  <a:pt x="967589" y="241940"/>
                </a:lnTo>
                <a:lnTo>
                  <a:pt x="926896" y="222053"/>
                </a:lnTo>
                <a:lnTo>
                  <a:pt x="885760" y="202947"/>
                </a:lnTo>
                <a:lnTo>
                  <a:pt x="844190" y="184631"/>
                </a:lnTo>
                <a:lnTo>
                  <a:pt x="802196" y="167115"/>
                </a:lnTo>
                <a:lnTo>
                  <a:pt x="759787" y="150407"/>
                </a:lnTo>
                <a:lnTo>
                  <a:pt x="716973" y="134519"/>
                </a:lnTo>
                <a:lnTo>
                  <a:pt x="673764" y="119459"/>
                </a:lnTo>
                <a:lnTo>
                  <a:pt x="630169" y="105238"/>
                </a:lnTo>
                <a:lnTo>
                  <a:pt x="586197" y="91864"/>
                </a:lnTo>
                <a:lnTo>
                  <a:pt x="541860" y="79347"/>
                </a:lnTo>
                <a:lnTo>
                  <a:pt x="497165" y="67698"/>
                </a:lnTo>
                <a:lnTo>
                  <a:pt x="452124" y="56925"/>
                </a:lnTo>
                <a:lnTo>
                  <a:pt x="406744" y="47038"/>
                </a:lnTo>
                <a:lnTo>
                  <a:pt x="361037" y="38047"/>
                </a:lnTo>
                <a:lnTo>
                  <a:pt x="315011" y="29962"/>
                </a:lnTo>
                <a:lnTo>
                  <a:pt x="268677" y="22792"/>
                </a:lnTo>
                <a:lnTo>
                  <a:pt x="222043" y="16547"/>
                </a:lnTo>
                <a:lnTo>
                  <a:pt x="175120" y="11236"/>
                </a:lnTo>
                <a:lnTo>
                  <a:pt x="127917" y="6869"/>
                </a:lnTo>
                <a:lnTo>
                  <a:pt x="80444" y="3456"/>
                </a:lnTo>
                <a:lnTo>
                  <a:pt x="32710" y="1006"/>
                </a:lnTo>
                <a:lnTo>
                  <a:pt x="0"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rgbClr val="000000"/>
              </a:solidFill>
              <a:latin typeface="Calibri"/>
              <a:ea typeface="Calibri"/>
              <a:cs typeface="Calibri"/>
              <a:sym typeface="Calibri"/>
            </a:endParaRPr>
          </a:p>
        </p:txBody>
      </p:sp>
      <p:sp>
        <p:nvSpPr>
          <p:cNvPr id="64" name="Google Shape;64;p7"/>
          <p:cNvSpPr/>
          <p:nvPr/>
        </p:nvSpPr>
        <p:spPr>
          <a:xfrm>
            <a:off x="7304976" y="5185055"/>
            <a:ext cx="475774" cy="219075"/>
          </a:xfrm>
          <a:custGeom>
            <a:rect b="b" l="l" r="r" t="t"/>
            <a:pathLst>
              <a:path extrusionOk="0" h="292100" w="634365">
                <a:moveTo>
                  <a:pt x="195300" y="86842"/>
                </a:moveTo>
                <a:lnTo>
                  <a:pt x="185039" y="41414"/>
                </a:lnTo>
                <a:lnTo>
                  <a:pt x="156095" y="10998"/>
                </a:lnTo>
                <a:lnTo>
                  <a:pt x="150228" y="8089"/>
                </a:lnTo>
                <a:lnTo>
                  <a:pt x="150228" y="87947"/>
                </a:lnTo>
                <a:lnTo>
                  <a:pt x="149479" y="97624"/>
                </a:lnTo>
                <a:lnTo>
                  <a:pt x="124129" y="130492"/>
                </a:lnTo>
                <a:lnTo>
                  <a:pt x="106260" y="133743"/>
                </a:lnTo>
                <a:lnTo>
                  <a:pt x="46901" y="133743"/>
                </a:lnTo>
                <a:lnTo>
                  <a:pt x="46177" y="133007"/>
                </a:lnTo>
                <a:lnTo>
                  <a:pt x="46177" y="42138"/>
                </a:lnTo>
                <a:lnTo>
                  <a:pt x="46532" y="41414"/>
                </a:lnTo>
                <a:lnTo>
                  <a:pt x="106260" y="41414"/>
                </a:lnTo>
                <a:lnTo>
                  <a:pt x="143433" y="61252"/>
                </a:lnTo>
                <a:lnTo>
                  <a:pt x="150228" y="87947"/>
                </a:lnTo>
                <a:lnTo>
                  <a:pt x="150228" y="8089"/>
                </a:lnTo>
                <a:lnTo>
                  <a:pt x="146392" y="6184"/>
                </a:lnTo>
                <a:lnTo>
                  <a:pt x="135902" y="2743"/>
                </a:lnTo>
                <a:lnTo>
                  <a:pt x="124510" y="685"/>
                </a:lnTo>
                <a:lnTo>
                  <a:pt x="112128" y="0"/>
                </a:lnTo>
                <a:lnTo>
                  <a:pt x="3302" y="0"/>
                </a:lnTo>
                <a:lnTo>
                  <a:pt x="2209" y="368"/>
                </a:lnTo>
                <a:lnTo>
                  <a:pt x="1473" y="1473"/>
                </a:lnTo>
                <a:lnTo>
                  <a:pt x="368" y="2565"/>
                </a:lnTo>
                <a:lnTo>
                  <a:pt x="0" y="3670"/>
                </a:lnTo>
                <a:lnTo>
                  <a:pt x="0" y="288010"/>
                </a:lnTo>
                <a:lnTo>
                  <a:pt x="2209" y="291299"/>
                </a:lnTo>
                <a:lnTo>
                  <a:pt x="3302" y="291668"/>
                </a:lnTo>
                <a:lnTo>
                  <a:pt x="41770" y="291668"/>
                </a:lnTo>
                <a:lnTo>
                  <a:pt x="43243" y="291299"/>
                </a:lnTo>
                <a:lnTo>
                  <a:pt x="43980" y="290207"/>
                </a:lnTo>
                <a:lnTo>
                  <a:pt x="45072" y="289102"/>
                </a:lnTo>
                <a:lnTo>
                  <a:pt x="45440" y="288010"/>
                </a:lnTo>
                <a:lnTo>
                  <a:pt x="45440" y="173316"/>
                </a:lnTo>
                <a:lnTo>
                  <a:pt x="45808" y="172580"/>
                </a:lnTo>
                <a:lnTo>
                  <a:pt x="109931" y="172580"/>
                </a:lnTo>
                <a:lnTo>
                  <a:pt x="122224" y="171894"/>
                </a:lnTo>
                <a:lnTo>
                  <a:pt x="163918" y="156184"/>
                </a:lnTo>
                <a:lnTo>
                  <a:pt x="189280" y="121666"/>
                </a:lnTo>
                <a:lnTo>
                  <a:pt x="194627" y="99136"/>
                </a:lnTo>
                <a:lnTo>
                  <a:pt x="195300" y="86842"/>
                </a:lnTo>
                <a:close/>
              </a:path>
              <a:path extrusionOk="0" h="292100" w="634365">
                <a:moveTo>
                  <a:pt x="414058" y="287629"/>
                </a:moveTo>
                <a:lnTo>
                  <a:pt x="413689" y="286893"/>
                </a:lnTo>
                <a:lnTo>
                  <a:pt x="413321" y="285800"/>
                </a:lnTo>
                <a:lnTo>
                  <a:pt x="359016" y="166344"/>
                </a:lnTo>
                <a:lnTo>
                  <a:pt x="358000" y="164147"/>
                </a:lnTo>
                <a:lnTo>
                  <a:pt x="358000" y="163779"/>
                </a:lnTo>
                <a:lnTo>
                  <a:pt x="358355" y="163055"/>
                </a:lnTo>
                <a:lnTo>
                  <a:pt x="359092" y="162318"/>
                </a:lnTo>
                <a:lnTo>
                  <a:pt x="359460" y="162318"/>
                </a:lnTo>
                <a:lnTo>
                  <a:pt x="371132" y="157492"/>
                </a:lnTo>
                <a:lnTo>
                  <a:pt x="381444" y="151231"/>
                </a:lnTo>
                <a:lnTo>
                  <a:pt x="390372" y="143459"/>
                </a:lnTo>
                <a:lnTo>
                  <a:pt x="397929" y="134099"/>
                </a:lnTo>
                <a:lnTo>
                  <a:pt x="400875" y="128981"/>
                </a:lnTo>
                <a:lnTo>
                  <a:pt x="403974" y="123609"/>
                </a:lnTo>
                <a:lnTo>
                  <a:pt x="408330" y="111937"/>
                </a:lnTo>
                <a:lnTo>
                  <a:pt x="410972" y="99174"/>
                </a:lnTo>
                <a:lnTo>
                  <a:pt x="411861" y="85369"/>
                </a:lnTo>
                <a:lnTo>
                  <a:pt x="411187" y="73139"/>
                </a:lnTo>
                <a:lnTo>
                  <a:pt x="409194" y="61696"/>
                </a:lnTo>
                <a:lnTo>
                  <a:pt x="405980" y="51003"/>
                </a:lnTo>
                <a:lnTo>
                  <a:pt x="402082" y="42138"/>
                </a:lnTo>
                <a:lnTo>
                  <a:pt x="401599" y="41033"/>
                </a:lnTo>
                <a:lnTo>
                  <a:pt x="373011" y="10985"/>
                </a:lnTo>
                <a:lnTo>
                  <a:pt x="366052" y="7620"/>
                </a:lnTo>
                <a:lnTo>
                  <a:pt x="366052" y="85737"/>
                </a:lnTo>
                <a:lnTo>
                  <a:pt x="365353" y="95097"/>
                </a:lnTo>
                <a:lnTo>
                  <a:pt x="341274" y="125996"/>
                </a:lnTo>
                <a:lnTo>
                  <a:pt x="324281" y="128981"/>
                </a:lnTo>
                <a:lnTo>
                  <a:pt x="264566" y="128981"/>
                </a:lnTo>
                <a:lnTo>
                  <a:pt x="263829" y="128244"/>
                </a:lnTo>
                <a:lnTo>
                  <a:pt x="263829" y="42875"/>
                </a:lnTo>
                <a:lnTo>
                  <a:pt x="264566" y="42138"/>
                </a:lnTo>
                <a:lnTo>
                  <a:pt x="324281" y="42138"/>
                </a:lnTo>
                <a:lnTo>
                  <a:pt x="359714" y="60706"/>
                </a:lnTo>
                <a:lnTo>
                  <a:pt x="366052" y="85737"/>
                </a:lnTo>
                <a:lnTo>
                  <a:pt x="366052" y="7620"/>
                </a:lnTo>
                <a:lnTo>
                  <a:pt x="363537" y="6388"/>
                </a:lnTo>
                <a:lnTo>
                  <a:pt x="353314" y="3073"/>
                </a:lnTo>
                <a:lnTo>
                  <a:pt x="342404" y="1054"/>
                </a:lnTo>
                <a:lnTo>
                  <a:pt x="330885" y="368"/>
                </a:lnTo>
                <a:lnTo>
                  <a:pt x="222059" y="368"/>
                </a:lnTo>
                <a:lnTo>
                  <a:pt x="220954" y="736"/>
                </a:lnTo>
                <a:lnTo>
                  <a:pt x="220218" y="1828"/>
                </a:lnTo>
                <a:lnTo>
                  <a:pt x="219125" y="2933"/>
                </a:lnTo>
                <a:lnTo>
                  <a:pt x="218757" y="4025"/>
                </a:lnTo>
                <a:lnTo>
                  <a:pt x="218757" y="287997"/>
                </a:lnTo>
                <a:lnTo>
                  <a:pt x="220954" y="291299"/>
                </a:lnTo>
                <a:lnTo>
                  <a:pt x="222059" y="291668"/>
                </a:lnTo>
                <a:lnTo>
                  <a:pt x="260527" y="291668"/>
                </a:lnTo>
                <a:lnTo>
                  <a:pt x="262001" y="291299"/>
                </a:lnTo>
                <a:lnTo>
                  <a:pt x="262724" y="290195"/>
                </a:lnTo>
                <a:lnTo>
                  <a:pt x="263829" y="289102"/>
                </a:lnTo>
                <a:lnTo>
                  <a:pt x="264198" y="287997"/>
                </a:lnTo>
                <a:lnTo>
                  <a:pt x="264198" y="167081"/>
                </a:lnTo>
                <a:lnTo>
                  <a:pt x="264566" y="166344"/>
                </a:lnTo>
                <a:lnTo>
                  <a:pt x="313664" y="166344"/>
                </a:lnTo>
                <a:lnTo>
                  <a:pt x="314756" y="167081"/>
                </a:lnTo>
                <a:lnTo>
                  <a:pt x="315125" y="168186"/>
                </a:lnTo>
                <a:lnTo>
                  <a:pt x="367893" y="290563"/>
                </a:lnTo>
                <a:lnTo>
                  <a:pt x="369722" y="291668"/>
                </a:lnTo>
                <a:lnTo>
                  <a:pt x="412584" y="291668"/>
                </a:lnTo>
                <a:lnTo>
                  <a:pt x="414058" y="290563"/>
                </a:lnTo>
                <a:lnTo>
                  <a:pt x="414058" y="287629"/>
                </a:lnTo>
                <a:close/>
              </a:path>
              <a:path extrusionOk="0" h="292100" w="634365">
                <a:moveTo>
                  <a:pt x="634263" y="210680"/>
                </a:moveTo>
                <a:lnTo>
                  <a:pt x="631736" y="188226"/>
                </a:lnTo>
                <a:lnTo>
                  <a:pt x="624192" y="169278"/>
                </a:lnTo>
                <a:lnTo>
                  <a:pt x="619417" y="163410"/>
                </a:lnTo>
                <a:lnTo>
                  <a:pt x="611695" y="153911"/>
                </a:lnTo>
                <a:lnTo>
                  <a:pt x="594321" y="142163"/>
                </a:lnTo>
                <a:lnTo>
                  <a:pt x="592861" y="141427"/>
                </a:lnTo>
                <a:lnTo>
                  <a:pt x="592861" y="140703"/>
                </a:lnTo>
                <a:lnTo>
                  <a:pt x="594321" y="139598"/>
                </a:lnTo>
                <a:lnTo>
                  <a:pt x="609981" y="129374"/>
                </a:lnTo>
                <a:lnTo>
                  <a:pt x="615149" y="123113"/>
                </a:lnTo>
                <a:lnTo>
                  <a:pt x="621207" y="115785"/>
                </a:lnTo>
                <a:lnTo>
                  <a:pt x="627964" y="98894"/>
                </a:lnTo>
                <a:lnTo>
                  <a:pt x="630224" y="78778"/>
                </a:lnTo>
                <a:lnTo>
                  <a:pt x="628789" y="60286"/>
                </a:lnTo>
                <a:lnTo>
                  <a:pt x="607148" y="19786"/>
                </a:lnTo>
                <a:lnTo>
                  <a:pt x="589191" y="9283"/>
                </a:lnTo>
                <a:lnTo>
                  <a:pt x="589191" y="206654"/>
                </a:lnTo>
                <a:lnTo>
                  <a:pt x="588441" y="216065"/>
                </a:lnTo>
                <a:lnTo>
                  <a:pt x="563041" y="246824"/>
                </a:lnTo>
                <a:lnTo>
                  <a:pt x="544855" y="250253"/>
                </a:lnTo>
                <a:lnTo>
                  <a:pt x="488061" y="250253"/>
                </a:lnTo>
                <a:lnTo>
                  <a:pt x="487337" y="249516"/>
                </a:lnTo>
                <a:lnTo>
                  <a:pt x="487362" y="164109"/>
                </a:lnTo>
                <a:lnTo>
                  <a:pt x="487692" y="163410"/>
                </a:lnTo>
                <a:lnTo>
                  <a:pt x="544118" y="163410"/>
                </a:lnTo>
                <a:lnTo>
                  <a:pt x="582396" y="181102"/>
                </a:lnTo>
                <a:lnTo>
                  <a:pt x="589191" y="206654"/>
                </a:lnTo>
                <a:lnTo>
                  <a:pt x="589191" y="9283"/>
                </a:lnTo>
                <a:lnTo>
                  <a:pt x="586257" y="8102"/>
                </a:lnTo>
                <a:lnTo>
                  <a:pt x="586257" y="83172"/>
                </a:lnTo>
                <a:lnTo>
                  <a:pt x="585508" y="92036"/>
                </a:lnTo>
                <a:lnTo>
                  <a:pt x="560070" y="120408"/>
                </a:lnTo>
                <a:lnTo>
                  <a:pt x="541553" y="123113"/>
                </a:lnTo>
                <a:lnTo>
                  <a:pt x="487692" y="123113"/>
                </a:lnTo>
                <a:lnTo>
                  <a:pt x="487032" y="122440"/>
                </a:lnTo>
                <a:lnTo>
                  <a:pt x="487006" y="42824"/>
                </a:lnTo>
                <a:lnTo>
                  <a:pt x="487692" y="42138"/>
                </a:lnTo>
                <a:lnTo>
                  <a:pt x="541553" y="42138"/>
                </a:lnTo>
                <a:lnTo>
                  <a:pt x="551395" y="42824"/>
                </a:lnTo>
                <a:lnTo>
                  <a:pt x="583234" y="66090"/>
                </a:lnTo>
                <a:lnTo>
                  <a:pt x="586257" y="83172"/>
                </a:lnTo>
                <a:lnTo>
                  <a:pt x="586257" y="8102"/>
                </a:lnTo>
                <a:lnTo>
                  <a:pt x="579170" y="5270"/>
                </a:lnTo>
                <a:lnTo>
                  <a:pt x="561543" y="1600"/>
                </a:lnTo>
                <a:lnTo>
                  <a:pt x="541553" y="368"/>
                </a:lnTo>
                <a:lnTo>
                  <a:pt x="444830" y="368"/>
                </a:lnTo>
                <a:lnTo>
                  <a:pt x="443725" y="723"/>
                </a:lnTo>
                <a:lnTo>
                  <a:pt x="442988" y="1828"/>
                </a:lnTo>
                <a:lnTo>
                  <a:pt x="441896" y="2933"/>
                </a:lnTo>
                <a:lnTo>
                  <a:pt x="441528" y="4025"/>
                </a:lnTo>
                <a:lnTo>
                  <a:pt x="441528" y="287629"/>
                </a:lnTo>
                <a:lnTo>
                  <a:pt x="443725" y="290931"/>
                </a:lnTo>
                <a:lnTo>
                  <a:pt x="444830" y="291287"/>
                </a:lnTo>
                <a:lnTo>
                  <a:pt x="544855" y="291287"/>
                </a:lnTo>
                <a:lnTo>
                  <a:pt x="596023" y="279704"/>
                </a:lnTo>
                <a:lnTo>
                  <a:pt x="625335" y="250253"/>
                </a:lnTo>
                <a:lnTo>
                  <a:pt x="632688" y="229298"/>
                </a:lnTo>
                <a:lnTo>
                  <a:pt x="634263" y="210680"/>
                </a:lnTo>
                <a:close/>
              </a:path>
            </a:pathLst>
          </a:custGeom>
          <a:solidFill>
            <a:srgbClr val="40404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rgbClr val="000000"/>
              </a:solidFill>
              <a:latin typeface="Calibri"/>
              <a:ea typeface="Calibri"/>
              <a:cs typeface="Calibri"/>
              <a:sym typeface="Calibri"/>
            </a:endParaRPr>
          </a:p>
        </p:txBody>
      </p:sp>
      <p:sp>
        <p:nvSpPr>
          <p:cNvPr id="65" name="Google Shape;65;p7"/>
          <p:cNvSpPr/>
          <p:nvPr/>
        </p:nvSpPr>
        <p:spPr>
          <a:xfrm>
            <a:off x="6945578" y="5152092"/>
            <a:ext cx="305752" cy="286225"/>
          </a:xfrm>
          <a:custGeom>
            <a:rect b="b" l="l" r="r" t="t"/>
            <a:pathLst>
              <a:path extrusionOk="0" h="381634" w="407670">
                <a:moveTo>
                  <a:pt x="43611" y="1701"/>
                </a:moveTo>
                <a:lnTo>
                  <a:pt x="38112" y="431"/>
                </a:lnTo>
                <a:lnTo>
                  <a:pt x="35915" y="1701"/>
                </a:lnTo>
                <a:lnTo>
                  <a:pt x="43611" y="1701"/>
                </a:lnTo>
                <a:close/>
              </a:path>
              <a:path extrusionOk="0" h="381634" w="407670">
                <a:moveTo>
                  <a:pt x="199415" y="375881"/>
                </a:moveTo>
                <a:lnTo>
                  <a:pt x="198602" y="375081"/>
                </a:lnTo>
                <a:lnTo>
                  <a:pt x="195668" y="373811"/>
                </a:lnTo>
                <a:lnTo>
                  <a:pt x="193573" y="374611"/>
                </a:lnTo>
                <a:lnTo>
                  <a:pt x="196405" y="375081"/>
                </a:lnTo>
                <a:lnTo>
                  <a:pt x="198602" y="376351"/>
                </a:lnTo>
                <a:lnTo>
                  <a:pt x="199415" y="375881"/>
                </a:lnTo>
                <a:close/>
              </a:path>
              <a:path extrusionOk="0" h="381634" w="407670">
                <a:moveTo>
                  <a:pt x="202260" y="375081"/>
                </a:moveTo>
                <a:lnTo>
                  <a:pt x="200799" y="375081"/>
                </a:lnTo>
                <a:lnTo>
                  <a:pt x="199415" y="375881"/>
                </a:lnTo>
                <a:lnTo>
                  <a:pt x="201168" y="377621"/>
                </a:lnTo>
                <a:lnTo>
                  <a:pt x="201536" y="376351"/>
                </a:lnTo>
                <a:lnTo>
                  <a:pt x="202260" y="375081"/>
                </a:lnTo>
                <a:close/>
              </a:path>
              <a:path extrusionOk="0" h="381634" w="407670">
                <a:moveTo>
                  <a:pt x="215836" y="299643"/>
                </a:moveTo>
                <a:lnTo>
                  <a:pt x="211429" y="298881"/>
                </a:lnTo>
                <a:lnTo>
                  <a:pt x="207975" y="302031"/>
                </a:lnTo>
                <a:lnTo>
                  <a:pt x="212153" y="302691"/>
                </a:lnTo>
                <a:lnTo>
                  <a:pt x="215836" y="299643"/>
                </a:lnTo>
                <a:close/>
              </a:path>
              <a:path extrusionOk="0" h="381634" w="407670">
                <a:moveTo>
                  <a:pt x="219849" y="367499"/>
                </a:moveTo>
                <a:lnTo>
                  <a:pt x="217284" y="366407"/>
                </a:lnTo>
                <a:lnTo>
                  <a:pt x="214718" y="364210"/>
                </a:lnTo>
                <a:lnTo>
                  <a:pt x="213258" y="361645"/>
                </a:lnTo>
                <a:lnTo>
                  <a:pt x="212521" y="364947"/>
                </a:lnTo>
                <a:lnTo>
                  <a:pt x="211061" y="367499"/>
                </a:lnTo>
                <a:lnTo>
                  <a:pt x="208851" y="369709"/>
                </a:lnTo>
                <a:lnTo>
                  <a:pt x="209588" y="369709"/>
                </a:lnTo>
                <a:lnTo>
                  <a:pt x="212153" y="368604"/>
                </a:lnTo>
                <a:lnTo>
                  <a:pt x="215087" y="369341"/>
                </a:lnTo>
                <a:lnTo>
                  <a:pt x="217284" y="371170"/>
                </a:lnTo>
                <a:lnTo>
                  <a:pt x="218020" y="369709"/>
                </a:lnTo>
                <a:lnTo>
                  <a:pt x="218744" y="368604"/>
                </a:lnTo>
                <a:lnTo>
                  <a:pt x="219849" y="367499"/>
                </a:lnTo>
                <a:close/>
              </a:path>
              <a:path extrusionOk="0" h="381634" w="407670">
                <a:moveTo>
                  <a:pt x="221983" y="334441"/>
                </a:moveTo>
                <a:lnTo>
                  <a:pt x="214718" y="334441"/>
                </a:lnTo>
                <a:lnTo>
                  <a:pt x="214579" y="334670"/>
                </a:lnTo>
                <a:lnTo>
                  <a:pt x="220586" y="335711"/>
                </a:lnTo>
                <a:lnTo>
                  <a:pt x="221983" y="334441"/>
                </a:lnTo>
                <a:close/>
              </a:path>
              <a:path extrusionOk="0" h="381634" w="407670">
                <a:moveTo>
                  <a:pt x="230479" y="310311"/>
                </a:moveTo>
                <a:lnTo>
                  <a:pt x="226085" y="301421"/>
                </a:lnTo>
                <a:lnTo>
                  <a:pt x="224650" y="301180"/>
                </a:lnTo>
                <a:lnTo>
                  <a:pt x="224612" y="301421"/>
                </a:lnTo>
                <a:lnTo>
                  <a:pt x="228650" y="310311"/>
                </a:lnTo>
                <a:lnTo>
                  <a:pt x="230416" y="310654"/>
                </a:lnTo>
                <a:lnTo>
                  <a:pt x="230479" y="310311"/>
                </a:lnTo>
                <a:close/>
              </a:path>
              <a:path extrusionOk="0" h="381634" w="407670">
                <a:moveTo>
                  <a:pt x="231787" y="339674"/>
                </a:moveTo>
                <a:lnTo>
                  <a:pt x="231216" y="338251"/>
                </a:lnTo>
                <a:lnTo>
                  <a:pt x="230505" y="337693"/>
                </a:lnTo>
                <a:lnTo>
                  <a:pt x="231216" y="339521"/>
                </a:lnTo>
                <a:lnTo>
                  <a:pt x="231787" y="339674"/>
                </a:lnTo>
                <a:close/>
              </a:path>
              <a:path extrusionOk="0" h="381634" w="407670">
                <a:moveTo>
                  <a:pt x="233768" y="38531"/>
                </a:moveTo>
                <a:lnTo>
                  <a:pt x="233413" y="37261"/>
                </a:lnTo>
                <a:lnTo>
                  <a:pt x="232968" y="37261"/>
                </a:lnTo>
                <a:lnTo>
                  <a:pt x="233768" y="38531"/>
                </a:lnTo>
                <a:close/>
              </a:path>
              <a:path extrusionOk="0" h="381634" w="407670">
                <a:moveTo>
                  <a:pt x="235242" y="311581"/>
                </a:moveTo>
                <a:lnTo>
                  <a:pt x="230416" y="310654"/>
                </a:lnTo>
                <a:lnTo>
                  <a:pt x="229006" y="319201"/>
                </a:lnTo>
                <a:lnTo>
                  <a:pt x="227545" y="329361"/>
                </a:lnTo>
                <a:lnTo>
                  <a:pt x="221983" y="334441"/>
                </a:lnTo>
                <a:lnTo>
                  <a:pt x="226441" y="334441"/>
                </a:lnTo>
                <a:lnTo>
                  <a:pt x="230505" y="337693"/>
                </a:lnTo>
                <a:lnTo>
                  <a:pt x="228282" y="331901"/>
                </a:lnTo>
                <a:lnTo>
                  <a:pt x="229743" y="323011"/>
                </a:lnTo>
                <a:lnTo>
                  <a:pt x="230479" y="319201"/>
                </a:lnTo>
                <a:lnTo>
                  <a:pt x="232676" y="314121"/>
                </a:lnTo>
                <a:lnTo>
                  <a:pt x="235242" y="311581"/>
                </a:lnTo>
                <a:close/>
              </a:path>
              <a:path extrusionOk="0" h="381634" w="407670">
                <a:moveTo>
                  <a:pt x="235978" y="363105"/>
                </a:moveTo>
                <a:lnTo>
                  <a:pt x="235610" y="363105"/>
                </a:lnTo>
                <a:lnTo>
                  <a:pt x="234873" y="362737"/>
                </a:lnTo>
                <a:lnTo>
                  <a:pt x="234149" y="362000"/>
                </a:lnTo>
                <a:lnTo>
                  <a:pt x="233413" y="361276"/>
                </a:lnTo>
                <a:lnTo>
                  <a:pt x="232308" y="363105"/>
                </a:lnTo>
                <a:lnTo>
                  <a:pt x="231216" y="364566"/>
                </a:lnTo>
                <a:lnTo>
                  <a:pt x="230111" y="365671"/>
                </a:lnTo>
                <a:lnTo>
                  <a:pt x="231216" y="366039"/>
                </a:lnTo>
                <a:lnTo>
                  <a:pt x="232676" y="367499"/>
                </a:lnTo>
                <a:lnTo>
                  <a:pt x="233045" y="365671"/>
                </a:lnTo>
                <a:lnTo>
                  <a:pt x="234518" y="364210"/>
                </a:lnTo>
                <a:lnTo>
                  <a:pt x="235978" y="363105"/>
                </a:lnTo>
                <a:close/>
              </a:path>
              <a:path extrusionOk="0" h="381634" w="407670">
                <a:moveTo>
                  <a:pt x="235978" y="340791"/>
                </a:moveTo>
                <a:lnTo>
                  <a:pt x="231787" y="339674"/>
                </a:lnTo>
                <a:lnTo>
                  <a:pt x="233768" y="344601"/>
                </a:lnTo>
                <a:lnTo>
                  <a:pt x="235978" y="340791"/>
                </a:lnTo>
                <a:close/>
              </a:path>
              <a:path extrusionOk="0" h="381634" w="407670">
                <a:moveTo>
                  <a:pt x="236258" y="21539"/>
                </a:moveTo>
                <a:lnTo>
                  <a:pt x="233768" y="20751"/>
                </a:lnTo>
                <a:lnTo>
                  <a:pt x="231355" y="23901"/>
                </a:lnTo>
                <a:lnTo>
                  <a:pt x="233768" y="24561"/>
                </a:lnTo>
                <a:lnTo>
                  <a:pt x="235978" y="22021"/>
                </a:lnTo>
                <a:lnTo>
                  <a:pt x="236258" y="21539"/>
                </a:lnTo>
                <a:close/>
              </a:path>
              <a:path extrusionOk="0" h="381634" w="407670">
                <a:moveTo>
                  <a:pt x="245859" y="359816"/>
                </a:moveTo>
                <a:lnTo>
                  <a:pt x="244767" y="359448"/>
                </a:lnTo>
                <a:lnTo>
                  <a:pt x="244398" y="358343"/>
                </a:lnTo>
                <a:lnTo>
                  <a:pt x="244030" y="356514"/>
                </a:lnTo>
                <a:lnTo>
                  <a:pt x="241833" y="360184"/>
                </a:lnTo>
                <a:lnTo>
                  <a:pt x="240372" y="361276"/>
                </a:lnTo>
                <a:lnTo>
                  <a:pt x="241096" y="361645"/>
                </a:lnTo>
                <a:lnTo>
                  <a:pt x="241833" y="361645"/>
                </a:lnTo>
                <a:lnTo>
                  <a:pt x="243293" y="362381"/>
                </a:lnTo>
                <a:lnTo>
                  <a:pt x="244030" y="363105"/>
                </a:lnTo>
                <a:lnTo>
                  <a:pt x="245503" y="360908"/>
                </a:lnTo>
                <a:lnTo>
                  <a:pt x="245859" y="359816"/>
                </a:lnTo>
                <a:close/>
              </a:path>
              <a:path extrusionOk="0" h="381634" w="407670">
                <a:moveTo>
                  <a:pt x="249529" y="30911"/>
                </a:moveTo>
                <a:lnTo>
                  <a:pt x="247332" y="27101"/>
                </a:lnTo>
                <a:lnTo>
                  <a:pt x="245872" y="23291"/>
                </a:lnTo>
                <a:lnTo>
                  <a:pt x="246227" y="22021"/>
                </a:lnTo>
                <a:lnTo>
                  <a:pt x="242570" y="19481"/>
                </a:lnTo>
                <a:lnTo>
                  <a:pt x="237807" y="15671"/>
                </a:lnTo>
                <a:lnTo>
                  <a:pt x="231940" y="11861"/>
                </a:lnTo>
                <a:lnTo>
                  <a:pt x="235610" y="15671"/>
                </a:lnTo>
                <a:lnTo>
                  <a:pt x="237439" y="19481"/>
                </a:lnTo>
                <a:lnTo>
                  <a:pt x="236258" y="21539"/>
                </a:lnTo>
                <a:lnTo>
                  <a:pt x="241833" y="23291"/>
                </a:lnTo>
                <a:lnTo>
                  <a:pt x="249529" y="30911"/>
                </a:lnTo>
                <a:close/>
              </a:path>
              <a:path extrusionOk="0" h="381634" w="407670">
                <a:moveTo>
                  <a:pt x="251726" y="333794"/>
                </a:moveTo>
                <a:lnTo>
                  <a:pt x="250634" y="332701"/>
                </a:lnTo>
                <a:lnTo>
                  <a:pt x="249529" y="330860"/>
                </a:lnTo>
                <a:lnTo>
                  <a:pt x="249161" y="328663"/>
                </a:lnTo>
                <a:lnTo>
                  <a:pt x="248069" y="332333"/>
                </a:lnTo>
                <a:lnTo>
                  <a:pt x="246595" y="334899"/>
                </a:lnTo>
                <a:lnTo>
                  <a:pt x="244767" y="336727"/>
                </a:lnTo>
                <a:lnTo>
                  <a:pt x="246227" y="337832"/>
                </a:lnTo>
                <a:lnTo>
                  <a:pt x="246964" y="339661"/>
                </a:lnTo>
                <a:lnTo>
                  <a:pt x="247332" y="341858"/>
                </a:lnTo>
                <a:lnTo>
                  <a:pt x="248793" y="338556"/>
                </a:lnTo>
                <a:lnTo>
                  <a:pt x="250266" y="335991"/>
                </a:lnTo>
                <a:lnTo>
                  <a:pt x="251726" y="333794"/>
                </a:lnTo>
                <a:close/>
              </a:path>
              <a:path extrusionOk="0" h="381634" w="407670">
                <a:moveTo>
                  <a:pt x="255752" y="360184"/>
                </a:moveTo>
                <a:lnTo>
                  <a:pt x="255384" y="360553"/>
                </a:lnTo>
                <a:lnTo>
                  <a:pt x="255384" y="360921"/>
                </a:lnTo>
                <a:lnTo>
                  <a:pt x="255752" y="360553"/>
                </a:lnTo>
                <a:lnTo>
                  <a:pt x="255752" y="360184"/>
                </a:lnTo>
                <a:close/>
              </a:path>
              <a:path extrusionOk="0" h="381634" w="407670">
                <a:moveTo>
                  <a:pt x="256133" y="303758"/>
                </a:moveTo>
                <a:lnTo>
                  <a:pt x="253199" y="302653"/>
                </a:lnTo>
                <a:lnTo>
                  <a:pt x="251371" y="299720"/>
                </a:lnTo>
                <a:lnTo>
                  <a:pt x="250634" y="295325"/>
                </a:lnTo>
                <a:lnTo>
                  <a:pt x="249529" y="300456"/>
                </a:lnTo>
                <a:lnTo>
                  <a:pt x="246964" y="304850"/>
                </a:lnTo>
                <a:lnTo>
                  <a:pt x="244043" y="307416"/>
                </a:lnTo>
                <a:lnTo>
                  <a:pt x="246964" y="308521"/>
                </a:lnTo>
                <a:lnTo>
                  <a:pt x="249174" y="311442"/>
                </a:lnTo>
                <a:lnTo>
                  <a:pt x="250266" y="315849"/>
                </a:lnTo>
                <a:lnTo>
                  <a:pt x="250266" y="315112"/>
                </a:lnTo>
                <a:lnTo>
                  <a:pt x="250634" y="315112"/>
                </a:lnTo>
                <a:lnTo>
                  <a:pt x="252095" y="310349"/>
                </a:lnTo>
                <a:lnTo>
                  <a:pt x="253936" y="306679"/>
                </a:lnTo>
                <a:lnTo>
                  <a:pt x="256133" y="303758"/>
                </a:lnTo>
                <a:close/>
              </a:path>
              <a:path extrusionOk="0" h="381634" w="407670">
                <a:moveTo>
                  <a:pt x="257213" y="74015"/>
                </a:moveTo>
                <a:lnTo>
                  <a:pt x="252818" y="65595"/>
                </a:lnTo>
                <a:lnTo>
                  <a:pt x="252082" y="57162"/>
                </a:lnTo>
                <a:lnTo>
                  <a:pt x="255752" y="54965"/>
                </a:lnTo>
                <a:lnTo>
                  <a:pt x="256120" y="54597"/>
                </a:lnTo>
                <a:lnTo>
                  <a:pt x="252818" y="54597"/>
                </a:lnTo>
                <a:lnTo>
                  <a:pt x="246964" y="51663"/>
                </a:lnTo>
                <a:lnTo>
                  <a:pt x="241465" y="46532"/>
                </a:lnTo>
                <a:lnTo>
                  <a:pt x="244398" y="51663"/>
                </a:lnTo>
                <a:lnTo>
                  <a:pt x="245859" y="56794"/>
                </a:lnTo>
                <a:lnTo>
                  <a:pt x="244754" y="59359"/>
                </a:lnTo>
                <a:lnTo>
                  <a:pt x="243293" y="61556"/>
                </a:lnTo>
                <a:lnTo>
                  <a:pt x="242201" y="61925"/>
                </a:lnTo>
                <a:lnTo>
                  <a:pt x="246595" y="63030"/>
                </a:lnTo>
                <a:lnTo>
                  <a:pt x="251726" y="67056"/>
                </a:lnTo>
                <a:lnTo>
                  <a:pt x="256120" y="72555"/>
                </a:lnTo>
                <a:lnTo>
                  <a:pt x="256489" y="72923"/>
                </a:lnTo>
                <a:lnTo>
                  <a:pt x="256857" y="73647"/>
                </a:lnTo>
                <a:lnTo>
                  <a:pt x="257213" y="74015"/>
                </a:lnTo>
                <a:close/>
              </a:path>
              <a:path extrusionOk="0" h="381634" w="407670">
                <a:moveTo>
                  <a:pt x="264185" y="330136"/>
                </a:moveTo>
                <a:lnTo>
                  <a:pt x="263461" y="329399"/>
                </a:lnTo>
                <a:lnTo>
                  <a:pt x="263093" y="328663"/>
                </a:lnTo>
                <a:lnTo>
                  <a:pt x="263093" y="327202"/>
                </a:lnTo>
                <a:lnTo>
                  <a:pt x="261988" y="329399"/>
                </a:lnTo>
                <a:lnTo>
                  <a:pt x="260896" y="330860"/>
                </a:lnTo>
                <a:lnTo>
                  <a:pt x="259791" y="331965"/>
                </a:lnTo>
                <a:lnTo>
                  <a:pt x="260159" y="333070"/>
                </a:lnTo>
                <a:lnTo>
                  <a:pt x="260159" y="336359"/>
                </a:lnTo>
                <a:lnTo>
                  <a:pt x="261620" y="333794"/>
                </a:lnTo>
                <a:lnTo>
                  <a:pt x="263093" y="331597"/>
                </a:lnTo>
                <a:lnTo>
                  <a:pt x="264185" y="330136"/>
                </a:lnTo>
                <a:close/>
              </a:path>
              <a:path extrusionOk="0" h="381634" w="407670">
                <a:moveTo>
                  <a:pt x="268998" y="213880"/>
                </a:moveTo>
                <a:lnTo>
                  <a:pt x="267855" y="197281"/>
                </a:lnTo>
                <a:lnTo>
                  <a:pt x="267335" y="196557"/>
                </a:lnTo>
                <a:lnTo>
                  <a:pt x="267855" y="203631"/>
                </a:lnTo>
                <a:lnTo>
                  <a:pt x="268947" y="213791"/>
                </a:lnTo>
                <a:close/>
              </a:path>
              <a:path extrusionOk="0" h="381634" w="407670">
                <a:moveTo>
                  <a:pt x="272237" y="63754"/>
                </a:moveTo>
                <a:lnTo>
                  <a:pt x="270408" y="58991"/>
                </a:lnTo>
                <a:lnTo>
                  <a:pt x="270040" y="54965"/>
                </a:lnTo>
                <a:lnTo>
                  <a:pt x="270776" y="53124"/>
                </a:lnTo>
                <a:lnTo>
                  <a:pt x="268211" y="51295"/>
                </a:lnTo>
                <a:lnTo>
                  <a:pt x="264541" y="48361"/>
                </a:lnTo>
                <a:lnTo>
                  <a:pt x="260515" y="44335"/>
                </a:lnTo>
                <a:lnTo>
                  <a:pt x="261988" y="48006"/>
                </a:lnTo>
                <a:lnTo>
                  <a:pt x="261988" y="51295"/>
                </a:lnTo>
                <a:lnTo>
                  <a:pt x="260515" y="53124"/>
                </a:lnTo>
                <a:lnTo>
                  <a:pt x="260146" y="53860"/>
                </a:lnTo>
                <a:lnTo>
                  <a:pt x="259054" y="54229"/>
                </a:lnTo>
                <a:lnTo>
                  <a:pt x="261988" y="54229"/>
                </a:lnTo>
                <a:lnTo>
                  <a:pt x="267474" y="57899"/>
                </a:lnTo>
                <a:lnTo>
                  <a:pt x="272237" y="63754"/>
                </a:lnTo>
                <a:close/>
              </a:path>
              <a:path extrusionOk="0" h="381634" w="407670">
                <a:moveTo>
                  <a:pt x="272618" y="298615"/>
                </a:moveTo>
                <a:lnTo>
                  <a:pt x="270789" y="297522"/>
                </a:lnTo>
                <a:lnTo>
                  <a:pt x="270052" y="294589"/>
                </a:lnTo>
                <a:lnTo>
                  <a:pt x="269684" y="291287"/>
                </a:lnTo>
                <a:lnTo>
                  <a:pt x="268224" y="295325"/>
                </a:lnTo>
                <a:lnTo>
                  <a:pt x="266382" y="298615"/>
                </a:lnTo>
                <a:lnTo>
                  <a:pt x="264185" y="300812"/>
                </a:lnTo>
                <a:lnTo>
                  <a:pt x="265658" y="301917"/>
                </a:lnTo>
                <a:lnTo>
                  <a:pt x="266382" y="304114"/>
                </a:lnTo>
                <a:lnTo>
                  <a:pt x="267119" y="306679"/>
                </a:lnTo>
                <a:lnTo>
                  <a:pt x="268579" y="303377"/>
                </a:lnTo>
                <a:lnTo>
                  <a:pt x="270789" y="300456"/>
                </a:lnTo>
                <a:lnTo>
                  <a:pt x="272618" y="298615"/>
                </a:lnTo>
                <a:close/>
              </a:path>
              <a:path extrusionOk="0" h="381634" w="407670">
                <a:moveTo>
                  <a:pt x="273723" y="329399"/>
                </a:moveTo>
                <a:lnTo>
                  <a:pt x="272986" y="327939"/>
                </a:lnTo>
                <a:lnTo>
                  <a:pt x="272986" y="326466"/>
                </a:lnTo>
                <a:lnTo>
                  <a:pt x="271881" y="327939"/>
                </a:lnTo>
                <a:lnTo>
                  <a:pt x="271157" y="329031"/>
                </a:lnTo>
                <a:lnTo>
                  <a:pt x="270052" y="329768"/>
                </a:lnTo>
                <a:lnTo>
                  <a:pt x="270421" y="330136"/>
                </a:lnTo>
                <a:lnTo>
                  <a:pt x="270421" y="331597"/>
                </a:lnTo>
                <a:lnTo>
                  <a:pt x="271513" y="330504"/>
                </a:lnTo>
                <a:lnTo>
                  <a:pt x="272618" y="329768"/>
                </a:lnTo>
                <a:lnTo>
                  <a:pt x="273723" y="329399"/>
                </a:lnTo>
                <a:close/>
              </a:path>
              <a:path extrusionOk="0" h="381634" w="407670">
                <a:moveTo>
                  <a:pt x="274815" y="93789"/>
                </a:moveTo>
                <a:lnTo>
                  <a:pt x="270052" y="91960"/>
                </a:lnTo>
                <a:lnTo>
                  <a:pt x="264553" y="86829"/>
                </a:lnTo>
                <a:lnTo>
                  <a:pt x="260159" y="79870"/>
                </a:lnTo>
                <a:lnTo>
                  <a:pt x="263461" y="87198"/>
                </a:lnTo>
                <a:lnTo>
                  <a:pt x="263461" y="94157"/>
                </a:lnTo>
                <a:lnTo>
                  <a:pt x="259422" y="97459"/>
                </a:lnTo>
                <a:lnTo>
                  <a:pt x="259054" y="97459"/>
                </a:lnTo>
                <a:lnTo>
                  <a:pt x="259054" y="97828"/>
                </a:lnTo>
                <a:lnTo>
                  <a:pt x="264185" y="99288"/>
                </a:lnTo>
                <a:lnTo>
                  <a:pt x="269316" y="104787"/>
                </a:lnTo>
                <a:lnTo>
                  <a:pt x="272986" y="112483"/>
                </a:lnTo>
                <a:lnTo>
                  <a:pt x="270789" y="103682"/>
                </a:lnTo>
                <a:lnTo>
                  <a:pt x="271513" y="96354"/>
                </a:lnTo>
                <a:lnTo>
                  <a:pt x="274815" y="93789"/>
                </a:lnTo>
                <a:close/>
              </a:path>
              <a:path extrusionOk="0" h="381634" w="407670">
                <a:moveTo>
                  <a:pt x="277749" y="262724"/>
                </a:moveTo>
                <a:lnTo>
                  <a:pt x="274815" y="261251"/>
                </a:lnTo>
                <a:lnTo>
                  <a:pt x="272618" y="257225"/>
                </a:lnTo>
                <a:lnTo>
                  <a:pt x="271881" y="251726"/>
                </a:lnTo>
                <a:lnTo>
                  <a:pt x="270776" y="257949"/>
                </a:lnTo>
                <a:lnTo>
                  <a:pt x="268211" y="263080"/>
                </a:lnTo>
                <a:lnTo>
                  <a:pt x="264553" y="266014"/>
                </a:lnTo>
                <a:lnTo>
                  <a:pt x="267855" y="266750"/>
                </a:lnTo>
                <a:lnTo>
                  <a:pt x="270421" y="271145"/>
                </a:lnTo>
                <a:lnTo>
                  <a:pt x="270776" y="276644"/>
                </a:lnTo>
                <a:lnTo>
                  <a:pt x="272618" y="270776"/>
                </a:lnTo>
                <a:lnTo>
                  <a:pt x="274815" y="265645"/>
                </a:lnTo>
                <a:lnTo>
                  <a:pt x="277749" y="262724"/>
                </a:lnTo>
                <a:close/>
              </a:path>
              <a:path extrusionOk="0" h="381634" w="407670">
                <a:moveTo>
                  <a:pt x="283235" y="58991"/>
                </a:moveTo>
                <a:lnTo>
                  <a:pt x="282130" y="56057"/>
                </a:lnTo>
                <a:lnTo>
                  <a:pt x="281406" y="53492"/>
                </a:lnTo>
                <a:lnTo>
                  <a:pt x="281406" y="52400"/>
                </a:lnTo>
                <a:lnTo>
                  <a:pt x="280301" y="52031"/>
                </a:lnTo>
                <a:lnTo>
                  <a:pt x="278841" y="51663"/>
                </a:lnTo>
                <a:lnTo>
                  <a:pt x="277368" y="50558"/>
                </a:lnTo>
                <a:lnTo>
                  <a:pt x="277736" y="51663"/>
                </a:lnTo>
                <a:lnTo>
                  <a:pt x="277736" y="52768"/>
                </a:lnTo>
                <a:lnTo>
                  <a:pt x="277368" y="53492"/>
                </a:lnTo>
                <a:lnTo>
                  <a:pt x="279209" y="54965"/>
                </a:lnTo>
                <a:lnTo>
                  <a:pt x="281406" y="56794"/>
                </a:lnTo>
                <a:lnTo>
                  <a:pt x="283235" y="58991"/>
                </a:lnTo>
                <a:close/>
              </a:path>
              <a:path extrusionOk="0" h="381634" w="407670">
                <a:moveTo>
                  <a:pt x="284708" y="296430"/>
                </a:moveTo>
                <a:lnTo>
                  <a:pt x="283972" y="294970"/>
                </a:lnTo>
                <a:lnTo>
                  <a:pt x="283603" y="292760"/>
                </a:lnTo>
                <a:lnTo>
                  <a:pt x="283603" y="290563"/>
                </a:lnTo>
                <a:lnTo>
                  <a:pt x="282143" y="293497"/>
                </a:lnTo>
                <a:lnTo>
                  <a:pt x="280682" y="295694"/>
                </a:lnTo>
                <a:lnTo>
                  <a:pt x="279209" y="297535"/>
                </a:lnTo>
                <a:lnTo>
                  <a:pt x="280314" y="298627"/>
                </a:lnTo>
                <a:lnTo>
                  <a:pt x="280682" y="300088"/>
                </a:lnTo>
                <a:lnTo>
                  <a:pt x="280682" y="302298"/>
                </a:lnTo>
                <a:lnTo>
                  <a:pt x="282143" y="299364"/>
                </a:lnTo>
                <a:lnTo>
                  <a:pt x="283248" y="297535"/>
                </a:lnTo>
                <a:lnTo>
                  <a:pt x="284708" y="296430"/>
                </a:lnTo>
                <a:close/>
              </a:path>
              <a:path extrusionOk="0" h="381634" w="407670">
                <a:moveTo>
                  <a:pt x="287642" y="136321"/>
                </a:moveTo>
                <a:lnTo>
                  <a:pt x="283235" y="133781"/>
                </a:lnTo>
                <a:lnTo>
                  <a:pt x="278472" y="127431"/>
                </a:lnTo>
                <a:lnTo>
                  <a:pt x="275183" y="119811"/>
                </a:lnTo>
                <a:lnTo>
                  <a:pt x="277012" y="128701"/>
                </a:lnTo>
                <a:lnTo>
                  <a:pt x="275907" y="136321"/>
                </a:lnTo>
                <a:lnTo>
                  <a:pt x="271145" y="138861"/>
                </a:lnTo>
                <a:lnTo>
                  <a:pt x="266306" y="138861"/>
                </a:lnTo>
                <a:lnTo>
                  <a:pt x="261023" y="136321"/>
                </a:lnTo>
                <a:lnTo>
                  <a:pt x="255943" y="131241"/>
                </a:lnTo>
                <a:lnTo>
                  <a:pt x="253428" y="126707"/>
                </a:lnTo>
                <a:lnTo>
                  <a:pt x="253428" y="141401"/>
                </a:lnTo>
                <a:lnTo>
                  <a:pt x="251752" y="147751"/>
                </a:lnTo>
                <a:lnTo>
                  <a:pt x="248069" y="151561"/>
                </a:lnTo>
                <a:lnTo>
                  <a:pt x="242900" y="152831"/>
                </a:lnTo>
                <a:lnTo>
                  <a:pt x="242201" y="152527"/>
                </a:lnTo>
                <a:lnTo>
                  <a:pt x="242201" y="216331"/>
                </a:lnTo>
                <a:lnTo>
                  <a:pt x="223151" y="239191"/>
                </a:lnTo>
                <a:lnTo>
                  <a:pt x="215823" y="231571"/>
                </a:lnTo>
                <a:lnTo>
                  <a:pt x="214350" y="221411"/>
                </a:lnTo>
                <a:lnTo>
                  <a:pt x="214426" y="213791"/>
                </a:lnTo>
                <a:lnTo>
                  <a:pt x="215519" y="209981"/>
                </a:lnTo>
                <a:lnTo>
                  <a:pt x="216598" y="206171"/>
                </a:lnTo>
                <a:lnTo>
                  <a:pt x="220484" y="202361"/>
                </a:lnTo>
                <a:lnTo>
                  <a:pt x="225717" y="199821"/>
                </a:lnTo>
                <a:lnTo>
                  <a:pt x="233413" y="198551"/>
                </a:lnTo>
                <a:lnTo>
                  <a:pt x="240741" y="206171"/>
                </a:lnTo>
                <a:lnTo>
                  <a:pt x="242201" y="216331"/>
                </a:lnTo>
                <a:lnTo>
                  <a:pt x="242201" y="152527"/>
                </a:lnTo>
                <a:lnTo>
                  <a:pt x="237210" y="150291"/>
                </a:lnTo>
                <a:lnTo>
                  <a:pt x="236410" y="149745"/>
                </a:lnTo>
                <a:lnTo>
                  <a:pt x="236410" y="179501"/>
                </a:lnTo>
                <a:lnTo>
                  <a:pt x="235661" y="187121"/>
                </a:lnTo>
                <a:lnTo>
                  <a:pt x="232765" y="192201"/>
                </a:lnTo>
                <a:lnTo>
                  <a:pt x="227914" y="196011"/>
                </a:lnTo>
                <a:lnTo>
                  <a:pt x="221970" y="197281"/>
                </a:lnTo>
                <a:lnTo>
                  <a:pt x="216141" y="196011"/>
                </a:lnTo>
                <a:lnTo>
                  <a:pt x="211061" y="190931"/>
                </a:lnTo>
                <a:lnTo>
                  <a:pt x="207391" y="184581"/>
                </a:lnTo>
                <a:lnTo>
                  <a:pt x="205854" y="176961"/>
                </a:lnTo>
                <a:lnTo>
                  <a:pt x="206616" y="170611"/>
                </a:lnTo>
                <a:lnTo>
                  <a:pt x="209499" y="164261"/>
                </a:lnTo>
                <a:lnTo>
                  <a:pt x="214350" y="160451"/>
                </a:lnTo>
                <a:lnTo>
                  <a:pt x="220078" y="159181"/>
                </a:lnTo>
                <a:lnTo>
                  <a:pt x="225844" y="161721"/>
                </a:lnTo>
                <a:lnTo>
                  <a:pt x="231000" y="165531"/>
                </a:lnTo>
                <a:lnTo>
                  <a:pt x="234873" y="171881"/>
                </a:lnTo>
                <a:lnTo>
                  <a:pt x="236410" y="179501"/>
                </a:lnTo>
                <a:lnTo>
                  <a:pt x="236410" y="149745"/>
                </a:lnTo>
                <a:lnTo>
                  <a:pt x="224015" y="124891"/>
                </a:lnTo>
                <a:lnTo>
                  <a:pt x="225679" y="118541"/>
                </a:lnTo>
                <a:lnTo>
                  <a:pt x="229374" y="114731"/>
                </a:lnTo>
                <a:lnTo>
                  <a:pt x="234543" y="113461"/>
                </a:lnTo>
                <a:lnTo>
                  <a:pt x="240233" y="116001"/>
                </a:lnTo>
                <a:lnTo>
                  <a:pt x="245706" y="119811"/>
                </a:lnTo>
                <a:lnTo>
                  <a:pt x="250266" y="126161"/>
                </a:lnTo>
                <a:lnTo>
                  <a:pt x="252958" y="133781"/>
                </a:lnTo>
                <a:lnTo>
                  <a:pt x="253428" y="141401"/>
                </a:lnTo>
                <a:lnTo>
                  <a:pt x="253428" y="126707"/>
                </a:lnTo>
                <a:lnTo>
                  <a:pt x="251726" y="123621"/>
                </a:lnTo>
                <a:lnTo>
                  <a:pt x="249326" y="116001"/>
                </a:lnTo>
                <a:lnTo>
                  <a:pt x="249072" y="113461"/>
                </a:lnTo>
                <a:lnTo>
                  <a:pt x="248958" y="112191"/>
                </a:lnTo>
                <a:lnTo>
                  <a:pt x="248704" y="109651"/>
                </a:lnTo>
                <a:lnTo>
                  <a:pt x="249872" y="103301"/>
                </a:lnTo>
                <a:lnTo>
                  <a:pt x="252831" y="99491"/>
                </a:lnTo>
                <a:lnTo>
                  <a:pt x="248069" y="98221"/>
                </a:lnTo>
                <a:lnTo>
                  <a:pt x="242570" y="94411"/>
                </a:lnTo>
                <a:lnTo>
                  <a:pt x="238175" y="88061"/>
                </a:lnTo>
                <a:lnTo>
                  <a:pt x="236524" y="85559"/>
                </a:lnTo>
                <a:lnTo>
                  <a:pt x="236524" y="99491"/>
                </a:lnTo>
                <a:lnTo>
                  <a:pt x="236105" y="105841"/>
                </a:lnTo>
                <a:lnTo>
                  <a:pt x="233413" y="109651"/>
                </a:lnTo>
                <a:lnTo>
                  <a:pt x="228638" y="112191"/>
                </a:lnTo>
                <a:lnTo>
                  <a:pt x="222973" y="112191"/>
                </a:lnTo>
                <a:lnTo>
                  <a:pt x="217030" y="108381"/>
                </a:lnTo>
                <a:lnTo>
                  <a:pt x="211429" y="103301"/>
                </a:lnTo>
                <a:lnTo>
                  <a:pt x="209219" y="99707"/>
                </a:lnTo>
                <a:lnTo>
                  <a:pt x="209219" y="107111"/>
                </a:lnTo>
                <a:lnTo>
                  <a:pt x="209219" y="117271"/>
                </a:lnTo>
                <a:lnTo>
                  <a:pt x="205447" y="120764"/>
                </a:lnTo>
                <a:lnTo>
                  <a:pt x="205447" y="196011"/>
                </a:lnTo>
                <a:lnTo>
                  <a:pt x="203720" y="202361"/>
                </a:lnTo>
                <a:lnTo>
                  <a:pt x="200088" y="207441"/>
                </a:lnTo>
                <a:lnTo>
                  <a:pt x="194932" y="209981"/>
                </a:lnTo>
                <a:lnTo>
                  <a:pt x="188912" y="209981"/>
                </a:lnTo>
                <a:lnTo>
                  <a:pt x="183388" y="207441"/>
                </a:lnTo>
                <a:lnTo>
                  <a:pt x="178955" y="203631"/>
                </a:lnTo>
                <a:lnTo>
                  <a:pt x="178816" y="203314"/>
                </a:lnTo>
                <a:lnTo>
                  <a:pt x="178816" y="258241"/>
                </a:lnTo>
                <a:lnTo>
                  <a:pt x="176618" y="267131"/>
                </a:lnTo>
                <a:lnTo>
                  <a:pt x="174421" y="274751"/>
                </a:lnTo>
                <a:lnTo>
                  <a:pt x="166357" y="279831"/>
                </a:lnTo>
                <a:lnTo>
                  <a:pt x="160985" y="278561"/>
                </a:lnTo>
                <a:lnTo>
                  <a:pt x="157556" y="277761"/>
                </a:lnTo>
                <a:lnTo>
                  <a:pt x="157556" y="310311"/>
                </a:lnTo>
                <a:lnTo>
                  <a:pt x="153898" y="325551"/>
                </a:lnTo>
                <a:lnTo>
                  <a:pt x="145834" y="330631"/>
                </a:lnTo>
                <a:lnTo>
                  <a:pt x="143268" y="329793"/>
                </a:lnTo>
                <a:lnTo>
                  <a:pt x="143268" y="356031"/>
                </a:lnTo>
                <a:lnTo>
                  <a:pt x="140335" y="368731"/>
                </a:lnTo>
                <a:lnTo>
                  <a:pt x="132651" y="371271"/>
                </a:lnTo>
                <a:lnTo>
                  <a:pt x="124955" y="370001"/>
                </a:lnTo>
                <a:lnTo>
                  <a:pt x="117259" y="367461"/>
                </a:lnTo>
                <a:lnTo>
                  <a:pt x="115671" y="364921"/>
                </a:lnTo>
                <a:lnTo>
                  <a:pt x="112496" y="359841"/>
                </a:lnTo>
                <a:lnTo>
                  <a:pt x="115430" y="348411"/>
                </a:lnTo>
                <a:lnTo>
                  <a:pt x="123113" y="344601"/>
                </a:lnTo>
                <a:lnTo>
                  <a:pt x="130810" y="347141"/>
                </a:lnTo>
                <a:lnTo>
                  <a:pt x="138506" y="348411"/>
                </a:lnTo>
                <a:lnTo>
                  <a:pt x="143268" y="356031"/>
                </a:lnTo>
                <a:lnTo>
                  <a:pt x="143268" y="329793"/>
                </a:lnTo>
                <a:lnTo>
                  <a:pt x="130441" y="325551"/>
                </a:lnTo>
                <a:lnTo>
                  <a:pt x="126466" y="319201"/>
                </a:lnTo>
                <a:lnTo>
                  <a:pt x="125679" y="317931"/>
                </a:lnTo>
                <a:lnTo>
                  <a:pt x="127876" y="310311"/>
                </a:lnTo>
                <a:lnTo>
                  <a:pt x="128790" y="306501"/>
                </a:lnTo>
                <a:lnTo>
                  <a:pt x="129717" y="302691"/>
                </a:lnTo>
                <a:lnTo>
                  <a:pt x="137769" y="297611"/>
                </a:lnTo>
                <a:lnTo>
                  <a:pt x="153162" y="302691"/>
                </a:lnTo>
                <a:lnTo>
                  <a:pt x="157556" y="310311"/>
                </a:lnTo>
                <a:lnTo>
                  <a:pt x="157556" y="277761"/>
                </a:lnTo>
                <a:lnTo>
                  <a:pt x="150228" y="276021"/>
                </a:lnTo>
                <a:lnTo>
                  <a:pt x="148971" y="273481"/>
                </a:lnTo>
                <a:lnTo>
                  <a:pt x="145834" y="267131"/>
                </a:lnTo>
                <a:lnTo>
                  <a:pt x="150228" y="249351"/>
                </a:lnTo>
                <a:lnTo>
                  <a:pt x="158292" y="244271"/>
                </a:lnTo>
                <a:lnTo>
                  <a:pt x="166357" y="246811"/>
                </a:lnTo>
                <a:lnTo>
                  <a:pt x="174053" y="249351"/>
                </a:lnTo>
                <a:lnTo>
                  <a:pt x="178816" y="258241"/>
                </a:lnTo>
                <a:lnTo>
                  <a:pt x="178816" y="203314"/>
                </a:lnTo>
                <a:lnTo>
                  <a:pt x="176250" y="197281"/>
                </a:lnTo>
                <a:lnTo>
                  <a:pt x="175628" y="190931"/>
                </a:lnTo>
                <a:lnTo>
                  <a:pt x="177342" y="184581"/>
                </a:lnTo>
                <a:lnTo>
                  <a:pt x="179171" y="182041"/>
                </a:lnTo>
                <a:lnTo>
                  <a:pt x="180987" y="179501"/>
                </a:lnTo>
                <a:lnTo>
                  <a:pt x="186143" y="176961"/>
                </a:lnTo>
                <a:lnTo>
                  <a:pt x="194208" y="174421"/>
                </a:lnTo>
                <a:lnTo>
                  <a:pt x="202260" y="179501"/>
                </a:lnTo>
                <a:lnTo>
                  <a:pt x="204825" y="188391"/>
                </a:lnTo>
                <a:lnTo>
                  <a:pt x="205447" y="196011"/>
                </a:lnTo>
                <a:lnTo>
                  <a:pt x="205447" y="120764"/>
                </a:lnTo>
                <a:lnTo>
                  <a:pt x="203733" y="122351"/>
                </a:lnTo>
                <a:lnTo>
                  <a:pt x="198234" y="126161"/>
                </a:lnTo>
                <a:lnTo>
                  <a:pt x="191274" y="125196"/>
                </a:lnTo>
                <a:lnTo>
                  <a:pt x="191274" y="159181"/>
                </a:lnTo>
                <a:lnTo>
                  <a:pt x="188341" y="168071"/>
                </a:lnTo>
                <a:lnTo>
                  <a:pt x="181381" y="171881"/>
                </a:lnTo>
                <a:lnTo>
                  <a:pt x="174421" y="174421"/>
                </a:lnTo>
                <a:lnTo>
                  <a:pt x="165989" y="170611"/>
                </a:lnTo>
                <a:lnTo>
                  <a:pt x="159397" y="152831"/>
                </a:lnTo>
                <a:lnTo>
                  <a:pt x="162318" y="143941"/>
                </a:lnTo>
                <a:lnTo>
                  <a:pt x="169291" y="140131"/>
                </a:lnTo>
                <a:lnTo>
                  <a:pt x="176250" y="137591"/>
                </a:lnTo>
                <a:lnTo>
                  <a:pt x="184670" y="142671"/>
                </a:lnTo>
                <a:lnTo>
                  <a:pt x="191274" y="159181"/>
                </a:lnTo>
                <a:lnTo>
                  <a:pt x="191274" y="125196"/>
                </a:lnTo>
                <a:lnTo>
                  <a:pt x="189077" y="124891"/>
                </a:lnTo>
                <a:lnTo>
                  <a:pt x="177711" y="110134"/>
                </a:lnTo>
                <a:lnTo>
                  <a:pt x="177711" y="122351"/>
                </a:lnTo>
                <a:lnTo>
                  <a:pt x="175145" y="131241"/>
                </a:lnTo>
                <a:lnTo>
                  <a:pt x="162687" y="137591"/>
                </a:lnTo>
                <a:lnTo>
                  <a:pt x="154635" y="133781"/>
                </a:lnTo>
                <a:lnTo>
                  <a:pt x="151333" y="127431"/>
                </a:lnTo>
                <a:lnTo>
                  <a:pt x="150723" y="126161"/>
                </a:lnTo>
                <a:lnTo>
                  <a:pt x="147662" y="119811"/>
                </a:lnTo>
                <a:lnTo>
                  <a:pt x="148920" y="114731"/>
                </a:lnTo>
                <a:lnTo>
                  <a:pt x="149860" y="110921"/>
                </a:lnTo>
                <a:lnTo>
                  <a:pt x="156464" y="107111"/>
                </a:lnTo>
                <a:lnTo>
                  <a:pt x="162687" y="104571"/>
                </a:lnTo>
                <a:lnTo>
                  <a:pt x="170751" y="107111"/>
                </a:lnTo>
                <a:lnTo>
                  <a:pt x="174053" y="114731"/>
                </a:lnTo>
                <a:lnTo>
                  <a:pt x="177711" y="122351"/>
                </a:lnTo>
                <a:lnTo>
                  <a:pt x="177711" y="110134"/>
                </a:lnTo>
                <a:lnTo>
                  <a:pt x="177342" y="109651"/>
                </a:lnTo>
                <a:lnTo>
                  <a:pt x="177342" y="104571"/>
                </a:lnTo>
                <a:lnTo>
                  <a:pt x="177342" y="99491"/>
                </a:lnTo>
                <a:lnTo>
                  <a:pt x="182841" y="94411"/>
                </a:lnTo>
                <a:lnTo>
                  <a:pt x="184670" y="93141"/>
                </a:lnTo>
                <a:lnTo>
                  <a:pt x="188341" y="90601"/>
                </a:lnTo>
                <a:lnTo>
                  <a:pt x="197497" y="91871"/>
                </a:lnTo>
                <a:lnTo>
                  <a:pt x="209219" y="107111"/>
                </a:lnTo>
                <a:lnTo>
                  <a:pt x="209219" y="99707"/>
                </a:lnTo>
                <a:lnTo>
                  <a:pt x="207530" y="96951"/>
                </a:lnTo>
                <a:lnTo>
                  <a:pt x="205790" y="90601"/>
                </a:lnTo>
                <a:lnTo>
                  <a:pt x="205892" y="89331"/>
                </a:lnTo>
                <a:lnTo>
                  <a:pt x="206324" y="84251"/>
                </a:lnTo>
                <a:lnTo>
                  <a:pt x="209219" y="79171"/>
                </a:lnTo>
                <a:lnTo>
                  <a:pt x="213995" y="77901"/>
                </a:lnTo>
                <a:lnTo>
                  <a:pt x="219621" y="77901"/>
                </a:lnTo>
                <a:lnTo>
                  <a:pt x="225450" y="80441"/>
                </a:lnTo>
                <a:lnTo>
                  <a:pt x="230847" y="85521"/>
                </a:lnTo>
                <a:lnTo>
                  <a:pt x="234746" y="93141"/>
                </a:lnTo>
                <a:lnTo>
                  <a:pt x="236524" y="99491"/>
                </a:lnTo>
                <a:lnTo>
                  <a:pt x="236524" y="85559"/>
                </a:lnTo>
                <a:lnTo>
                  <a:pt x="233997" y="81711"/>
                </a:lnTo>
                <a:lnTo>
                  <a:pt x="232994" y="77901"/>
                </a:lnTo>
                <a:lnTo>
                  <a:pt x="231990" y="74091"/>
                </a:lnTo>
                <a:lnTo>
                  <a:pt x="232244" y="67741"/>
                </a:lnTo>
                <a:lnTo>
                  <a:pt x="234873" y="63931"/>
                </a:lnTo>
                <a:lnTo>
                  <a:pt x="235610" y="63931"/>
                </a:lnTo>
                <a:lnTo>
                  <a:pt x="232308" y="62661"/>
                </a:lnTo>
                <a:lnTo>
                  <a:pt x="228282" y="61391"/>
                </a:lnTo>
                <a:lnTo>
                  <a:pt x="225107" y="58851"/>
                </a:lnTo>
                <a:lnTo>
                  <a:pt x="223520" y="57581"/>
                </a:lnTo>
                <a:lnTo>
                  <a:pt x="222300" y="56311"/>
                </a:lnTo>
                <a:lnTo>
                  <a:pt x="218630" y="52501"/>
                </a:lnTo>
                <a:lnTo>
                  <a:pt x="215861" y="47421"/>
                </a:lnTo>
                <a:lnTo>
                  <a:pt x="215176" y="46151"/>
                </a:lnTo>
                <a:lnTo>
                  <a:pt x="213512" y="39801"/>
                </a:lnTo>
                <a:lnTo>
                  <a:pt x="213982" y="35991"/>
                </a:lnTo>
                <a:lnTo>
                  <a:pt x="216192" y="30911"/>
                </a:lnTo>
                <a:lnTo>
                  <a:pt x="223520" y="30911"/>
                </a:lnTo>
                <a:lnTo>
                  <a:pt x="232676" y="37261"/>
                </a:lnTo>
                <a:lnTo>
                  <a:pt x="232968" y="37261"/>
                </a:lnTo>
                <a:lnTo>
                  <a:pt x="229743" y="32181"/>
                </a:lnTo>
                <a:lnTo>
                  <a:pt x="229450" y="30911"/>
                </a:lnTo>
                <a:lnTo>
                  <a:pt x="228282" y="25831"/>
                </a:lnTo>
                <a:lnTo>
                  <a:pt x="230847" y="24561"/>
                </a:lnTo>
                <a:lnTo>
                  <a:pt x="231355" y="23901"/>
                </a:lnTo>
                <a:lnTo>
                  <a:pt x="224612" y="22021"/>
                </a:lnTo>
                <a:lnTo>
                  <a:pt x="223024" y="20751"/>
                </a:lnTo>
                <a:lnTo>
                  <a:pt x="215087" y="14401"/>
                </a:lnTo>
                <a:lnTo>
                  <a:pt x="213131" y="13131"/>
                </a:lnTo>
                <a:lnTo>
                  <a:pt x="209219" y="10591"/>
                </a:lnTo>
                <a:lnTo>
                  <a:pt x="204457" y="5511"/>
                </a:lnTo>
                <a:lnTo>
                  <a:pt x="202628" y="1701"/>
                </a:lnTo>
                <a:lnTo>
                  <a:pt x="196037" y="1701"/>
                </a:lnTo>
                <a:lnTo>
                  <a:pt x="198970" y="5511"/>
                </a:lnTo>
                <a:lnTo>
                  <a:pt x="200063" y="9321"/>
                </a:lnTo>
                <a:lnTo>
                  <a:pt x="198602" y="11861"/>
                </a:lnTo>
                <a:lnTo>
                  <a:pt x="195364" y="13131"/>
                </a:lnTo>
                <a:lnTo>
                  <a:pt x="194932" y="13030"/>
                </a:lnTo>
                <a:lnTo>
                  <a:pt x="194932" y="37261"/>
                </a:lnTo>
                <a:lnTo>
                  <a:pt x="190538" y="47421"/>
                </a:lnTo>
                <a:lnTo>
                  <a:pt x="188709" y="47421"/>
                </a:lnTo>
                <a:lnTo>
                  <a:pt x="188709" y="77901"/>
                </a:lnTo>
                <a:lnTo>
                  <a:pt x="181381" y="88061"/>
                </a:lnTo>
                <a:lnTo>
                  <a:pt x="172948" y="89331"/>
                </a:lnTo>
                <a:lnTo>
                  <a:pt x="166357" y="82981"/>
                </a:lnTo>
                <a:lnTo>
                  <a:pt x="164706" y="81711"/>
                </a:lnTo>
                <a:lnTo>
                  <a:pt x="159753" y="77901"/>
                </a:lnTo>
                <a:lnTo>
                  <a:pt x="157568" y="70281"/>
                </a:lnTo>
                <a:lnTo>
                  <a:pt x="157200" y="69011"/>
                </a:lnTo>
                <a:lnTo>
                  <a:pt x="164528" y="58851"/>
                </a:lnTo>
                <a:lnTo>
                  <a:pt x="172948" y="58851"/>
                </a:lnTo>
                <a:lnTo>
                  <a:pt x="186143" y="69011"/>
                </a:lnTo>
                <a:lnTo>
                  <a:pt x="188709" y="77901"/>
                </a:lnTo>
                <a:lnTo>
                  <a:pt x="188709" y="47421"/>
                </a:lnTo>
                <a:lnTo>
                  <a:pt x="181749" y="47421"/>
                </a:lnTo>
                <a:lnTo>
                  <a:pt x="165989" y="37503"/>
                </a:lnTo>
                <a:lnTo>
                  <a:pt x="165989" y="44881"/>
                </a:lnTo>
                <a:lnTo>
                  <a:pt x="160858" y="55041"/>
                </a:lnTo>
                <a:lnTo>
                  <a:pt x="153162" y="56311"/>
                </a:lnTo>
                <a:lnTo>
                  <a:pt x="139242" y="48691"/>
                </a:lnTo>
                <a:lnTo>
                  <a:pt x="138569" y="47421"/>
                </a:lnTo>
                <a:lnTo>
                  <a:pt x="136550" y="43611"/>
                </a:lnTo>
                <a:lnTo>
                  <a:pt x="135204" y="41071"/>
                </a:lnTo>
                <a:lnTo>
                  <a:pt x="140335" y="30911"/>
                </a:lnTo>
                <a:lnTo>
                  <a:pt x="148031" y="30911"/>
                </a:lnTo>
                <a:lnTo>
                  <a:pt x="154990" y="33451"/>
                </a:lnTo>
                <a:lnTo>
                  <a:pt x="161963" y="38531"/>
                </a:lnTo>
                <a:lnTo>
                  <a:pt x="165989" y="44881"/>
                </a:lnTo>
                <a:lnTo>
                  <a:pt x="165989" y="37503"/>
                </a:lnTo>
                <a:lnTo>
                  <a:pt x="165620" y="37261"/>
                </a:lnTo>
                <a:lnTo>
                  <a:pt x="160858" y="30911"/>
                </a:lnTo>
                <a:lnTo>
                  <a:pt x="163601" y="24561"/>
                </a:lnTo>
                <a:lnTo>
                  <a:pt x="164706" y="22021"/>
                </a:lnTo>
                <a:lnTo>
                  <a:pt x="165252" y="20751"/>
                </a:lnTo>
                <a:lnTo>
                  <a:pt x="173685" y="20751"/>
                </a:lnTo>
                <a:lnTo>
                  <a:pt x="182105" y="24561"/>
                </a:lnTo>
                <a:lnTo>
                  <a:pt x="190169" y="29641"/>
                </a:lnTo>
                <a:lnTo>
                  <a:pt x="194932" y="37261"/>
                </a:lnTo>
                <a:lnTo>
                  <a:pt x="194932" y="13030"/>
                </a:lnTo>
                <a:lnTo>
                  <a:pt x="171488" y="1701"/>
                </a:lnTo>
                <a:lnTo>
                  <a:pt x="124218" y="1701"/>
                </a:lnTo>
                <a:lnTo>
                  <a:pt x="124218" y="60121"/>
                </a:lnTo>
                <a:lnTo>
                  <a:pt x="122021" y="65201"/>
                </a:lnTo>
                <a:lnTo>
                  <a:pt x="119456" y="69011"/>
                </a:lnTo>
                <a:lnTo>
                  <a:pt x="112864" y="70281"/>
                </a:lnTo>
                <a:lnTo>
                  <a:pt x="109562" y="68148"/>
                </a:lnTo>
                <a:lnTo>
                  <a:pt x="109562" y="103301"/>
                </a:lnTo>
                <a:lnTo>
                  <a:pt x="105168" y="113461"/>
                </a:lnTo>
                <a:lnTo>
                  <a:pt x="103695" y="113792"/>
                </a:lnTo>
                <a:lnTo>
                  <a:pt x="103695" y="297611"/>
                </a:lnTo>
                <a:lnTo>
                  <a:pt x="99301" y="301421"/>
                </a:lnTo>
                <a:lnTo>
                  <a:pt x="95275" y="306501"/>
                </a:lnTo>
                <a:lnTo>
                  <a:pt x="87579" y="306501"/>
                </a:lnTo>
                <a:lnTo>
                  <a:pt x="77317" y="297611"/>
                </a:lnTo>
                <a:lnTo>
                  <a:pt x="77101" y="295071"/>
                </a:lnTo>
                <a:lnTo>
                  <a:pt x="76682" y="289991"/>
                </a:lnTo>
                <a:lnTo>
                  <a:pt x="76581" y="288721"/>
                </a:lnTo>
                <a:lnTo>
                  <a:pt x="84645" y="278561"/>
                </a:lnTo>
                <a:lnTo>
                  <a:pt x="92341" y="278561"/>
                </a:lnTo>
                <a:lnTo>
                  <a:pt x="97840" y="283641"/>
                </a:lnTo>
                <a:lnTo>
                  <a:pt x="102971" y="288721"/>
                </a:lnTo>
                <a:lnTo>
                  <a:pt x="103695" y="297611"/>
                </a:lnTo>
                <a:lnTo>
                  <a:pt x="103695" y="113792"/>
                </a:lnTo>
                <a:lnTo>
                  <a:pt x="99301" y="114731"/>
                </a:lnTo>
                <a:lnTo>
                  <a:pt x="92151" y="110921"/>
                </a:lnTo>
                <a:lnTo>
                  <a:pt x="89776" y="109651"/>
                </a:lnTo>
                <a:lnTo>
                  <a:pt x="87947" y="104571"/>
                </a:lnTo>
                <a:lnTo>
                  <a:pt x="92341" y="94411"/>
                </a:lnTo>
                <a:lnTo>
                  <a:pt x="98196" y="93141"/>
                </a:lnTo>
                <a:lnTo>
                  <a:pt x="102971" y="95681"/>
                </a:lnTo>
                <a:lnTo>
                  <a:pt x="107365" y="98221"/>
                </a:lnTo>
                <a:lnTo>
                  <a:pt x="109562" y="103301"/>
                </a:lnTo>
                <a:lnTo>
                  <a:pt x="109562" y="68148"/>
                </a:lnTo>
                <a:lnTo>
                  <a:pt x="106997" y="66471"/>
                </a:lnTo>
                <a:lnTo>
                  <a:pt x="101130" y="63931"/>
                </a:lnTo>
                <a:lnTo>
                  <a:pt x="100469" y="62661"/>
                </a:lnTo>
                <a:lnTo>
                  <a:pt x="97840" y="57581"/>
                </a:lnTo>
                <a:lnTo>
                  <a:pt x="100037" y="52501"/>
                </a:lnTo>
                <a:lnTo>
                  <a:pt x="100774" y="51231"/>
                </a:lnTo>
                <a:lnTo>
                  <a:pt x="102235" y="48691"/>
                </a:lnTo>
                <a:lnTo>
                  <a:pt x="108826" y="47421"/>
                </a:lnTo>
                <a:lnTo>
                  <a:pt x="115062" y="49961"/>
                </a:lnTo>
                <a:lnTo>
                  <a:pt x="120916" y="53771"/>
                </a:lnTo>
                <a:lnTo>
                  <a:pt x="124218" y="60121"/>
                </a:lnTo>
                <a:lnTo>
                  <a:pt x="124218" y="1701"/>
                </a:lnTo>
                <a:lnTo>
                  <a:pt x="101130" y="1701"/>
                </a:lnTo>
                <a:lnTo>
                  <a:pt x="101130" y="34721"/>
                </a:lnTo>
                <a:lnTo>
                  <a:pt x="98933" y="42341"/>
                </a:lnTo>
                <a:lnTo>
                  <a:pt x="93078" y="43611"/>
                </a:lnTo>
                <a:lnTo>
                  <a:pt x="90868" y="42659"/>
                </a:lnTo>
                <a:lnTo>
                  <a:pt x="90868" y="71551"/>
                </a:lnTo>
                <a:lnTo>
                  <a:pt x="89408" y="75361"/>
                </a:lnTo>
                <a:lnTo>
                  <a:pt x="88303" y="79171"/>
                </a:lnTo>
                <a:lnTo>
                  <a:pt x="83185" y="81711"/>
                </a:lnTo>
                <a:lnTo>
                  <a:pt x="78422" y="80441"/>
                </a:lnTo>
                <a:lnTo>
                  <a:pt x="74015" y="79171"/>
                </a:lnTo>
                <a:lnTo>
                  <a:pt x="71081" y="74091"/>
                </a:lnTo>
                <a:lnTo>
                  <a:pt x="71081" y="118541"/>
                </a:lnTo>
                <a:lnTo>
                  <a:pt x="69621" y="122351"/>
                </a:lnTo>
                <a:lnTo>
                  <a:pt x="68160" y="124891"/>
                </a:lnTo>
                <a:lnTo>
                  <a:pt x="67792" y="125018"/>
                </a:lnTo>
                <a:lnTo>
                  <a:pt x="67792" y="310311"/>
                </a:lnTo>
                <a:lnTo>
                  <a:pt x="64122" y="314121"/>
                </a:lnTo>
                <a:lnTo>
                  <a:pt x="60833" y="319201"/>
                </a:lnTo>
                <a:lnTo>
                  <a:pt x="58991" y="318858"/>
                </a:lnTo>
                <a:lnTo>
                  <a:pt x="58991" y="357301"/>
                </a:lnTo>
                <a:lnTo>
                  <a:pt x="53860" y="364921"/>
                </a:lnTo>
                <a:lnTo>
                  <a:pt x="48006" y="364921"/>
                </a:lnTo>
                <a:lnTo>
                  <a:pt x="37744" y="357301"/>
                </a:lnTo>
                <a:lnTo>
                  <a:pt x="36868" y="354761"/>
                </a:lnTo>
                <a:lnTo>
                  <a:pt x="35547" y="350951"/>
                </a:lnTo>
                <a:lnTo>
                  <a:pt x="40678" y="343331"/>
                </a:lnTo>
                <a:lnTo>
                  <a:pt x="46532" y="343331"/>
                </a:lnTo>
                <a:lnTo>
                  <a:pt x="56794" y="350951"/>
                </a:lnTo>
                <a:lnTo>
                  <a:pt x="58991" y="357301"/>
                </a:lnTo>
                <a:lnTo>
                  <a:pt x="58991" y="318858"/>
                </a:lnTo>
                <a:lnTo>
                  <a:pt x="54229" y="317931"/>
                </a:lnTo>
                <a:lnTo>
                  <a:pt x="49834" y="314121"/>
                </a:lnTo>
                <a:lnTo>
                  <a:pt x="45072" y="309041"/>
                </a:lnTo>
                <a:lnTo>
                  <a:pt x="44335" y="302691"/>
                </a:lnTo>
                <a:lnTo>
                  <a:pt x="50939" y="295071"/>
                </a:lnTo>
                <a:lnTo>
                  <a:pt x="57531" y="295071"/>
                </a:lnTo>
                <a:lnTo>
                  <a:pt x="61925" y="298881"/>
                </a:lnTo>
                <a:lnTo>
                  <a:pt x="66687" y="303961"/>
                </a:lnTo>
                <a:lnTo>
                  <a:pt x="67792" y="310311"/>
                </a:lnTo>
                <a:lnTo>
                  <a:pt x="67792" y="125018"/>
                </a:lnTo>
                <a:lnTo>
                  <a:pt x="64122" y="126161"/>
                </a:lnTo>
                <a:lnTo>
                  <a:pt x="61188" y="124891"/>
                </a:lnTo>
                <a:lnTo>
                  <a:pt x="60096" y="124472"/>
                </a:lnTo>
                <a:lnTo>
                  <a:pt x="60096" y="230301"/>
                </a:lnTo>
                <a:lnTo>
                  <a:pt x="59359" y="235381"/>
                </a:lnTo>
                <a:lnTo>
                  <a:pt x="56794" y="236651"/>
                </a:lnTo>
                <a:lnTo>
                  <a:pt x="53860" y="239191"/>
                </a:lnTo>
                <a:lnTo>
                  <a:pt x="49834" y="236651"/>
                </a:lnTo>
                <a:lnTo>
                  <a:pt x="48006" y="232841"/>
                </a:lnTo>
                <a:lnTo>
                  <a:pt x="45808" y="229031"/>
                </a:lnTo>
                <a:lnTo>
                  <a:pt x="46177" y="223951"/>
                </a:lnTo>
                <a:lnTo>
                  <a:pt x="52031" y="221411"/>
                </a:lnTo>
                <a:lnTo>
                  <a:pt x="56070" y="222681"/>
                </a:lnTo>
                <a:lnTo>
                  <a:pt x="57899" y="226491"/>
                </a:lnTo>
                <a:lnTo>
                  <a:pt x="60096" y="230301"/>
                </a:lnTo>
                <a:lnTo>
                  <a:pt x="60096" y="124472"/>
                </a:lnTo>
                <a:lnTo>
                  <a:pt x="57899" y="123621"/>
                </a:lnTo>
                <a:lnTo>
                  <a:pt x="56794" y="119811"/>
                </a:lnTo>
                <a:lnTo>
                  <a:pt x="59728" y="112191"/>
                </a:lnTo>
                <a:lnTo>
                  <a:pt x="63754" y="110921"/>
                </a:lnTo>
                <a:lnTo>
                  <a:pt x="66687" y="112191"/>
                </a:lnTo>
                <a:lnTo>
                  <a:pt x="69989" y="114731"/>
                </a:lnTo>
                <a:lnTo>
                  <a:pt x="71081" y="118541"/>
                </a:lnTo>
                <a:lnTo>
                  <a:pt x="71081" y="74091"/>
                </a:lnTo>
                <a:lnTo>
                  <a:pt x="73291" y="66471"/>
                </a:lnTo>
                <a:lnTo>
                  <a:pt x="75857" y="65201"/>
                </a:lnTo>
                <a:lnTo>
                  <a:pt x="78422" y="63931"/>
                </a:lnTo>
                <a:lnTo>
                  <a:pt x="87947" y="66471"/>
                </a:lnTo>
                <a:lnTo>
                  <a:pt x="90868" y="71551"/>
                </a:lnTo>
                <a:lnTo>
                  <a:pt x="90868" y="42659"/>
                </a:lnTo>
                <a:lnTo>
                  <a:pt x="87210" y="41071"/>
                </a:lnTo>
                <a:lnTo>
                  <a:pt x="81343" y="39801"/>
                </a:lnTo>
                <a:lnTo>
                  <a:pt x="77317" y="34721"/>
                </a:lnTo>
                <a:lnTo>
                  <a:pt x="79514" y="27101"/>
                </a:lnTo>
                <a:lnTo>
                  <a:pt x="85382" y="24561"/>
                </a:lnTo>
                <a:lnTo>
                  <a:pt x="97104" y="29641"/>
                </a:lnTo>
                <a:lnTo>
                  <a:pt x="101130" y="34721"/>
                </a:lnTo>
                <a:lnTo>
                  <a:pt x="101130" y="1701"/>
                </a:lnTo>
                <a:lnTo>
                  <a:pt x="78778" y="1701"/>
                </a:lnTo>
                <a:lnTo>
                  <a:pt x="78778" y="14401"/>
                </a:lnTo>
                <a:lnTo>
                  <a:pt x="78054" y="18211"/>
                </a:lnTo>
                <a:lnTo>
                  <a:pt x="77685" y="20751"/>
                </a:lnTo>
                <a:lnTo>
                  <a:pt x="72555" y="22021"/>
                </a:lnTo>
                <a:lnTo>
                  <a:pt x="61556" y="19481"/>
                </a:lnTo>
                <a:lnTo>
                  <a:pt x="59359" y="18211"/>
                </a:lnTo>
                <a:lnTo>
                  <a:pt x="57162" y="16941"/>
                </a:lnTo>
                <a:lnTo>
                  <a:pt x="57531" y="15671"/>
                </a:lnTo>
                <a:lnTo>
                  <a:pt x="57899" y="14401"/>
                </a:lnTo>
                <a:lnTo>
                  <a:pt x="58267" y="10591"/>
                </a:lnTo>
                <a:lnTo>
                  <a:pt x="63398" y="9321"/>
                </a:lnTo>
                <a:lnTo>
                  <a:pt x="74383" y="11861"/>
                </a:lnTo>
                <a:lnTo>
                  <a:pt x="78778" y="14401"/>
                </a:lnTo>
                <a:lnTo>
                  <a:pt x="78778" y="1701"/>
                </a:lnTo>
                <a:lnTo>
                  <a:pt x="48742" y="1701"/>
                </a:lnTo>
                <a:lnTo>
                  <a:pt x="53136" y="2971"/>
                </a:lnTo>
                <a:lnTo>
                  <a:pt x="53136" y="6781"/>
                </a:lnTo>
                <a:lnTo>
                  <a:pt x="52031" y="7112"/>
                </a:lnTo>
                <a:lnTo>
                  <a:pt x="52031" y="24561"/>
                </a:lnTo>
                <a:lnTo>
                  <a:pt x="50571" y="29641"/>
                </a:lnTo>
                <a:lnTo>
                  <a:pt x="46901" y="30911"/>
                </a:lnTo>
                <a:lnTo>
                  <a:pt x="42875" y="30911"/>
                </a:lnTo>
                <a:lnTo>
                  <a:pt x="42138" y="30683"/>
                </a:lnTo>
                <a:lnTo>
                  <a:pt x="42138" y="56311"/>
                </a:lnTo>
                <a:lnTo>
                  <a:pt x="41414" y="58851"/>
                </a:lnTo>
                <a:lnTo>
                  <a:pt x="40678" y="60121"/>
                </a:lnTo>
                <a:lnTo>
                  <a:pt x="37744" y="62661"/>
                </a:lnTo>
                <a:lnTo>
                  <a:pt x="35179" y="61391"/>
                </a:lnTo>
                <a:lnTo>
                  <a:pt x="32613" y="60286"/>
                </a:lnTo>
                <a:lnTo>
                  <a:pt x="32613" y="324281"/>
                </a:lnTo>
                <a:lnTo>
                  <a:pt x="29679" y="328091"/>
                </a:lnTo>
                <a:lnTo>
                  <a:pt x="28587" y="329044"/>
                </a:lnTo>
                <a:lnTo>
                  <a:pt x="28587" y="366191"/>
                </a:lnTo>
                <a:lnTo>
                  <a:pt x="26758" y="370001"/>
                </a:lnTo>
                <a:lnTo>
                  <a:pt x="24917" y="372541"/>
                </a:lnTo>
                <a:lnTo>
                  <a:pt x="19786" y="372541"/>
                </a:lnTo>
                <a:lnTo>
                  <a:pt x="10998" y="366191"/>
                </a:lnTo>
                <a:lnTo>
                  <a:pt x="8801" y="361111"/>
                </a:lnTo>
                <a:lnTo>
                  <a:pt x="12458" y="354761"/>
                </a:lnTo>
                <a:lnTo>
                  <a:pt x="17589" y="354761"/>
                </a:lnTo>
                <a:lnTo>
                  <a:pt x="26390" y="362381"/>
                </a:lnTo>
                <a:lnTo>
                  <a:pt x="28587" y="366191"/>
                </a:lnTo>
                <a:lnTo>
                  <a:pt x="28587" y="329044"/>
                </a:lnTo>
                <a:lnTo>
                  <a:pt x="26758" y="330631"/>
                </a:lnTo>
                <a:lnTo>
                  <a:pt x="21628" y="329361"/>
                </a:lnTo>
                <a:lnTo>
                  <a:pt x="14300" y="320471"/>
                </a:lnTo>
                <a:lnTo>
                  <a:pt x="13931" y="315391"/>
                </a:lnTo>
                <a:lnTo>
                  <a:pt x="19786" y="309041"/>
                </a:lnTo>
                <a:lnTo>
                  <a:pt x="24917" y="310311"/>
                </a:lnTo>
                <a:lnTo>
                  <a:pt x="28587" y="314121"/>
                </a:lnTo>
                <a:lnTo>
                  <a:pt x="32245" y="319201"/>
                </a:lnTo>
                <a:lnTo>
                  <a:pt x="32613" y="324281"/>
                </a:lnTo>
                <a:lnTo>
                  <a:pt x="32613" y="60286"/>
                </a:lnTo>
                <a:lnTo>
                  <a:pt x="32245" y="60121"/>
                </a:lnTo>
                <a:lnTo>
                  <a:pt x="30416" y="57581"/>
                </a:lnTo>
                <a:lnTo>
                  <a:pt x="31877" y="52501"/>
                </a:lnTo>
                <a:lnTo>
                  <a:pt x="34442" y="51231"/>
                </a:lnTo>
                <a:lnTo>
                  <a:pt x="40309" y="53771"/>
                </a:lnTo>
                <a:lnTo>
                  <a:pt x="42138" y="56311"/>
                </a:lnTo>
                <a:lnTo>
                  <a:pt x="42138" y="30683"/>
                </a:lnTo>
                <a:lnTo>
                  <a:pt x="38849" y="29641"/>
                </a:lnTo>
                <a:lnTo>
                  <a:pt x="35915" y="25831"/>
                </a:lnTo>
                <a:lnTo>
                  <a:pt x="36283" y="24561"/>
                </a:lnTo>
                <a:lnTo>
                  <a:pt x="37376" y="20751"/>
                </a:lnTo>
                <a:lnTo>
                  <a:pt x="41046" y="19481"/>
                </a:lnTo>
                <a:lnTo>
                  <a:pt x="49098" y="22021"/>
                </a:lnTo>
                <a:lnTo>
                  <a:pt x="52031" y="24561"/>
                </a:lnTo>
                <a:lnTo>
                  <a:pt x="52031" y="7112"/>
                </a:lnTo>
                <a:lnTo>
                  <a:pt x="48742" y="8051"/>
                </a:lnTo>
                <a:lnTo>
                  <a:pt x="38112" y="8051"/>
                </a:lnTo>
                <a:lnTo>
                  <a:pt x="33718" y="5511"/>
                </a:lnTo>
                <a:lnTo>
                  <a:pt x="33718" y="2971"/>
                </a:lnTo>
                <a:lnTo>
                  <a:pt x="35915" y="1701"/>
                </a:lnTo>
                <a:lnTo>
                  <a:pt x="33350" y="1701"/>
                </a:lnTo>
                <a:lnTo>
                  <a:pt x="33350" y="11861"/>
                </a:lnTo>
                <a:lnTo>
                  <a:pt x="33350" y="14401"/>
                </a:lnTo>
                <a:lnTo>
                  <a:pt x="30416" y="15671"/>
                </a:lnTo>
                <a:lnTo>
                  <a:pt x="28219" y="15671"/>
                </a:lnTo>
                <a:lnTo>
                  <a:pt x="28219" y="34721"/>
                </a:lnTo>
                <a:lnTo>
                  <a:pt x="26758" y="39801"/>
                </a:lnTo>
                <a:lnTo>
                  <a:pt x="24193" y="41071"/>
                </a:lnTo>
                <a:lnTo>
                  <a:pt x="18326" y="38531"/>
                </a:lnTo>
                <a:lnTo>
                  <a:pt x="16497" y="35991"/>
                </a:lnTo>
                <a:lnTo>
                  <a:pt x="17221" y="34721"/>
                </a:lnTo>
                <a:lnTo>
                  <a:pt x="17957" y="32181"/>
                </a:lnTo>
                <a:lnTo>
                  <a:pt x="20523" y="30911"/>
                </a:lnTo>
                <a:lnTo>
                  <a:pt x="23456" y="32181"/>
                </a:lnTo>
                <a:lnTo>
                  <a:pt x="26390" y="32181"/>
                </a:lnTo>
                <a:lnTo>
                  <a:pt x="28219" y="34721"/>
                </a:lnTo>
                <a:lnTo>
                  <a:pt x="28219" y="15671"/>
                </a:lnTo>
                <a:lnTo>
                  <a:pt x="22720" y="15671"/>
                </a:lnTo>
                <a:lnTo>
                  <a:pt x="19418" y="14401"/>
                </a:lnTo>
                <a:lnTo>
                  <a:pt x="19418" y="11861"/>
                </a:lnTo>
                <a:lnTo>
                  <a:pt x="22352" y="9321"/>
                </a:lnTo>
                <a:lnTo>
                  <a:pt x="30048" y="9321"/>
                </a:lnTo>
                <a:lnTo>
                  <a:pt x="33350" y="11861"/>
                </a:lnTo>
                <a:lnTo>
                  <a:pt x="33350" y="1701"/>
                </a:lnTo>
                <a:lnTo>
                  <a:pt x="30048" y="1701"/>
                </a:lnTo>
                <a:lnTo>
                  <a:pt x="18402" y="4241"/>
                </a:lnTo>
                <a:lnTo>
                  <a:pt x="16865" y="5270"/>
                </a:lnTo>
                <a:lnTo>
                  <a:pt x="16865" y="19481"/>
                </a:lnTo>
                <a:lnTo>
                  <a:pt x="16865" y="23291"/>
                </a:lnTo>
                <a:lnTo>
                  <a:pt x="14655" y="24561"/>
                </a:lnTo>
                <a:lnTo>
                  <a:pt x="12827" y="24561"/>
                </a:lnTo>
                <a:lnTo>
                  <a:pt x="12827" y="69011"/>
                </a:lnTo>
                <a:lnTo>
                  <a:pt x="11734" y="71869"/>
                </a:lnTo>
                <a:lnTo>
                  <a:pt x="11734" y="185851"/>
                </a:lnTo>
                <a:lnTo>
                  <a:pt x="10629" y="189661"/>
                </a:lnTo>
                <a:lnTo>
                  <a:pt x="8801" y="190931"/>
                </a:lnTo>
                <a:lnTo>
                  <a:pt x="5130" y="189661"/>
                </a:lnTo>
                <a:lnTo>
                  <a:pt x="4038" y="188391"/>
                </a:lnTo>
                <a:lnTo>
                  <a:pt x="5499" y="183311"/>
                </a:lnTo>
                <a:lnTo>
                  <a:pt x="7327" y="182041"/>
                </a:lnTo>
                <a:lnTo>
                  <a:pt x="10998" y="183311"/>
                </a:lnTo>
                <a:lnTo>
                  <a:pt x="11734" y="185851"/>
                </a:lnTo>
                <a:lnTo>
                  <a:pt x="11734" y="71869"/>
                </a:lnTo>
                <a:lnTo>
                  <a:pt x="11366" y="72821"/>
                </a:lnTo>
                <a:lnTo>
                  <a:pt x="9169" y="74091"/>
                </a:lnTo>
                <a:lnTo>
                  <a:pt x="7696" y="72821"/>
                </a:lnTo>
                <a:lnTo>
                  <a:pt x="5867" y="71551"/>
                </a:lnTo>
                <a:lnTo>
                  <a:pt x="5130" y="69011"/>
                </a:lnTo>
                <a:lnTo>
                  <a:pt x="6235" y="67741"/>
                </a:lnTo>
                <a:lnTo>
                  <a:pt x="6972" y="66471"/>
                </a:lnTo>
                <a:lnTo>
                  <a:pt x="9169" y="65201"/>
                </a:lnTo>
                <a:lnTo>
                  <a:pt x="10629" y="66471"/>
                </a:lnTo>
                <a:lnTo>
                  <a:pt x="12090" y="66471"/>
                </a:lnTo>
                <a:lnTo>
                  <a:pt x="12827" y="69011"/>
                </a:lnTo>
                <a:lnTo>
                  <a:pt x="12827" y="24561"/>
                </a:lnTo>
                <a:lnTo>
                  <a:pt x="9525" y="24561"/>
                </a:lnTo>
                <a:lnTo>
                  <a:pt x="7327" y="23291"/>
                </a:lnTo>
                <a:lnTo>
                  <a:pt x="7327" y="19481"/>
                </a:lnTo>
                <a:lnTo>
                  <a:pt x="9525" y="18211"/>
                </a:lnTo>
                <a:lnTo>
                  <a:pt x="14655" y="18211"/>
                </a:lnTo>
                <a:lnTo>
                  <a:pt x="16865" y="19481"/>
                </a:lnTo>
                <a:lnTo>
                  <a:pt x="16865" y="5270"/>
                </a:lnTo>
                <a:lnTo>
                  <a:pt x="8839" y="10591"/>
                </a:lnTo>
                <a:lnTo>
                  <a:pt x="2374" y="19481"/>
                </a:lnTo>
                <a:lnTo>
                  <a:pt x="0" y="30911"/>
                </a:lnTo>
                <a:lnTo>
                  <a:pt x="0" y="274751"/>
                </a:lnTo>
                <a:lnTo>
                  <a:pt x="368" y="274751"/>
                </a:lnTo>
                <a:lnTo>
                  <a:pt x="3302" y="273481"/>
                </a:lnTo>
                <a:lnTo>
                  <a:pt x="7327" y="274751"/>
                </a:lnTo>
                <a:lnTo>
                  <a:pt x="11734" y="282371"/>
                </a:lnTo>
                <a:lnTo>
                  <a:pt x="11366" y="287451"/>
                </a:lnTo>
                <a:lnTo>
                  <a:pt x="8064" y="288721"/>
                </a:lnTo>
                <a:lnTo>
                  <a:pt x="5499" y="289991"/>
                </a:lnTo>
                <a:lnTo>
                  <a:pt x="2197" y="288721"/>
                </a:lnTo>
                <a:lnTo>
                  <a:pt x="0" y="287451"/>
                </a:lnTo>
                <a:lnTo>
                  <a:pt x="0" y="352221"/>
                </a:lnTo>
                <a:lnTo>
                  <a:pt x="2374" y="363651"/>
                </a:lnTo>
                <a:lnTo>
                  <a:pt x="8839" y="373811"/>
                </a:lnTo>
                <a:lnTo>
                  <a:pt x="18402" y="380161"/>
                </a:lnTo>
                <a:lnTo>
                  <a:pt x="30048" y="381431"/>
                </a:lnTo>
                <a:lnTo>
                  <a:pt x="132283" y="381431"/>
                </a:lnTo>
                <a:lnTo>
                  <a:pt x="133743" y="375081"/>
                </a:lnTo>
                <a:lnTo>
                  <a:pt x="138874" y="372541"/>
                </a:lnTo>
                <a:lnTo>
                  <a:pt x="141439" y="371271"/>
                </a:lnTo>
                <a:lnTo>
                  <a:pt x="149136" y="373811"/>
                </a:lnTo>
                <a:lnTo>
                  <a:pt x="153898" y="375081"/>
                </a:lnTo>
                <a:lnTo>
                  <a:pt x="157924" y="377621"/>
                </a:lnTo>
                <a:lnTo>
                  <a:pt x="159397" y="381431"/>
                </a:lnTo>
                <a:lnTo>
                  <a:pt x="184315" y="381431"/>
                </a:lnTo>
                <a:lnTo>
                  <a:pt x="185775" y="378891"/>
                </a:lnTo>
                <a:lnTo>
                  <a:pt x="188709" y="376351"/>
                </a:lnTo>
                <a:lnTo>
                  <a:pt x="192366" y="375081"/>
                </a:lnTo>
                <a:lnTo>
                  <a:pt x="193573" y="374611"/>
                </a:lnTo>
                <a:lnTo>
                  <a:pt x="188709" y="373811"/>
                </a:lnTo>
                <a:lnTo>
                  <a:pt x="183210" y="366191"/>
                </a:lnTo>
                <a:lnTo>
                  <a:pt x="184670" y="357301"/>
                </a:lnTo>
                <a:lnTo>
                  <a:pt x="186143" y="349681"/>
                </a:lnTo>
                <a:lnTo>
                  <a:pt x="192011" y="344601"/>
                </a:lnTo>
                <a:lnTo>
                  <a:pt x="193471" y="343331"/>
                </a:lnTo>
                <a:lnTo>
                  <a:pt x="201168" y="345871"/>
                </a:lnTo>
                <a:lnTo>
                  <a:pt x="204825" y="345871"/>
                </a:lnTo>
                <a:lnTo>
                  <a:pt x="207759" y="348411"/>
                </a:lnTo>
                <a:lnTo>
                  <a:pt x="209588" y="350951"/>
                </a:lnTo>
                <a:lnTo>
                  <a:pt x="209905" y="343331"/>
                </a:lnTo>
                <a:lnTo>
                  <a:pt x="209956" y="342061"/>
                </a:lnTo>
                <a:lnTo>
                  <a:pt x="214579" y="334670"/>
                </a:lnTo>
                <a:lnTo>
                  <a:pt x="205930" y="333171"/>
                </a:lnTo>
                <a:lnTo>
                  <a:pt x="204673" y="330631"/>
                </a:lnTo>
                <a:lnTo>
                  <a:pt x="201536" y="324281"/>
                </a:lnTo>
                <a:lnTo>
                  <a:pt x="202996" y="314121"/>
                </a:lnTo>
                <a:lnTo>
                  <a:pt x="204457" y="305231"/>
                </a:lnTo>
                <a:lnTo>
                  <a:pt x="207975" y="302031"/>
                </a:lnTo>
                <a:lnTo>
                  <a:pt x="196037" y="300151"/>
                </a:lnTo>
                <a:lnTo>
                  <a:pt x="194564" y="297611"/>
                </a:lnTo>
                <a:lnTo>
                  <a:pt x="190906" y="291261"/>
                </a:lnTo>
                <a:lnTo>
                  <a:pt x="192366" y="281101"/>
                </a:lnTo>
                <a:lnTo>
                  <a:pt x="192570" y="279831"/>
                </a:lnTo>
                <a:lnTo>
                  <a:pt x="193840" y="272211"/>
                </a:lnTo>
                <a:lnTo>
                  <a:pt x="201536" y="265861"/>
                </a:lnTo>
                <a:lnTo>
                  <a:pt x="217652" y="268401"/>
                </a:lnTo>
                <a:lnTo>
                  <a:pt x="222783" y="277291"/>
                </a:lnTo>
                <a:lnTo>
                  <a:pt x="219849" y="296341"/>
                </a:lnTo>
                <a:lnTo>
                  <a:pt x="215836" y="299643"/>
                </a:lnTo>
                <a:lnTo>
                  <a:pt x="224650" y="301180"/>
                </a:lnTo>
                <a:lnTo>
                  <a:pt x="226085" y="292531"/>
                </a:lnTo>
                <a:lnTo>
                  <a:pt x="227545" y="282371"/>
                </a:lnTo>
                <a:lnTo>
                  <a:pt x="234505" y="276021"/>
                </a:lnTo>
                <a:lnTo>
                  <a:pt x="245503" y="277291"/>
                </a:lnTo>
                <a:lnTo>
                  <a:pt x="248793" y="281101"/>
                </a:lnTo>
                <a:lnTo>
                  <a:pt x="249897" y="286181"/>
                </a:lnTo>
                <a:lnTo>
                  <a:pt x="250266" y="284911"/>
                </a:lnTo>
                <a:lnTo>
                  <a:pt x="250266" y="283641"/>
                </a:lnTo>
                <a:lnTo>
                  <a:pt x="251726" y="277291"/>
                </a:lnTo>
                <a:lnTo>
                  <a:pt x="252463" y="276021"/>
                </a:lnTo>
                <a:lnTo>
                  <a:pt x="254660" y="272211"/>
                </a:lnTo>
                <a:lnTo>
                  <a:pt x="257962" y="269671"/>
                </a:lnTo>
                <a:lnTo>
                  <a:pt x="251358" y="268401"/>
                </a:lnTo>
                <a:lnTo>
                  <a:pt x="250101" y="265861"/>
                </a:lnTo>
                <a:lnTo>
                  <a:pt x="246964" y="259511"/>
                </a:lnTo>
                <a:lnTo>
                  <a:pt x="248069" y="248081"/>
                </a:lnTo>
                <a:lnTo>
                  <a:pt x="248335" y="244271"/>
                </a:lnTo>
                <a:lnTo>
                  <a:pt x="248704" y="239191"/>
                </a:lnTo>
                <a:lnTo>
                  <a:pt x="248793" y="237921"/>
                </a:lnTo>
                <a:lnTo>
                  <a:pt x="255028" y="229031"/>
                </a:lnTo>
                <a:lnTo>
                  <a:pt x="261620" y="229031"/>
                </a:lnTo>
                <a:lnTo>
                  <a:pt x="266382" y="230301"/>
                </a:lnTo>
                <a:lnTo>
                  <a:pt x="270052" y="235381"/>
                </a:lnTo>
                <a:lnTo>
                  <a:pt x="271145" y="241731"/>
                </a:lnTo>
                <a:lnTo>
                  <a:pt x="271881" y="234111"/>
                </a:lnTo>
                <a:lnTo>
                  <a:pt x="274815" y="226491"/>
                </a:lnTo>
                <a:lnTo>
                  <a:pt x="278104" y="223951"/>
                </a:lnTo>
                <a:lnTo>
                  <a:pt x="272986" y="221411"/>
                </a:lnTo>
                <a:lnTo>
                  <a:pt x="268998" y="213880"/>
                </a:lnTo>
                <a:lnTo>
                  <a:pt x="269316" y="218871"/>
                </a:lnTo>
                <a:lnTo>
                  <a:pt x="264553" y="227761"/>
                </a:lnTo>
                <a:lnTo>
                  <a:pt x="250634" y="229031"/>
                </a:lnTo>
                <a:lnTo>
                  <a:pt x="244398" y="221411"/>
                </a:lnTo>
                <a:lnTo>
                  <a:pt x="243306" y="209981"/>
                </a:lnTo>
                <a:lnTo>
                  <a:pt x="242570" y="198551"/>
                </a:lnTo>
                <a:lnTo>
                  <a:pt x="243243" y="197281"/>
                </a:lnTo>
                <a:lnTo>
                  <a:pt x="247332" y="189661"/>
                </a:lnTo>
                <a:lnTo>
                  <a:pt x="254292" y="188391"/>
                </a:lnTo>
                <a:lnTo>
                  <a:pt x="261620" y="188391"/>
                </a:lnTo>
                <a:lnTo>
                  <a:pt x="267335" y="196557"/>
                </a:lnTo>
                <a:lnTo>
                  <a:pt x="267119" y="193471"/>
                </a:lnTo>
                <a:lnTo>
                  <a:pt x="268947" y="188391"/>
                </a:lnTo>
                <a:lnTo>
                  <a:pt x="270776" y="183311"/>
                </a:lnTo>
                <a:lnTo>
                  <a:pt x="276644" y="182041"/>
                </a:lnTo>
                <a:lnTo>
                  <a:pt x="270421" y="182041"/>
                </a:lnTo>
                <a:lnTo>
                  <a:pt x="263817" y="174421"/>
                </a:lnTo>
                <a:lnTo>
                  <a:pt x="261251" y="164261"/>
                </a:lnTo>
                <a:lnTo>
                  <a:pt x="260997" y="159181"/>
                </a:lnTo>
                <a:lnTo>
                  <a:pt x="260807" y="155371"/>
                </a:lnTo>
                <a:lnTo>
                  <a:pt x="261340" y="152831"/>
                </a:lnTo>
                <a:lnTo>
                  <a:pt x="262128" y="149021"/>
                </a:lnTo>
                <a:lnTo>
                  <a:pt x="265010" y="142671"/>
                </a:lnTo>
                <a:lnTo>
                  <a:pt x="269316" y="140131"/>
                </a:lnTo>
                <a:lnTo>
                  <a:pt x="275183" y="138861"/>
                </a:lnTo>
                <a:lnTo>
                  <a:pt x="281774" y="145211"/>
                </a:lnTo>
                <a:lnTo>
                  <a:pt x="285076" y="154101"/>
                </a:lnTo>
                <a:lnTo>
                  <a:pt x="284467" y="147751"/>
                </a:lnTo>
                <a:lnTo>
                  <a:pt x="284581" y="143941"/>
                </a:lnTo>
                <a:lnTo>
                  <a:pt x="285076" y="138861"/>
                </a:lnTo>
                <a:lnTo>
                  <a:pt x="287642" y="136321"/>
                </a:lnTo>
                <a:close/>
              </a:path>
              <a:path extrusionOk="0" h="381634" w="407670">
                <a:moveTo>
                  <a:pt x="290931" y="91973"/>
                </a:moveTo>
                <a:lnTo>
                  <a:pt x="287997" y="89763"/>
                </a:lnTo>
                <a:lnTo>
                  <a:pt x="284340" y="86106"/>
                </a:lnTo>
                <a:lnTo>
                  <a:pt x="281038" y="80975"/>
                </a:lnTo>
                <a:lnTo>
                  <a:pt x="282498" y="86474"/>
                </a:lnTo>
                <a:lnTo>
                  <a:pt x="282143" y="91236"/>
                </a:lnTo>
                <a:lnTo>
                  <a:pt x="279577" y="93065"/>
                </a:lnTo>
                <a:lnTo>
                  <a:pt x="283603" y="94526"/>
                </a:lnTo>
                <a:lnTo>
                  <a:pt x="287629" y="98933"/>
                </a:lnTo>
                <a:lnTo>
                  <a:pt x="290931" y="105524"/>
                </a:lnTo>
                <a:lnTo>
                  <a:pt x="289826" y="99656"/>
                </a:lnTo>
                <a:lnTo>
                  <a:pt x="289826" y="94526"/>
                </a:lnTo>
                <a:lnTo>
                  <a:pt x="290931" y="91973"/>
                </a:lnTo>
                <a:close/>
              </a:path>
              <a:path extrusionOk="0" h="381634" w="407670">
                <a:moveTo>
                  <a:pt x="292773" y="259410"/>
                </a:moveTo>
                <a:lnTo>
                  <a:pt x="290931" y="257213"/>
                </a:lnTo>
                <a:lnTo>
                  <a:pt x="289839" y="253187"/>
                </a:lnTo>
                <a:lnTo>
                  <a:pt x="289471" y="248424"/>
                </a:lnTo>
                <a:lnTo>
                  <a:pt x="288734" y="253555"/>
                </a:lnTo>
                <a:lnTo>
                  <a:pt x="286905" y="257581"/>
                </a:lnTo>
                <a:lnTo>
                  <a:pt x="284708" y="259778"/>
                </a:lnTo>
                <a:lnTo>
                  <a:pt x="286537" y="260883"/>
                </a:lnTo>
                <a:lnTo>
                  <a:pt x="288010" y="264172"/>
                </a:lnTo>
                <a:lnTo>
                  <a:pt x="288010" y="268211"/>
                </a:lnTo>
                <a:lnTo>
                  <a:pt x="289471" y="264172"/>
                </a:lnTo>
                <a:lnTo>
                  <a:pt x="290931" y="261239"/>
                </a:lnTo>
                <a:lnTo>
                  <a:pt x="292773" y="259410"/>
                </a:lnTo>
                <a:close/>
              </a:path>
              <a:path extrusionOk="0" h="381634" w="407670">
                <a:moveTo>
                  <a:pt x="293865" y="290931"/>
                </a:moveTo>
                <a:lnTo>
                  <a:pt x="292760" y="293128"/>
                </a:lnTo>
                <a:lnTo>
                  <a:pt x="291668" y="294970"/>
                </a:lnTo>
                <a:lnTo>
                  <a:pt x="290563" y="296062"/>
                </a:lnTo>
                <a:lnTo>
                  <a:pt x="290931" y="297167"/>
                </a:lnTo>
                <a:lnTo>
                  <a:pt x="290931" y="299732"/>
                </a:lnTo>
                <a:lnTo>
                  <a:pt x="292036" y="298627"/>
                </a:lnTo>
                <a:lnTo>
                  <a:pt x="292760" y="297167"/>
                </a:lnTo>
                <a:lnTo>
                  <a:pt x="293497" y="296430"/>
                </a:lnTo>
                <a:lnTo>
                  <a:pt x="293497" y="293128"/>
                </a:lnTo>
                <a:lnTo>
                  <a:pt x="293865" y="290931"/>
                </a:lnTo>
                <a:close/>
              </a:path>
              <a:path extrusionOk="0" h="381634" w="407670">
                <a:moveTo>
                  <a:pt x="295325" y="177711"/>
                </a:moveTo>
                <a:lnTo>
                  <a:pt x="292036" y="175145"/>
                </a:lnTo>
                <a:lnTo>
                  <a:pt x="289102" y="169646"/>
                </a:lnTo>
                <a:lnTo>
                  <a:pt x="286905" y="162687"/>
                </a:lnTo>
                <a:lnTo>
                  <a:pt x="287274" y="171488"/>
                </a:lnTo>
                <a:lnTo>
                  <a:pt x="284340" y="178816"/>
                </a:lnTo>
                <a:lnTo>
                  <a:pt x="278841" y="180276"/>
                </a:lnTo>
                <a:lnTo>
                  <a:pt x="283235" y="179908"/>
                </a:lnTo>
                <a:lnTo>
                  <a:pt x="287997" y="185407"/>
                </a:lnTo>
                <a:lnTo>
                  <a:pt x="290195" y="193103"/>
                </a:lnTo>
                <a:lnTo>
                  <a:pt x="290931" y="186867"/>
                </a:lnTo>
                <a:lnTo>
                  <a:pt x="292760" y="181013"/>
                </a:lnTo>
                <a:lnTo>
                  <a:pt x="293624" y="179908"/>
                </a:lnTo>
                <a:lnTo>
                  <a:pt x="295325" y="177711"/>
                </a:lnTo>
                <a:close/>
              </a:path>
              <a:path extrusionOk="0" h="381634" w="407670">
                <a:moveTo>
                  <a:pt x="296430" y="220205"/>
                </a:moveTo>
                <a:lnTo>
                  <a:pt x="293865" y="218744"/>
                </a:lnTo>
                <a:lnTo>
                  <a:pt x="292036" y="215442"/>
                </a:lnTo>
                <a:lnTo>
                  <a:pt x="290931" y="210680"/>
                </a:lnTo>
                <a:lnTo>
                  <a:pt x="289826" y="215442"/>
                </a:lnTo>
                <a:lnTo>
                  <a:pt x="287997" y="219113"/>
                </a:lnTo>
                <a:lnTo>
                  <a:pt x="285432" y="220941"/>
                </a:lnTo>
                <a:lnTo>
                  <a:pt x="288366" y="222770"/>
                </a:lnTo>
                <a:lnTo>
                  <a:pt x="290195" y="227164"/>
                </a:lnTo>
                <a:lnTo>
                  <a:pt x="290931" y="233400"/>
                </a:lnTo>
                <a:lnTo>
                  <a:pt x="292036" y="227533"/>
                </a:lnTo>
                <a:lnTo>
                  <a:pt x="294233" y="222770"/>
                </a:lnTo>
                <a:lnTo>
                  <a:pt x="296430" y="220205"/>
                </a:lnTo>
                <a:close/>
              </a:path>
              <a:path extrusionOk="0" h="381634" w="407670">
                <a:moveTo>
                  <a:pt x="299732" y="295325"/>
                </a:moveTo>
                <a:lnTo>
                  <a:pt x="298996" y="296430"/>
                </a:lnTo>
                <a:lnTo>
                  <a:pt x="297535" y="297891"/>
                </a:lnTo>
                <a:lnTo>
                  <a:pt x="297535" y="300824"/>
                </a:lnTo>
                <a:lnTo>
                  <a:pt x="298259" y="300088"/>
                </a:lnTo>
                <a:lnTo>
                  <a:pt x="298996" y="298627"/>
                </a:lnTo>
                <a:lnTo>
                  <a:pt x="298996" y="297522"/>
                </a:lnTo>
                <a:lnTo>
                  <a:pt x="299732" y="295325"/>
                </a:lnTo>
                <a:close/>
              </a:path>
              <a:path extrusionOk="0" h="381634" w="407670">
                <a:moveTo>
                  <a:pt x="302653" y="93065"/>
                </a:moveTo>
                <a:lnTo>
                  <a:pt x="300824" y="91605"/>
                </a:lnTo>
                <a:lnTo>
                  <a:pt x="299351" y="89039"/>
                </a:lnTo>
                <a:lnTo>
                  <a:pt x="297891" y="86106"/>
                </a:lnTo>
                <a:lnTo>
                  <a:pt x="298627" y="89039"/>
                </a:lnTo>
                <a:lnTo>
                  <a:pt x="298627" y="91236"/>
                </a:lnTo>
                <a:lnTo>
                  <a:pt x="297891" y="92329"/>
                </a:lnTo>
                <a:lnTo>
                  <a:pt x="299351" y="93802"/>
                </a:lnTo>
                <a:lnTo>
                  <a:pt x="300824" y="95631"/>
                </a:lnTo>
                <a:lnTo>
                  <a:pt x="302285" y="97828"/>
                </a:lnTo>
                <a:lnTo>
                  <a:pt x="302285" y="94170"/>
                </a:lnTo>
                <a:lnTo>
                  <a:pt x="302653" y="93065"/>
                </a:lnTo>
                <a:close/>
              </a:path>
              <a:path extrusionOk="0" h="381634" w="407670">
                <a:moveTo>
                  <a:pt x="303758" y="134112"/>
                </a:moveTo>
                <a:lnTo>
                  <a:pt x="301193" y="131546"/>
                </a:lnTo>
                <a:lnTo>
                  <a:pt x="298627" y="127139"/>
                </a:lnTo>
                <a:lnTo>
                  <a:pt x="296075" y="121653"/>
                </a:lnTo>
                <a:lnTo>
                  <a:pt x="296799" y="127139"/>
                </a:lnTo>
                <a:lnTo>
                  <a:pt x="296075" y="131546"/>
                </a:lnTo>
                <a:lnTo>
                  <a:pt x="294233" y="134112"/>
                </a:lnTo>
                <a:lnTo>
                  <a:pt x="297535" y="135940"/>
                </a:lnTo>
                <a:lnTo>
                  <a:pt x="300469" y="141071"/>
                </a:lnTo>
                <a:lnTo>
                  <a:pt x="302298" y="147662"/>
                </a:lnTo>
                <a:lnTo>
                  <a:pt x="301929" y="141795"/>
                </a:lnTo>
                <a:lnTo>
                  <a:pt x="302666" y="136664"/>
                </a:lnTo>
                <a:lnTo>
                  <a:pt x="303758" y="134112"/>
                </a:lnTo>
                <a:close/>
              </a:path>
              <a:path extrusionOk="0" h="381634" w="407670">
                <a:moveTo>
                  <a:pt x="304850" y="258686"/>
                </a:moveTo>
                <a:lnTo>
                  <a:pt x="304114" y="257594"/>
                </a:lnTo>
                <a:lnTo>
                  <a:pt x="303758" y="256120"/>
                </a:lnTo>
                <a:lnTo>
                  <a:pt x="303390" y="253923"/>
                </a:lnTo>
                <a:lnTo>
                  <a:pt x="301917" y="256120"/>
                </a:lnTo>
                <a:lnTo>
                  <a:pt x="300824" y="257594"/>
                </a:lnTo>
                <a:lnTo>
                  <a:pt x="300088" y="259054"/>
                </a:lnTo>
                <a:lnTo>
                  <a:pt x="301193" y="260159"/>
                </a:lnTo>
                <a:lnTo>
                  <a:pt x="301548" y="261988"/>
                </a:lnTo>
                <a:lnTo>
                  <a:pt x="301548" y="264553"/>
                </a:lnTo>
                <a:lnTo>
                  <a:pt x="302653" y="261988"/>
                </a:lnTo>
                <a:lnTo>
                  <a:pt x="303758" y="260159"/>
                </a:lnTo>
                <a:lnTo>
                  <a:pt x="304850" y="258686"/>
                </a:lnTo>
                <a:close/>
              </a:path>
              <a:path extrusionOk="0" h="381634" w="407670">
                <a:moveTo>
                  <a:pt x="309981" y="218008"/>
                </a:moveTo>
                <a:lnTo>
                  <a:pt x="308876" y="216547"/>
                </a:lnTo>
                <a:lnTo>
                  <a:pt x="307416" y="211416"/>
                </a:lnTo>
                <a:lnTo>
                  <a:pt x="306311" y="214706"/>
                </a:lnTo>
                <a:lnTo>
                  <a:pt x="304850" y="217639"/>
                </a:lnTo>
                <a:lnTo>
                  <a:pt x="303390" y="219468"/>
                </a:lnTo>
                <a:lnTo>
                  <a:pt x="304850" y="220573"/>
                </a:lnTo>
                <a:lnTo>
                  <a:pt x="305955" y="222770"/>
                </a:lnTo>
                <a:lnTo>
                  <a:pt x="306679" y="225704"/>
                </a:lnTo>
                <a:lnTo>
                  <a:pt x="307416" y="222034"/>
                </a:lnTo>
                <a:lnTo>
                  <a:pt x="308521" y="219468"/>
                </a:lnTo>
                <a:lnTo>
                  <a:pt x="309981" y="218008"/>
                </a:lnTo>
                <a:close/>
              </a:path>
              <a:path extrusionOk="0" h="381634" w="407670">
                <a:moveTo>
                  <a:pt x="310362" y="175133"/>
                </a:moveTo>
                <a:lnTo>
                  <a:pt x="308165" y="172567"/>
                </a:lnTo>
                <a:lnTo>
                  <a:pt x="306324" y="167805"/>
                </a:lnTo>
                <a:lnTo>
                  <a:pt x="304863" y="162687"/>
                </a:lnTo>
                <a:lnTo>
                  <a:pt x="305231" y="168173"/>
                </a:lnTo>
                <a:lnTo>
                  <a:pt x="304126" y="173304"/>
                </a:lnTo>
                <a:lnTo>
                  <a:pt x="302298" y="176237"/>
                </a:lnTo>
                <a:lnTo>
                  <a:pt x="304126" y="178066"/>
                </a:lnTo>
                <a:lnTo>
                  <a:pt x="305968" y="181737"/>
                </a:lnTo>
                <a:lnTo>
                  <a:pt x="307060" y="186131"/>
                </a:lnTo>
                <a:lnTo>
                  <a:pt x="307797" y="181737"/>
                </a:lnTo>
                <a:lnTo>
                  <a:pt x="308889" y="177698"/>
                </a:lnTo>
                <a:lnTo>
                  <a:pt x="310362" y="175133"/>
                </a:lnTo>
                <a:close/>
              </a:path>
              <a:path extrusionOk="0" h="381634" w="407670">
                <a:moveTo>
                  <a:pt x="311810" y="256120"/>
                </a:moveTo>
                <a:lnTo>
                  <a:pt x="311086" y="257594"/>
                </a:lnTo>
                <a:lnTo>
                  <a:pt x="310349" y="258686"/>
                </a:lnTo>
                <a:lnTo>
                  <a:pt x="309613" y="259422"/>
                </a:lnTo>
                <a:lnTo>
                  <a:pt x="309981" y="260159"/>
                </a:lnTo>
                <a:lnTo>
                  <a:pt x="309981" y="261988"/>
                </a:lnTo>
                <a:lnTo>
                  <a:pt x="310718" y="260883"/>
                </a:lnTo>
                <a:lnTo>
                  <a:pt x="311086" y="260159"/>
                </a:lnTo>
                <a:lnTo>
                  <a:pt x="311810" y="259791"/>
                </a:lnTo>
                <a:lnTo>
                  <a:pt x="311810" y="256120"/>
                </a:lnTo>
                <a:close/>
              </a:path>
              <a:path extrusionOk="0" h="381634" w="407670">
                <a:moveTo>
                  <a:pt x="315849" y="135572"/>
                </a:moveTo>
                <a:lnTo>
                  <a:pt x="314388" y="133743"/>
                </a:lnTo>
                <a:lnTo>
                  <a:pt x="312915" y="131178"/>
                </a:lnTo>
                <a:lnTo>
                  <a:pt x="311454" y="127876"/>
                </a:lnTo>
                <a:lnTo>
                  <a:pt x="311454" y="130810"/>
                </a:lnTo>
                <a:lnTo>
                  <a:pt x="311086" y="133007"/>
                </a:lnTo>
                <a:lnTo>
                  <a:pt x="310349" y="134467"/>
                </a:lnTo>
                <a:lnTo>
                  <a:pt x="311823" y="136309"/>
                </a:lnTo>
                <a:lnTo>
                  <a:pt x="313283" y="139242"/>
                </a:lnTo>
                <a:lnTo>
                  <a:pt x="314388" y="142532"/>
                </a:lnTo>
                <a:lnTo>
                  <a:pt x="314744" y="139598"/>
                </a:lnTo>
                <a:lnTo>
                  <a:pt x="315112" y="137401"/>
                </a:lnTo>
                <a:lnTo>
                  <a:pt x="315849" y="135572"/>
                </a:lnTo>
                <a:close/>
              </a:path>
              <a:path extrusionOk="0" h="381634" w="407670">
                <a:moveTo>
                  <a:pt x="319874" y="219481"/>
                </a:moveTo>
                <a:lnTo>
                  <a:pt x="319138" y="218020"/>
                </a:lnTo>
                <a:lnTo>
                  <a:pt x="318414" y="214350"/>
                </a:lnTo>
                <a:lnTo>
                  <a:pt x="317677" y="216179"/>
                </a:lnTo>
                <a:lnTo>
                  <a:pt x="316941" y="217652"/>
                </a:lnTo>
                <a:lnTo>
                  <a:pt x="316217" y="218376"/>
                </a:lnTo>
                <a:lnTo>
                  <a:pt x="316941" y="220218"/>
                </a:lnTo>
                <a:lnTo>
                  <a:pt x="317309" y="222046"/>
                </a:lnTo>
                <a:lnTo>
                  <a:pt x="317677" y="224243"/>
                </a:lnTo>
                <a:lnTo>
                  <a:pt x="319138" y="220573"/>
                </a:lnTo>
                <a:lnTo>
                  <a:pt x="319874" y="219481"/>
                </a:lnTo>
                <a:close/>
              </a:path>
              <a:path extrusionOk="0" h="381634" w="407670">
                <a:moveTo>
                  <a:pt x="321716" y="176237"/>
                </a:moveTo>
                <a:lnTo>
                  <a:pt x="320611" y="174777"/>
                </a:lnTo>
                <a:lnTo>
                  <a:pt x="319519" y="172935"/>
                </a:lnTo>
                <a:lnTo>
                  <a:pt x="318782" y="170370"/>
                </a:lnTo>
                <a:lnTo>
                  <a:pt x="318414" y="172567"/>
                </a:lnTo>
                <a:lnTo>
                  <a:pt x="318046" y="174409"/>
                </a:lnTo>
                <a:lnTo>
                  <a:pt x="317322" y="175501"/>
                </a:lnTo>
                <a:lnTo>
                  <a:pt x="318046" y="176974"/>
                </a:lnTo>
                <a:lnTo>
                  <a:pt x="318782" y="179171"/>
                </a:lnTo>
                <a:lnTo>
                  <a:pt x="319151" y="181368"/>
                </a:lnTo>
                <a:lnTo>
                  <a:pt x="319887" y="179171"/>
                </a:lnTo>
                <a:lnTo>
                  <a:pt x="320611" y="177342"/>
                </a:lnTo>
                <a:lnTo>
                  <a:pt x="321716" y="176237"/>
                </a:lnTo>
                <a:close/>
              </a:path>
              <a:path extrusionOk="0" h="381634" w="407670">
                <a:moveTo>
                  <a:pt x="407454" y="30048"/>
                </a:moveTo>
                <a:lnTo>
                  <a:pt x="404876" y="18402"/>
                </a:lnTo>
                <a:lnTo>
                  <a:pt x="398335" y="8839"/>
                </a:lnTo>
                <a:lnTo>
                  <a:pt x="388848" y="2374"/>
                </a:lnTo>
                <a:lnTo>
                  <a:pt x="377405" y="0"/>
                </a:lnTo>
                <a:lnTo>
                  <a:pt x="236334" y="0"/>
                </a:lnTo>
                <a:lnTo>
                  <a:pt x="273989" y="36614"/>
                </a:lnTo>
                <a:lnTo>
                  <a:pt x="302882" y="81622"/>
                </a:lnTo>
                <a:lnTo>
                  <a:pt x="321411" y="133350"/>
                </a:lnTo>
                <a:lnTo>
                  <a:pt x="327939" y="190169"/>
                </a:lnTo>
                <a:lnTo>
                  <a:pt x="321411" y="246989"/>
                </a:lnTo>
                <a:lnTo>
                  <a:pt x="302882" y="298716"/>
                </a:lnTo>
                <a:lnTo>
                  <a:pt x="273989" y="343712"/>
                </a:lnTo>
                <a:lnTo>
                  <a:pt x="236334" y="380339"/>
                </a:lnTo>
                <a:lnTo>
                  <a:pt x="377405" y="380339"/>
                </a:lnTo>
                <a:lnTo>
                  <a:pt x="389051" y="377964"/>
                </a:lnTo>
                <a:lnTo>
                  <a:pt x="398614" y="371500"/>
                </a:lnTo>
                <a:lnTo>
                  <a:pt x="405079" y="361937"/>
                </a:lnTo>
                <a:lnTo>
                  <a:pt x="407454" y="350291"/>
                </a:lnTo>
                <a:lnTo>
                  <a:pt x="407454" y="30048"/>
                </a:lnTo>
                <a:close/>
              </a:path>
            </a:pathLst>
          </a:custGeom>
          <a:solidFill>
            <a:srgbClr val="2375B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rgbClr val="000000"/>
              </a:solidFill>
              <a:latin typeface="Calibri"/>
              <a:ea typeface="Calibri"/>
              <a:cs typeface="Calibri"/>
              <a:sym typeface="Calibri"/>
            </a:endParaRPr>
          </a:p>
        </p:txBody>
      </p:sp>
      <p:pic>
        <p:nvPicPr>
          <p:cNvPr id="66" name="Google Shape;66;p7"/>
          <p:cNvPicPr preferRelativeResize="0"/>
          <p:nvPr/>
        </p:nvPicPr>
        <p:blipFill rotWithShape="1">
          <a:blip r:embed="rId3">
            <a:alphaModFix/>
          </a:blip>
          <a:srcRect b="0" l="0" r="0" t="0"/>
          <a:stretch/>
        </p:blipFill>
        <p:spPr>
          <a:xfrm>
            <a:off x="4980398" y="5138496"/>
            <a:ext cx="1053515" cy="313140"/>
          </a:xfrm>
          <a:prstGeom prst="rect">
            <a:avLst/>
          </a:prstGeom>
          <a:noFill/>
          <a:ln>
            <a:noFill/>
          </a:ln>
        </p:spPr>
      </p:pic>
      <p:pic>
        <p:nvPicPr>
          <p:cNvPr id="67" name="Google Shape;67;p7"/>
          <p:cNvPicPr preferRelativeResize="0"/>
          <p:nvPr/>
        </p:nvPicPr>
        <p:blipFill rotWithShape="1">
          <a:blip r:embed="rId4">
            <a:alphaModFix/>
          </a:blip>
          <a:srcRect b="0" l="0" r="0" t="0"/>
          <a:stretch/>
        </p:blipFill>
        <p:spPr>
          <a:xfrm>
            <a:off x="6285673" y="5109663"/>
            <a:ext cx="373304" cy="370816"/>
          </a:xfrm>
          <a:prstGeom prst="rect">
            <a:avLst/>
          </a:prstGeom>
          <a:noFill/>
          <a:ln>
            <a:noFill/>
          </a:ln>
        </p:spPr>
      </p:pic>
      <p:sp>
        <p:nvSpPr>
          <p:cNvPr id="68" name="Google Shape;68;p7"/>
          <p:cNvSpPr txBox="1"/>
          <p:nvPr/>
        </p:nvSpPr>
        <p:spPr>
          <a:xfrm>
            <a:off x="2220658" y="2894717"/>
            <a:ext cx="4519500" cy="1043400"/>
          </a:xfrm>
          <a:prstGeom prst="rect">
            <a:avLst/>
          </a:prstGeom>
          <a:noFill/>
          <a:ln>
            <a:noFill/>
          </a:ln>
        </p:spPr>
        <p:txBody>
          <a:bodyPr anchorCtr="0" anchor="t" bIns="0" lIns="0" spcFirstLastPara="1" rIns="0" wrap="square" tIns="11900">
            <a:spAutoFit/>
          </a:bodyPr>
          <a:lstStyle/>
          <a:p>
            <a:pPr indent="0" lvl="0" marL="25400" marR="0" rtl="0" algn="l">
              <a:lnSpc>
                <a:spcPct val="100000"/>
              </a:lnSpc>
              <a:spcBef>
                <a:spcPts val="0"/>
              </a:spcBef>
              <a:spcAft>
                <a:spcPts val="0"/>
              </a:spcAft>
              <a:buNone/>
            </a:pPr>
            <a:r>
              <a:rPr lang="en" sz="6700">
                <a:solidFill>
                  <a:srgbClr val="FFFFFF"/>
                </a:solidFill>
                <a:latin typeface="Nunito ExtraBold"/>
                <a:ea typeface="Nunito ExtraBold"/>
                <a:cs typeface="Nunito ExtraBold"/>
                <a:sym typeface="Nunito ExtraBold"/>
              </a:rPr>
              <a:t>Campaign</a:t>
            </a:r>
            <a:endParaRPr sz="6700">
              <a:solidFill>
                <a:srgbClr val="000000"/>
              </a:solidFill>
              <a:latin typeface="Nunito ExtraBold"/>
              <a:ea typeface="Nunito ExtraBold"/>
              <a:cs typeface="Nunito ExtraBold"/>
              <a:sym typeface="Nunito ExtraBold"/>
            </a:endParaRPr>
          </a:p>
        </p:txBody>
      </p:sp>
      <p:sp>
        <p:nvSpPr>
          <p:cNvPr id="69" name="Google Shape;69;p7"/>
          <p:cNvSpPr txBox="1"/>
          <p:nvPr/>
        </p:nvSpPr>
        <p:spPr>
          <a:xfrm>
            <a:off x="2304500" y="1391700"/>
            <a:ext cx="4645200" cy="748500"/>
          </a:xfrm>
          <a:prstGeom prst="rect">
            <a:avLst/>
          </a:prstGeom>
          <a:noFill/>
          <a:ln>
            <a:noFill/>
          </a:ln>
        </p:spPr>
        <p:txBody>
          <a:bodyPr anchorCtr="0" anchor="t" bIns="0" lIns="0" spcFirstLastPara="1" rIns="0" wrap="square" tIns="9525">
            <a:spAutoFit/>
          </a:bodyPr>
          <a:lstStyle/>
          <a:p>
            <a:pPr indent="0" lvl="0" marL="0" rtl="0" algn="l">
              <a:spcBef>
                <a:spcPts val="0"/>
              </a:spcBef>
              <a:spcAft>
                <a:spcPts val="0"/>
              </a:spcAft>
              <a:buNone/>
            </a:pPr>
            <a:r>
              <a:rPr lang="en" sz="4800">
                <a:solidFill>
                  <a:srgbClr val="FFFFFF"/>
                </a:solidFill>
                <a:latin typeface="Nunito ExtraBold"/>
                <a:ea typeface="Nunito ExtraBold"/>
                <a:cs typeface="Nunito ExtraBold"/>
                <a:sym typeface="Nunito ExtraBold"/>
              </a:rPr>
              <a:t>Building Your</a:t>
            </a:r>
            <a:r>
              <a:rPr lang="en" sz="4800">
                <a:solidFill>
                  <a:srgbClr val="FFFFFF"/>
                </a:solidFill>
                <a:latin typeface="Nunito ExtraBold"/>
                <a:ea typeface="Nunito ExtraBold"/>
                <a:cs typeface="Nunito ExtraBold"/>
                <a:sym typeface="Nunito ExtraBold"/>
              </a:rPr>
              <a:t> </a:t>
            </a:r>
            <a:endParaRPr sz="4800">
              <a:latin typeface="Nunito ExtraBold"/>
              <a:ea typeface="Nunito ExtraBold"/>
              <a:cs typeface="Nunito ExtraBold"/>
              <a:sym typeface="Nunito ExtraBold"/>
            </a:endParaRPr>
          </a:p>
        </p:txBody>
      </p:sp>
      <p:sp>
        <p:nvSpPr>
          <p:cNvPr id="70" name="Google Shape;70;p7"/>
          <p:cNvSpPr txBox="1"/>
          <p:nvPr/>
        </p:nvSpPr>
        <p:spPr>
          <a:xfrm>
            <a:off x="2327797" y="1244089"/>
            <a:ext cx="1467000" cy="240600"/>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1500">
                <a:solidFill>
                  <a:srgbClr val="FFFFFF"/>
                </a:solidFill>
                <a:latin typeface="Nunito ExtraBold"/>
                <a:ea typeface="Nunito ExtraBold"/>
                <a:cs typeface="Nunito ExtraBold"/>
                <a:sym typeface="Nunito ExtraBold"/>
              </a:rPr>
              <a:t>MODULE 3</a:t>
            </a:r>
            <a:endParaRPr sz="1500">
              <a:solidFill>
                <a:srgbClr val="000000"/>
              </a:solidFill>
              <a:latin typeface="Nunito ExtraBold"/>
              <a:ea typeface="Nunito ExtraBold"/>
              <a:cs typeface="Nunito ExtraBold"/>
              <a:sym typeface="Nunito ExtraBold"/>
            </a:endParaRPr>
          </a:p>
        </p:txBody>
      </p:sp>
      <p:sp>
        <p:nvSpPr>
          <p:cNvPr id="71" name="Google Shape;71;p7"/>
          <p:cNvSpPr txBox="1"/>
          <p:nvPr/>
        </p:nvSpPr>
        <p:spPr>
          <a:xfrm>
            <a:off x="1167796" y="1721909"/>
            <a:ext cx="5799600" cy="1536000"/>
          </a:xfrm>
          <a:prstGeom prst="rect">
            <a:avLst/>
          </a:prstGeom>
          <a:noFill/>
          <a:ln>
            <a:noFill/>
          </a:ln>
        </p:spPr>
        <p:txBody>
          <a:bodyPr anchorCtr="0" anchor="t" bIns="0" lIns="0" spcFirstLastPara="1" rIns="0" wrap="square" tIns="11900">
            <a:spAutoFit/>
          </a:bodyPr>
          <a:lstStyle/>
          <a:p>
            <a:pPr indent="0" lvl="0" marL="25400" marR="0" rtl="0" algn="l">
              <a:lnSpc>
                <a:spcPct val="100000"/>
              </a:lnSpc>
              <a:spcBef>
                <a:spcPts val="0"/>
              </a:spcBef>
              <a:spcAft>
                <a:spcPts val="0"/>
              </a:spcAft>
              <a:buNone/>
            </a:pPr>
            <a:r>
              <a:rPr lang="en" sz="9900">
                <a:solidFill>
                  <a:srgbClr val="D3E3F1"/>
                </a:solidFill>
                <a:latin typeface="Nunito ExtraBold"/>
                <a:ea typeface="Nunito ExtraBold"/>
                <a:cs typeface="Nunito ExtraBold"/>
                <a:sym typeface="Nunito ExtraBold"/>
              </a:rPr>
              <a:t>Advocacy</a:t>
            </a:r>
            <a:endParaRPr sz="9900">
              <a:solidFill>
                <a:srgbClr val="D3E3F1"/>
              </a:solidFill>
              <a:latin typeface="Nunito ExtraBold"/>
              <a:ea typeface="Nunito ExtraBold"/>
              <a:cs typeface="Nunito ExtraBold"/>
              <a:sym typeface="Nunito ExtraBold"/>
            </a:endParaRPr>
          </a:p>
        </p:txBody>
      </p:sp>
      <p:pic>
        <p:nvPicPr>
          <p:cNvPr id="72" name="Google Shape;72;p7"/>
          <p:cNvPicPr preferRelativeResize="0"/>
          <p:nvPr/>
        </p:nvPicPr>
        <p:blipFill>
          <a:blip r:embed="rId5">
            <a:alphaModFix/>
          </a:blip>
          <a:stretch>
            <a:fillRect/>
          </a:stretch>
        </p:blipFill>
        <p:spPr>
          <a:xfrm flipH="1" rot="10800000">
            <a:off x="2370823" y="3944450"/>
            <a:ext cx="2707975" cy="234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16"/>
          <p:cNvPicPr preferRelativeResize="0"/>
          <p:nvPr/>
        </p:nvPicPr>
        <p:blipFill>
          <a:blip r:embed="rId3">
            <a:alphaModFix/>
          </a:blip>
          <a:stretch>
            <a:fillRect/>
          </a:stretch>
        </p:blipFill>
        <p:spPr>
          <a:xfrm>
            <a:off x="1173151" y="436500"/>
            <a:ext cx="5672710" cy="2304100"/>
          </a:xfrm>
          <a:prstGeom prst="rect">
            <a:avLst/>
          </a:prstGeom>
          <a:noFill/>
          <a:ln>
            <a:noFill/>
          </a:ln>
        </p:spPr>
      </p:pic>
      <p:sp>
        <p:nvSpPr>
          <p:cNvPr id="207" name="Google Shape;207;p16"/>
          <p:cNvSpPr txBox="1"/>
          <p:nvPr>
            <p:ph idx="6" type="subTitle"/>
          </p:nvPr>
        </p:nvSpPr>
        <p:spPr>
          <a:xfrm>
            <a:off x="1721891" y="3268110"/>
            <a:ext cx="1849800" cy="246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Advocacy </a:t>
            </a:r>
            <a:r>
              <a:rPr lang="en"/>
              <a:t>Goal</a:t>
            </a:r>
            <a:endParaRPr/>
          </a:p>
        </p:txBody>
      </p:sp>
      <p:sp>
        <p:nvSpPr>
          <p:cNvPr id="208" name="Google Shape;208;p16"/>
          <p:cNvSpPr txBox="1"/>
          <p:nvPr>
            <p:ph type="title"/>
          </p:nvPr>
        </p:nvSpPr>
        <p:spPr>
          <a:xfrm>
            <a:off x="2098200" y="1184200"/>
            <a:ext cx="3822600" cy="9696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
              <a:t>Advocacy </a:t>
            </a:r>
            <a:r>
              <a:rPr lang="en"/>
              <a:t>Goal vs. Program Goal</a:t>
            </a:r>
            <a:endParaRPr/>
          </a:p>
        </p:txBody>
      </p:sp>
      <p:sp>
        <p:nvSpPr>
          <p:cNvPr id="209" name="Google Shape;209;p16"/>
          <p:cNvSpPr txBox="1"/>
          <p:nvPr>
            <p:ph idx="1" type="subTitle"/>
          </p:nvPr>
        </p:nvSpPr>
        <p:spPr>
          <a:xfrm>
            <a:off x="577141" y="4361098"/>
            <a:ext cx="2966700" cy="660300"/>
          </a:xfrm>
          <a:prstGeom prst="rect">
            <a:avLst/>
          </a:prstGeom>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a:t>Example: All youth have access to comprehensive family planning services</a:t>
            </a:r>
            <a:endParaRPr/>
          </a:p>
        </p:txBody>
      </p:sp>
      <p:sp>
        <p:nvSpPr>
          <p:cNvPr id="210" name="Google Shape;210;p16"/>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211" name="Google Shape;211;p16"/>
          <p:cNvSpPr txBox="1"/>
          <p:nvPr>
            <p:ph idx="6" type="subTitle"/>
          </p:nvPr>
        </p:nvSpPr>
        <p:spPr>
          <a:xfrm>
            <a:off x="5500741" y="3268110"/>
            <a:ext cx="1849800" cy="246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solidFill>
                  <a:srgbClr val="3F51F5"/>
                </a:solidFill>
              </a:rPr>
              <a:t>Program Goal</a:t>
            </a:r>
            <a:endParaRPr>
              <a:solidFill>
                <a:srgbClr val="3F51F5"/>
              </a:solidFill>
            </a:endParaRPr>
          </a:p>
        </p:txBody>
      </p:sp>
      <p:sp>
        <p:nvSpPr>
          <p:cNvPr id="212" name="Google Shape;212;p16"/>
          <p:cNvSpPr txBox="1"/>
          <p:nvPr>
            <p:ph idx="2" type="subTitle"/>
          </p:nvPr>
        </p:nvSpPr>
        <p:spPr>
          <a:xfrm>
            <a:off x="1721891" y="3624685"/>
            <a:ext cx="1909500" cy="600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Systematic changes that apply to many people at once</a:t>
            </a:r>
            <a:endParaRPr/>
          </a:p>
        </p:txBody>
      </p:sp>
      <p:sp>
        <p:nvSpPr>
          <p:cNvPr id="213" name="Google Shape;213;p16"/>
          <p:cNvSpPr txBox="1"/>
          <p:nvPr>
            <p:ph idx="1" type="subTitle"/>
          </p:nvPr>
        </p:nvSpPr>
        <p:spPr>
          <a:xfrm>
            <a:off x="4371342" y="4361098"/>
            <a:ext cx="2966700" cy="430200"/>
          </a:xfrm>
          <a:prstGeom prst="rect">
            <a:avLst/>
          </a:prstGeom>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a:t>Example: Decrease the rate of adolescent pregnancy by 20 percent</a:t>
            </a:r>
            <a:endParaRPr/>
          </a:p>
        </p:txBody>
      </p:sp>
      <p:sp>
        <p:nvSpPr>
          <p:cNvPr id="214" name="Google Shape;214;p16"/>
          <p:cNvSpPr txBox="1"/>
          <p:nvPr>
            <p:ph idx="2" type="subTitle"/>
          </p:nvPr>
        </p:nvSpPr>
        <p:spPr>
          <a:xfrm>
            <a:off x="5500748" y="3624685"/>
            <a:ext cx="1458900" cy="6003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en"/>
              <a:t>Changes in behaviors and indicators</a:t>
            </a:r>
            <a:endParaRPr/>
          </a:p>
        </p:txBody>
      </p:sp>
      <p:sp>
        <p:nvSpPr>
          <p:cNvPr id="215" name="Google Shape;215;p16"/>
          <p:cNvSpPr/>
          <p:nvPr/>
        </p:nvSpPr>
        <p:spPr>
          <a:xfrm>
            <a:off x="577141" y="3199650"/>
            <a:ext cx="1052700" cy="10527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6"/>
          <p:cNvSpPr/>
          <p:nvPr/>
        </p:nvSpPr>
        <p:spPr>
          <a:xfrm>
            <a:off x="4303366" y="3199650"/>
            <a:ext cx="1052700" cy="1052700"/>
          </a:xfrm>
          <a:prstGeom prst="ellipse">
            <a:avLst/>
          </a:prstGeom>
          <a:solidFill>
            <a:srgbClr val="3F51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7" name="Google Shape;217;p16"/>
          <p:cNvPicPr preferRelativeResize="0"/>
          <p:nvPr/>
        </p:nvPicPr>
        <p:blipFill>
          <a:blip r:embed="rId4">
            <a:alphaModFix/>
          </a:blip>
          <a:stretch>
            <a:fillRect/>
          </a:stretch>
        </p:blipFill>
        <p:spPr>
          <a:xfrm>
            <a:off x="793383" y="3376696"/>
            <a:ext cx="604846" cy="667875"/>
          </a:xfrm>
          <a:prstGeom prst="rect">
            <a:avLst/>
          </a:prstGeom>
          <a:noFill/>
          <a:ln>
            <a:noFill/>
          </a:ln>
        </p:spPr>
      </p:pic>
      <p:pic>
        <p:nvPicPr>
          <p:cNvPr id="218" name="Google Shape;218;p16"/>
          <p:cNvPicPr preferRelativeResize="0"/>
          <p:nvPr/>
        </p:nvPicPr>
        <p:blipFill>
          <a:blip r:embed="rId4">
            <a:alphaModFix/>
          </a:blip>
          <a:stretch>
            <a:fillRect/>
          </a:stretch>
        </p:blipFill>
        <p:spPr>
          <a:xfrm>
            <a:off x="4527283" y="3376696"/>
            <a:ext cx="604846" cy="667875"/>
          </a:xfrm>
          <a:prstGeom prst="rect">
            <a:avLst/>
          </a:prstGeom>
          <a:noFill/>
          <a:ln>
            <a:noFill/>
          </a:ln>
        </p:spPr>
      </p:pic>
      <p:grpSp>
        <p:nvGrpSpPr>
          <p:cNvPr id="219" name="Google Shape;219;p16"/>
          <p:cNvGrpSpPr/>
          <p:nvPr/>
        </p:nvGrpSpPr>
        <p:grpSpPr>
          <a:xfrm>
            <a:off x="1171875" y="1825713"/>
            <a:ext cx="1252237" cy="1233486"/>
            <a:chOff x="1171875" y="1825713"/>
            <a:chExt cx="1252237" cy="1233486"/>
          </a:xfrm>
        </p:grpSpPr>
        <p:pic>
          <p:nvPicPr>
            <p:cNvPr id="220" name="Google Shape;220;p16"/>
            <p:cNvPicPr preferRelativeResize="0"/>
            <p:nvPr/>
          </p:nvPicPr>
          <p:blipFill rotWithShape="1">
            <a:blip r:embed="rId5">
              <a:alphaModFix/>
            </a:blip>
            <a:srcRect b="0" l="55892" r="0" t="0"/>
            <a:stretch/>
          </p:blipFill>
          <p:spPr>
            <a:xfrm rot="5400000">
              <a:off x="678162" y="2365386"/>
              <a:ext cx="1187525" cy="200100"/>
            </a:xfrm>
            <a:prstGeom prst="rect">
              <a:avLst/>
            </a:prstGeom>
            <a:noFill/>
            <a:ln>
              <a:noFill/>
            </a:ln>
          </p:spPr>
        </p:pic>
        <p:pic>
          <p:nvPicPr>
            <p:cNvPr id="221" name="Google Shape;221;p16"/>
            <p:cNvPicPr preferRelativeResize="0"/>
            <p:nvPr/>
          </p:nvPicPr>
          <p:blipFill rotWithShape="1">
            <a:blip r:embed="rId5">
              <a:alphaModFix/>
            </a:blip>
            <a:srcRect b="0" l="35193" r="19685" t="0"/>
            <a:stretch/>
          </p:blipFill>
          <p:spPr>
            <a:xfrm>
              <a:off x="1209337" y="1825713"/>
              <a:ext cx="1214775" cy="200100"/>
            </a:xfrm>
            <a:prstGeom prst="rect">
              <a:avLst/>
            </a:prstGeom>
            <a:noFill/>
            <a:ln>
              <a:noFill/>
            </a:ln>
          </p:spPr>
        </p:pic>
      </p:grpSp>
      <p:grpSp>
        <p:nvGrpSpPr>
          <p:cNvPr id="222" name="Google Shape;222;p16"/>
          <p:cNvGrpSpPr/>
          <p:nvPr/>
        </p:nvGrpSpPr>
        <p:grpSpPr>
          <a:xfrm>
            <a:off x="5643850" y="1825713"/>
            <a:ext cx="1252237" cy="1233486"/>
            <a:chOff x="5643850" y="1825713"/>
            <a:chExt cx="1252237" cy="1233486"/>
          </a:xfrm>
        </p:grpSpPr>
        <p:pic>
          <p:nvPicPr>
            <p:cNvPr id="223" name="Google Shape;223;p16"/>
            <p:cNvPicPr preferRelativeResize="0"/>
            <p:nvPr/>
          </p:nvPicPr>
          <p:blipFill rotWithShape="1">
            <a:blip r:embed="rId5">
              <a:alphaModFix/>
            </a:blip>
            <a:srcRect b="0" l="55892" r="0" t="0"/>
            <a:stretch/>
          </p:blipFill>
          <p:spPr>
            <a:xfrm flipH="1" rot="-5400000">
              <a:off x="6202275" y="2365386"/>
              <a:ext cx="1187525" cy="200100"/>
            </a:xfrm>
            <a:prstGeom prst="rect">
              <a:avLst/>
            </a:prstGeom>
            <a:noFill/>
            <a:ln>
              <a:noFill/>
            </a:ln>
          </p:spPr>
        </p:pic>
        <p:pic>
          <p:nvPicPr>
            <p:cNvPr id="224" name="Google Shape;224;p16"/>
            <p:cNvPicPr preferRelativeResize="0"/>
            <p:nvPr/>
          </p:nvPicPr>
          <p:blipFill rotWithShape="1">
            <a:blip r:embed="rId5">
              <a:alphaModFix/>
            </a:blip>
            <a:srcRect b="0" l="35193" r="19685" t="0"/>
            <a:stretch/>
          </p:blipFill>
          <p:spPr>
            <a:xfrm flipH="1">
              <a:off x="5643850" y="1825713"/>
              <a:ext cx="1214775" cy="200100"/>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17"/>
          <p:cNvPicPr preferRelativeResize="0"/>
          <p:nvPr/>
        </p:nvPicPr>
        <p:blipFill>
          <a:blip r:embed="rId3">
            <a:alphaModFix/>
          </a:blip>
          <a:stretch>
            <a:fillRect/>
          </a:stretch>
        </p:blipFill>
        <p:spPr>
          <a:xfrm>
            <a:off x="2776207" y="428475"/>
            <a:ext cx="5020975" cy="5010923"/>
          </a:xfrm>
          <a:prstGeom prst="rect">
            <a:avLst/>
          </a:prstGeom>
          <a:noFill/>
          <a:ln>
            <a:noFill/>
          </a:ln>
        </p:spPr>
      </p:pic>
      <p:sp>
        <p:nvSpPr>
          <p:cNvPr id="230" name="Google Shape;230;p17"/>
          <p:cNvSpPr/>
          <p:nvPr/>
        </p:nvSpPr>
        <p:spPr>
          <a:xfrm>
            <a:off x="0" y="428475"/>
            <a:ext cx="3575160" cy="3124246"/>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231" name="Google Shape;231;p17"/>
          <p:cNvSpPr txBox="1"/>
          <p:nvPr>
            <p:ph type="title"/>
          </p:nvPr>
        </p:nvSpPr>
        <p:spPr>
          <a:xfrm>
            <a:off x="519450" y="1184200"/>
            <a:ext cx="2826600" cy="1454700"/>
          </a:xfrm>
          <a:prstGeom prst="rect">
            <a:avLst/>
          </a:prstGeom>
        </p:spPr>
        <p:txBody>
          <a:bodyPr anchorCtr="0" anchor="t" bIns="0" lIns="0" spcFirstLastPara="1" rIns="0" wrap="square" tIns="0">
            <a:spAutoFit/>
          </a:bodyPr>
          <a:lstStyle/>
          <a:p>
            <a:pPr indent="0" lvl="0" marL="0" rtl="0" algn="l">
              <a:spcBef>
                <a:spcPts val="0"/>
              </a:spcBef>
              <a:spcAft>
                <a:spcPts val="0"/>
              </a:spcAft>
              <a:buClr>
                <a:srgbClr val="2375BB"/>
              </a:buClr>
              <a:buSzPts val="3100"/>
              <a:buFont typeface="Arial Narrow"/>
              <a:buNone/>
            </a:pPr>
            <a:r>
              <a:rPr lang="en"/>
              <a:t>Determining Your Policy Objectives</a:t>
            </a:r>
            <a:endParaRPr/>
          </a:p>
        </p:txBody>
      </p:sp>
      <p:sp>
        <p:nvSpPr>
          <p:cNvPr id="232" name="Google Shape;232;p17"/>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233" name="Google Shape;233;p17"/>
          <p:cNvSpPr txBox="1"/>
          <p:nvPr>
            <p:ph idx="4" type="subTitle"/>
          </p:nvPr>
        </p:nvSpPr>
        <p:spPr>
          <a:xfrm>
            <a:off x="212427" y="5505673"/>
            <a:ext cx="2966700" cy="84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PHOTO BY </a:t>
            </a:r>
            <a:r>
              <a:rPr lang="en" u="sng">
                <a:solidFill>
                  <a:schemeClr val="hlink"/>
                </a:solidFill>
                <a:hlinkClick r:id="rId4"/>
              </a:rPr>
              <a:t>JAVIER ALLEGUE BARROS</a:t>
            </a:r>
            <a:r>
              <a:rPr lang="en"/>
              <a:t> ON </a:t>
            </a:r>
            <a:r>
              <a:rPr lang="en" u="sng">
                <a:solidFill>
                  <a:schemeClr val="hlink"/>
                </a:solidFill>
                <a:hlinkClick r:id="rId5"/>
              </a:rPr>
              <a:t>UNSPLASH</a:t>
            </a:r>
            <a:endParaRPr/>
          </a:p>
        </p:txBody>
      </p:sp>
      <p:pic>
        <p:nvPicPr>
          <p:cNvPr id="234" name="Google Shape;234;p17"/>
          <p:cNvPicPr preferRelativeResize="0"/>
          <p:nvPr/>
        </p:nvPicPr>
        <p:blipFill rotWithShape="1">
          <a:blip r:embed="rId6">
            <a:alphaModFix/>
          </a:blip>
          <a:srcRect b="0" l="16233" r="0" t="0"/>
          <a:stretch/>
        </p:blipFill>
        <p:spPr>
          <a:xfrm>
            <a:off x="568112" y="2710225"/>
            <a:ext cx="2255325" cy="200100"/>
          </a:xfrm>
          <a:prstGeom prst="rect">
            <a:avLst/>
          </a:prstGeom>
          <a:noFill/>
          <a:ln>
            <a:noFill/>
          </a:ln>
        </p:spPr>
      </p:pic>
      <p:sp>
        <p:nvSpPr>
          <p:cNvPr id="235" name="Google Shape;235;p17"/>
          <p:cNvSpPr txBox="1"/>
          <p:nvPr>
            <p:ph idx="1" type="subTitle"/>
          </p:nvPr>
        </p:nvSpPr>
        <p:spPr>
          <a:xfrm>
            <a:off x="568100" y="3867263"/>
            <a:ext cx="2181900" cy="660300"/>
          </a:xfrm>
          <a:prstGeom prst="rect">
            <a:avLst/>
          </a:prstGeom>
        </p:spPr>
        <p:txBody>
          <a:bodyPr anchorCtr="0" anchor="t" bIns="0" lIns="0" spcFirstLastPara="1" rIns="0" wrap="square" tIns="0">
            <a:spAutoFit/>
          </a:bodyPr>
          <a:lstStyle/>
          <a:p>
            <a:pPr indent="0" lvl="0" marL="0" rtl="0" algn="ctr">
              <a:lnSpc>
                <a:spcPct val="115000"/>
              </a:lnSpc>
              <a:spcBef>
                <a:spcPts val="0"/>
              </a:spcBef>
              <a:spcAft>
                <a:spcPts val="0"/>
              </a:spcAft>
              <a:buNone/>
            </a:pPr>
            <a:r>
              <a:rPr lang="en"/>
              <a:t>Roadmap to help you achieve the goal you are working </a:t>
            </a:r>
            <a:r>
              <a:rPr lang="en"/>
              <a:t>toward</a:t>
            </a:r>
            <a:endParaRPr/>
          </a:p>
        </p:txBody>
      </p:sp>
      <p:sp>
        <p:nvSpPr>
          <p:cNvPr id="236" name="Google Shape;236;p17"/>
          <p:cNvSpPr txBox="1"/>
          <p:nvPr>
            <p:ph idx="1" type="subTitle"/>
          </p:nvPr>
        </p:nvSpPr>
        <p:spPr>
          <a:xfrm>
            <a:off x="604832" y="4790925"/>
            <a:ext cx="2181900" cy="430200"/>
          </a:xfrm>
          <a:prstGeom prst="rect">
            <a:avLst/>
          </a:prstGeom>
        </p:spPr>
        <p:txBody>
          <a:bodyPr anchorCtr="0" anchor="t" bIns="0" lIns="0" spcFirstLastPara="1" rIns="0" wrap="square" tIns="0">
            <a:spAutoFit/>
          </a:bodyPr>
          <a:lstStyle/>
          <a:p>
            <a:pPr indent="0" lvl="0" marL="0" rtl="0" algn="ctr">
              <a:lnSpc>
                <a:spcPct val="115000"/>
              </a:lnSpc>
              <a:spcBef>
                <a:spcPts val="0"/>
              </a:spcBef>
              <a:spcAft>
                <a:spcPts val="0"/>
              </a:spcAft>
              <a:buNone/>
            </a:pPr>
            <a:r>
              <a:rPr lang="en"/>
              <a:t>Represent the change you want to see happen</a:t>
            </a:r>
            <a:endParaRPr/>
          </a:p>
        </p:txBody>
      </p:sp>
      <p:sp>
        <p:nvSpPr>
          <p:cNvPr id="237" name="Google Shape;237;p17"/>
          <p:cNvSpPr txBox="1"/>
          <p:nvPr>
            <p:ph idx="1" type="subTitle"/>
          </p:nvPr>
        </p:nvSpPr>
        <p:spPr>
          <a:xfrm>
            <a:off x="3179113" y="3867263"/>
            <a:ext cx="2181900" cy="1120500"/>
          </a:xfrm>
          <a:prstGeom prst="rect">
            <a:avLst/>
          </a:prstGeom>
        </p:spPr>
        <p:txBody>
          <a:bodyPr anchorCtr="0" anchor="t" bIns="0" lIns="0" spcFirstLastPara="1" rIns="0" wrap="square" tIns="0">
            <a:spAutoFit/>
          </a:bodyPr>
          <a:lstStyle/>
          <a:p>
            <a:pPr indent="0" lvl="0" marL="0" rtl="0" algn="ctr">
              <a:lnSpc>
                <a:spcPct val="115000"/>
              </a:lnSpc>
              <a:spcBef>
                <a:spcPts val="0"/>
              </a:spcBef>
              <a:spcAft>
                <a:spcPts val="0"/>
              </a:spcAft>
              <a:buNone/>
            </a:pPr>
            <a:r>
              <a:rPr lang="en"/>
              <a:t>Should address a gap or weakness in the existing policy landscape and provide an evidence-based solution</a:t>
            </a:r>
            <a:endParaRPr/>
          </a:p>
        </p:txBody>
      </p:sp>
      <p:sp>
        <p:nvSpPr>
          <p:cNvPr id="238" name="Google Shape;238;p17"/>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239" name="Google Shape;239;p17"/>
          <p:cNvSpPr txBox="1"/>
          <p:nvPr>
            <p:ph idx="12" type="sldNum"/>
          </p:nvPr>
        </p:nvSpPr>
        <p:spPr>
          <a:xfrm>
            <a:off x="7619009" y="2740600"/>
            <a:ext cx="2913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18"/>
          <p:cNvPicPr preferRelativeResize="0"/>
          <p:nvPr/>
        </p:nvPicPr>
        <p:blipFill rotWithShape="1">
          <a:blip r:embed="rId3">
            <a:alphaModFix/>
          </a:blip>
          <a:srcRect b="-7192" l="0" r="0" t="0"/>
          <a:stretch/>
        </p:blipFill>
        <p:spPr>
          <a:xfrm rot="10800000">
            <a:off x="3952495" y="2086447"/>
            <a:ext cx="175500" cy="1034725"/>
          </a:xfrm>
          <a:prstGeom prst="rect">
            <a:avLst/>
          </a:prstGeom>
          <a:noFill/>
          <a:ln>
            <a:noFill/>
          </a:ln>
        </p:spPr>
      </p:pic>
      <p:pic>
        <p:nvPicPr>
          <p:cNvPr id="245" name="Google Shape;245;p18"/>
          <p:cNvPicPr preferRelativeResize="0"/>
          <p:nvPr/>
        </p:nvPicPr>
        <p:blipFill rotWithShape="1">
          <a:blip r:embed="rId3">
            <a:alphaModFix/>
          </a:blip>
          <a:srcRect b="-7192" l="0" r="0" t="0"/>
          <a:stretch/>
        </p:blipFill>
        <p:spPr>
          <a:xfrm flipH="1" rot="-9000001">
            <a:off x="2031332" y="2148693"/>
            <a:ext cx="175500" cy="1034725"/>
          </a:xfrm>
          <a:prstGeom prst="rect">
            <a:avLst/>
          </a:prstGeom>
          <a:noFill/>
          <a:ln>
            <a:noFill/>
          </a:ln>
        </p:spPr>
      </p:pic>
      <p:pic>
        <p:nvPicPr>
          <p:cNvPr id="246" name="Google Shape;246;p18"/>
          <p:cNvPicPr preferRelativeResize="0"/>
          <p:nvPr/>
        </p:nvPicPr>
        <p:blipFill>
          <a:blip r:embed="rId4">
            <a:alphaModFix/>
          </a:blip>
          <a:stretch>
            <a:fillRect/>
          </a:stretch>
        </p:blipFill>
        <p:spPr>
          <a:xfrm>
            <a:off x="1173151" y="436500"/>
            <a:ext cx="5672710" cy="2304100"/>
          </a:xfrm>
          <a:prstGeom prst="rect">
            <a:avLst/>
          </a:prstGeom>
          <a:noFill/>
          <a:ln>
            <a:noFill/>
          </a:ln>
        </p:spPr>
      </p:pic>
      <p:sp>
        <p:nvSpPr>
          <p:cNvPr id="247" name="Google Shape;247;p18"/>
          <p:cNvSpPr txBox="1"/>
          <p:nvPr>
            <p:ph type="title"/>
          </p:nvPr>
        </p:nvSpPr>
        <p:spPr>
          <a:xfrm>
            <a:off x="1634625" y="1184200"/>
            <a:ext cx="4814700" cy="8034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 sz="2900"/>
              <a:t>Policy Objectives Should Also Contain…</a:t>
            </a:r>
            <a:endParaRPr sz="2900"/>
          </a:p>
        </p:txBody>
      </p:sp>
      <p:sp>
        <p:nvSpPr>
          <p:cNvPr id="248" name="Google Shape;248;p18"/>
          <p:cNvSpPr txBox="1"/>
          <p:nvPr>
            <p:ph idx="1" type="subTitle"/>
          </p:nvPr>
        </p:nvSpPr>
        <p:spPr>
          <a:xfrm>
            <a:off x="567627" y="4146865"/>
            <a:ext cx="2182200" cy="890400"/>
          </a:xfrm>
          <a:prstGeom prst="rect">
            <a:avLst/>
          </a:prstGeom>
        </p:spPr>
        <p:txBody>
          <a:bodyPr anchorCtr="0" anchor="t" bIns="0" lIns="0" spcFirstLastPara="1" rIns="0" wrap="square" tIns="0">
            <a:spAutoFit/>
          </a:bodyPr>
          <a:lstStyle/>
          <a:p>
            <a:pPr indent="0" lvl="0" marL="0" rtl="0" algn="ctr">
              <a:lnSpc>
                <a:spcPct val="115000"/>
              </a:lnSpc>
              <a:spcBef>
                <a:spcPts val="0"/>
              </a:spcBef>
              <a:spcAft>
                <a:spcPts val="0"/>
              </a:spcAft>
              <a:buClr>
                <a:schemeClr val="dk1"/>
              </a:buClr>
              <a:buFont typeface="Arial"/>
              <a:buNone/>
            </a:pPr>
            <a:r>
              <a:rPr lang="en"/>
              <a:t>T</a:t>
            </a:r>
            <a:r>
              <a:rPr lang="en"/>
              <a:t>he person(s) or decision-making body with the power to make your desired change a reality</a:t>
            </a:r>
            <a:endParaRPr/>
          </a:p>
        </p:txBody>
      </p:sp>
      <p:sp>
        <p:nvSpPr>
          <p:cNvPr id="249" name="Google Shape;249;p18"/>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250" name="Google Shape;250;p18"/>
          <p:cNvSpPr txBox="1"/>
          <p:nvPr>
            <p:ph idx="2" type="subTitle"/>
          </p:nvPr>
        </p:nvSpPr>
        <p:spPr>
          <a:xfrm>
            <a:off x="567627" y="3619242"/>
            <a:ext cx="2182200" cy="400200"/>
          </a:xfrm>
          <a:prstGeom prst="rect">
            <a:avLst/>
          </a:prstGeom>
        </p:spPr>
        <p:txBody>
          <a:bodyPr anchorCtr="0" anchor="t" bIns="0" lIns="0" spcFirstLastPara="1" rIns="0" wrap="square" tIns="0">
            <a:spAutoFit/>
          </a:bodyPr>
          <a:lstStyle/>
          <a:p>
            <a:pPr indent="0" lvl="0" marL="0" rtl="0" algn="ctr">
              <a:spcBef>
                <a:spcPts val="0"/>
              </a:spcBef>
              <a:spcAft>
                <a:spcPts val="0"/>
              </a:spcAft>
              <a:buClr>
                <a:schemeClr val="dk1"/>
              </a:buClr>
              <a:buFont typeface="Arial"/>
              <a:buNone/>
            </a:pPr>
            <a:r>
              <a:rPr lang="en"/>
              <a:t>A POLICY </a:t>
            </a:r>
            <a:r>
              <a:rPr lang="en"/>
              <a:t>ACTOR</a:t>
            </a:r>
            <a:r>
              <a:rPr lang="en"/>
              <a:t> OR DECISIONMAKER</a:t>
            </a:r>
            <a:endParaRPr/>
          </a:p>
        </p:txBody>
      </p:sp>
      <p:sp>
        <p:nvSpPr>
          <p:cNvPr id="251" name="Google Shape;251;p18"/>
          <p:cNvSpPr txBox="1"/>
          <p:nvPr>
            <p:ph idx="1" type="subTitle"/>
          </p:nvPr>
        </p:nvSpPr>
        <p:spPr>
          <a:xfrm>
            <a:off x="2950873" y="4146865"/>
            <a:ext cx="2182200" cy="660300"/>
          </a:xfrm>
          <a:prstGeom prst="rect">
            <a:avLst/>
          </a:prstGeom>
        </p:spPr>
        <p:txBody>
          <a:bodyPr anchorCtr="0" anchor="t" bIns="0" lIns="0" spcFirstLastPara="1" rIns="0" wrap="square" tIns="0">
            <a:spAutoFit/>
          </a:bodyPr>
          <a:lstStyle/>
          <a:p>
            <a:pPr indent="0" lvl="0" marL="0" rtl="0" algn="ctr">
              <a:lnSpc>
                <a:spcPct val="115000"/>
              </a:lnSpc>
              <a:spcBef>
                <a:spcPts val="0"/>
              </a:spcBef>
              <a:spcAft>
                <a:spcPts val="0"/>
              </a:spcAft>
              <a:buClr>
                <a:schemeClr val="dk1"/>
              </a:buClr>
              <a:buFont typeface="Arial"/>
              <a:buNone/>
            </a:pPr>
            <a:r>
              <a:rPr lang="en"/>
              <a:t>T</a:t>
            </a:r>
            <a:r>
              <a:rPr lang="en"/>
              <a:t>he specific action you want them to take or decision you want them to make</a:t>
            </a:r>
            <a:endParaRPr/>
          </a:p>
        </p:txBody>
      </p:sp>
      <p:sp>
        <p:nvSpPr>
          <p:cNvPr id="252" name="Google Shape;252;p18"/>
          <p:cNvSpPr txBox="1"/>
          <p:nvPr>
            <p:ph idx="2" type="subTitle"/>
          </p:nvPr>
        </p:nvSpPr>
        <p:spPr>
          <a:xfrm>
            <a:off x="2950873" y="3619242"/>
            <a:ext cx="2182200" cy="400200"/>
          </a:xfrm>
          <a:prstGeom prst="rect">
            <a:avLst/>
          </a:prstGeom>
        </p:spPr>
        <p:txBody>
          <a:bodyPr anchorCtr="0" anchor="t" bIns="0" lIns="0" spcFirstLastPara="1" rIns="0" wrap="square" tIns="0">
            <a:spAutoFit/>
          </a:bodyPr>
          <a:lstStyle/>
          <a:p>
            <a:pPr indent="0" lvl="0" marL="0" rtl="0" algn="ctr">
              <a:spcBef>
                <a:spcPts val="0"/>
              </a:spcBef>
              <a:spcAft>
                <a:spcPts val="0"/>
              </a:spcAft>
              <a:buClr>
                <a:schemeClr val="dk1"/>
              </a:buClr>
              <a:buFont typeface="Arial"/>
              <a:buNone/>
            </a:pPr>
            <a:r>
              <a:rPr lang="en"/>
              <a:t>A POLICY ACTION</a:t>
            </a:r>
            <a:br>
              <a:rPr lang="en"/>
            </a:br>
            <a:r>
              <a:rPr lang="en"/>
              <a:t>OR DECISION</a:t>
            </a:r>
            <a:endParaRPr/>
          </a:p>
        </p:txBody>
      </p:sp>
      <p:sp>
        <p:nvSpPr>
          <p:cNvPr id="253" name="Google Shape;253;p18"/>
          <p:cNvSpPr txBox="1"/>
          <p:nvPr>
            <p:ph idx="1" type="subTitle"/>
          </p:nvPr>
        </p:nvSpPr>
        <p:spPr>
          <a:xfrm>
            <a:off x="5334119" y="4146865"/>
            <a:ext cx="2182200" cy="430200"/>
          </a:xfrm>
          <a:prstGeom prst="rect">
            <a:avLst/>
          </a:prstGeom>
        </p:spPr>
        <p:txBody>
          <a:bodyPr anchorCtr="0" anchor="t" bIns="0" lIns="0" spcFirstLastPara="1" rIns="0" wrap="square" tIns="0">
            <a:spAutoFit/>
          </a:bodyPr>
          <a:lstStyle/>
          <a:p>
            <a:pPr indent="0" lvl="0" marL="0" rtl="0" algn="ctr">
              <a:lnSpc>
                <a:spcPct val="115000"/>
              </a:lnSpc>
              <a:spcBef>
                <a:spcPts val="0"/>
              </a:spcBef>
              <a:spcAft>
                <a:spcPts val="0"/>
              </a:spcAft>
              <a:buClr>
                <a:schemeClr val="dk1"/>
              </a:buClr>
              <a:buFont typeface="Arial"/>
              <a:buNone/>
            </a:pPr>
            <a:r>
              <a:rPr lang="en"/>
              <a:t>T</a:t>
            </a:r>
            <a:r>
              <a:rPr lang="en"/>
              <a:t>he date by when you want them to act or decide</a:t>
            </a:r>
            <a:endParaRPr/>
          </a:p>
        </p:txBody>
      </p:sp>
      <p:sp>
        <p:nvSpPr>
          <p:cNvPr id="254" name="Google Shape;254;p18"/>
          <p:cNvSpPr txBox="1"/>
          <p:nvPr>
            <p:ph idx="2" type="subTitle"/>
          </p:nvPr>
        </p:nvSpPr>
        <p:spPr>
          <a:xfrm>
            <a:off x="5334119" y="3619242"/>
            <a:ext cx="2182200" cy="400200"/>
          </a:xfrm>
          <a:prstGeom prst="rect">
            <a:avLst/>
          </a:prstGeom>
        </p:spPr>
        <p:txBody>
          <a:bodyPr anchorCtr="0" anchor="t" bIns="0" lIns="0" spcFirstLastPara="1" rIns="0" wrap="square" tIns="0">
            <a:spAutoFit/>
          </a:bodyPr>
          <a:lstStyle/>
          <a:p>
            <a:pPr indent="0" lvl="0" marL="0" rtl="0" algn="ctr">
              <a:spcBef>
                <a:spcPts val="0"/>
              </a:spcBef>
              <a:spcAft>
                <a:spcPts val="0"/>
              </a:spcAft>
              <a:buClr>
                <a:schemeClr val="dk1"/>
              </a:buClr>
              <a:buFont typeface="Arial"/>
              <a:buNone/>
            </a:pPr>
            <a:r>
              <a:rPr lang="en"/>
              <a:t>A</a:t>
            </a:r>
            <a:r>
              <a:rPr lang="en"/>
              <a:t> </a:t>
            </a:r>
            <a:r>
              <a:rPr lang="en"/>
              <a:t>TIMELINE </a:t>
            </a:r>
            <a:br>
              <a:rPr lang="en"/>
            </a:br>
            <a:r>
              <a:rPr lang="en"/>
              <a:t>FOR CHANGE</a:t>
            </a:r>
            <a:endParaRPr/>
          </a:p>
        </p:txBody>
      </p:sp>
      <p:sp>
        <p:nvSpPr>
          <p:cNvPr id="255" name="Google Shape;255;p18"/>
          <p:cNvSpPr/>
          <p:nvPr/>
        </p:nvSpPr>
        <p:spPr>
          <a:xfrm>
            <a:off x="1465077" y="3139517"/>
            <a:ext cx="387300" cy="3873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8"/>
          <p:cNvSpPr txBox="1"/>
          <p:nvPr/>
        </p:nvSpPr>
        <p:spPr>
          <a:xfrm>
            <a:off x="1431627" y="3213925"/>
            <a:ext cx="454200" cy="2385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500"/>
              </a:spcAft>
              <a:buNone/>
            </a:pPr>
            <a:r>
              <a:rPr lang="en" sz="1550">
                <a:solidFill>
                  <a:schemeClr val="lt1"/>
                </a:solidFill>
                <a:latin typeface="Nunito ExtraBold"/>
                <a:ea typeface="Nunito ExtraBold"/>
                <a:cs typeface="Nunito ExtraBold"/>
                <a:sym typeface="Nunito ExtraBold"/>
              </a:rPr>
              <a:t>1</a:t>
            </a:r>
            <a:endParaRPr sz="1600">
              <a:latin typeface="Nunito ExtraBold"/>
              <a:ea typeface="Nunito ExtraBold"/>
              <a:cs typeface="Nunito ExtraBold"/>
              <a:sym typeface="Nunito ExtraBold"/>
            </a:endParaRPr>
          </a:p>
        </p:txBody>
      </p:sp>
      <p:sp>
        <p:nvSpPr>
          <p:cNvPr id="257" name="Google Shape;257;p18"/>
          <p:cNvSpPr/>
          <p:nvPr/>
        </p:nvSpPr>
        <p:spPr>
          <a:xfrm>
            <a:off x="3848323" y="3139517"/>
            <a:ext cx="387300" cy="3873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8"/>
          <p:cNvSpPr txBox="1"/>
          <p:nvPr/>
        </p:nvSpPr>
        <p:spPr>
          <a:xfrm>
            <a:off x="3814873" y="3213925"/>
            <a:ext cx="454200" cy="2385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500"/>
              </a:spcAft>
              <a:buNone/>
            </a:pPr>
            <a:r>
              <a:rPr lang="en" sz="1550">
                <a:solidFill>
                  <a:schemeClr val="lt1"/>
                </a:solidFill>
                <a:latin typeface="Nunito ExtraBold"/>
                <a:ea typeface="Nunito ExtraBold"/>
                <a:cs typeface="Nunito ExtraBold"/>
                <a:sym typeface="Nunito ExtraBold"/>
              </a:rPr>
              <a:t>2</a:t>
            </a:r>
            <a:endParaRPr sz="1600">
              <a:latin typeface="Nunito ExtraBold"/>
              <a:ea typeface="Nunito ExtraBold"/>
              <a:cs typeface="Nunito ExtraBold"/>
              <a:sym typeface="Nunito ExtraBold"/>
            </a:endParaRPr>
          </a:p>
        </p:txBody>
      </p:sp>
      <p:sp>
        <p:nvSpPr>
          <p:cNvPr id="259" name="Google Shape;259;p18"/>
          <p:cNvSpPr/>
          <p:nvPr/>
        </p:nvSpPr>
        <p:spPr>
          <a:xfrm>
            <a:off x="6231569" y="3139517"/>
            <a:ext cx="387300" cy="3873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8"/>
          <p:cNvSpPr txBox="1"/>
          <p:nvPr/>
        </p:nvSpPr>
        <p:spPr>
          <a:xfrm>
            <a:off x="6198119" y="3213925"/>
            <a:ext cx="454200" cy="2385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500"/>
              </a:spcAft>
              <a:buNone/>
            </a:pPr>
            <a:r>
              <a:rPr lang="en" sz="1550">
                <a:solidFill>
                  <a:schemeClr val="lt1"/>
                </a:solidFill>
                <a:latin typeface="Nunito ExtraBold"/>
                <a:ea typeface="Nunito ExtraBold"/>
                <a:cs typeface="Nunito ExtraBold"/>
                <a:sym typeface="Nunito ExtraBold"/>
              </a:rPr>
              <a:t>3</a:t>
            </a:r>
            <a:endParaRPr sz="1600">
              <a:latin typeface="Nunito ExtraBold"/>
              <a:ea typeface="Nunito ExtraBold"/>
              <a:cs typeface="Nunito ExtraBold"/>
              <a:sym typeface="Nunito ExtraBold"/>
            </a:endParaRPr>
          </a:p>
        </p:txBody>
      </p:sp>
      <p:pic>
        <p:nvPicPr>
          <p:cNvPr id="261" name="Google Shape;261;p18"/>
          <p:cNvPicPr preferRelativeResize="0"/>
          <p:nvPr/>
        </p:nvPicPr>
        <p:blipFill rotWithShape="1">
          <a:blip r:embed="rId3">
            <a:alphaModFix/>
          </a:blip>
          <a:srcRect b="-7192" l="0" r="0" t="0"/>
          <a:stretch/>
        </p:blipFill>
        <p:spPr>
          <a:xfrm rot="9000001">
            <a:off x="5860132" y="2148693"/>
            <a:ext cx="175500" cy="1034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19"/>
          <p:cNvPicPr preferRelativeResize="0"/>
          <p:nvPr/>
        </p:nvPicPr>
        <p:blipFill>
          <a:blip r:embed="rId3">
            <a:alphaModFix/>
          </a:blip>
          <a:stretch>
            <a:fillRect/>
          </a:stretch>
        </p:blipFill>
        <p:spPr>
          <a:xfrm>
            <a:off x="1173151" y="436500"/>
            <a:ext cx="5672710" cy="2304100"/>
          </a:xfrm>
          <a:prstGeom prst="rect">
            <a:avLst/>
          </a:prstGeom>
          <a:noFill/>
          <a:ln>
            <a:noFill/>
          </a:ln>
        </p:spPr>
      </p:pic>
      <p:sp>
        <p:nvSpPr>
          <p:cNvPr id="267" name="Google Shape;267;p19"/>
          <p:cNvSpPr/>
          <p:nvPr/>
        </p:nvSpPr>
        <p:spPr>
          <a:xfrm>
            <a:off x="5195388" y="2699340"/>
            <a:ext cx="1052700" cy="10527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9"/>
          <p:cNvSpPr/>
          <p:nvPr/>
        </p:nvSpPr>
        <p:spPr>
          <a:xfrm>
            <a:off x="1687375" y="2699340"/>
            <a:ext cx="1052700" cy="10527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9"/>
          <p:cNvSpPr txBox="1"/>
          <p:nvPr>
            <p:ph type="title"/>
          </p:nvPr>
        </p:nvSpPr>
        <p:spPr>
          <a:xfrm>
            <a:off x="2179500" y="1031800"/>
            <a:ext cx="3660000" cy="969600"/>
          </a:xfrm>
          <a:prstGeom prst="rect">
            <a:avLst/>
          </a:prstGeom>
        </p:spPr>
        <p:txBody>
          <a:bodyPr anchorCtr="0" anchor="t" bIns="0" lIns="0" spcFirstLastPara="1" rIns="0" wrap="square" tIns="0">
            <a:spAutoFit/>
          </a:bodyPr>
          <a:lstStyle/>
          <a:p>
            <a:pPr indent="0" lvl="0" marL="0" rtl="0" algn="ctr">
              <a:spcBef>
                <a:spcPts val="0"/>
              </a:spcBef>
              <a:spcAft>
                <a:spcPts val="0"/>
              </a:spcAft>
              <a:buClr>
                <a:srgbClr val="2375BB"/>
              </a:buClr>
              <a:buSzPts val="3100"/>
              <a:buFont typeface="Arial Narrow"/>
              <a:buNone/>
            </a:pPr>
            <a:r>
              <a:rPr lang="en"/>
              <a:t>Policy </a:t>
            </a:r>
            <a:r>
              <a:rPr lang="en"/>
              <a:t>Objective</a:t>
            </a:r>
            <a:r>
              <a:rPr lang="en"/>
              <a:t>: An Example</a:t>
            </a:r>
            <a:endParaRPr/>
          </a:p>
        </p:txBody>
      </p:sp>
      <p:sp>
        <p:nvSpPr>
          <p:cNvPr id="270" name="Google Shape;270;p19"/>
          <p:cNvSpPr txBox="1"/>
          <p:nvPr>
            <p:ph idx="1" type="subTitle"/>
          </p:nvPr>
        </p:nvSpPr>
        <p:spPr>
          <a:xfrm>
            <a:off x="738063" y="4198760"/>
            <a:ext cx="2966700" cy="890400"/>
          </a:xfrm>
          <a:prstGeom prst="rect">
            <a:avLst/>
          </a:prstGeom>
        </p:spPr>
        <p:txBody>
          <a:bodyPr anchorCtr="0" anchor="t" bIns="0" lIns="0" spcFirstLastPara="1" rIns="0" wrap="square" tIns="0">
            <a:spAutoFit/>
          </a:bodyPr>
          <a:lstStyle/>
          <a:p>
            <a:pPr indent="0" lvl="0" marL="0" rtl="0" algn="ctr">
              <a:lnSpc>
                <a:spcPct val="115000"/>
              </a:lnSpc>
              <a:spcBef>
                <a:spcPts val="0"/>
              </a:spcBef>
              <a:spcAft>
                <a:spcPts val="0"/>
              </a:spcAft>
              <a:buNone/>
            </a:pPr>
            <a:r>
              <a:rPr lang="en"/>
              <a:t>Kampala Resident City Commissioner signs ordinance to schedule fixed days for waste pick-up in a</a:t>
            </a:r>
            <a:r>
              <a:rPr lang="en"/>
              <a:t> Central Kampala neighborhood</a:t>
            </a:r>
            <a:r>
              <a:rPr lang="en"/>
              <a:t> by April 11</a:t>
            </a:r>
            <a:endParaRPr/>
          </a:p>
        </p:txBody>
      </p:sp>
      <p:sp>
        <p:nvSpPr>
          <p:cNvPr id="271" name="Google Shape;271;p19"/>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272" name="Google Shape;272;p19"/>
          <p:cNvSpPr txBox="1"/>
          <p:nvPr>
            <p:ph idx="2" type="subTitle"/>
          </p:nvPr>
        </p:nvSpPr>
        <p:spPr>
          <a:xfrm>
            <a:off x="567632" y="3916230"/>
            <a:ext cx="3292200" cy="200100"/>
          </a:xfrm>
          <a:prstGeom prst="rect">
            <a:avLst/>
          </a:prstGeom>
        </p:spPr>
        <p:txBody>
          <a:bodyPr anchorCtr="0" anchor="t" bIns="0" lIns="0" spcFirstLastPara="1" rIns="0" wrap="square" tIns="0">
            <a:spAutoFit/>
          </a:bodyPr>
          <a:lstStyle/>
          <a:p>
            <a:pPr indent="0" lvl="0" marL="0" rtl="0" algn="ctr">
              <a:spcBef>
                <a:spcPts val="0"/>
              </a:spcBef>
              <a:spcAft>
                <a:spcPts val="0"/>
              </a:spcAft>
              <a:buClr>
                <a:schemeClr val="dk1"/>
              </a:buClr>
              <a:buSzPts val="2400"/>
              <a:buFont typeface="Arial"/>
              <a:buNone/>
            </a:pPr>
            <a:r>
              <a:rPr lang="en"/>
              <a:t>OBJECTIVE</a:t>
            </a:r>
            <a:endParaRPr/>
          </a:p>
        </p:txBody>
      </p:sp>
      <p:sp>
        <p:nvSpPr>
          <p:cNvPr id="273" name="Google Shape;273;p19"/>
          <p:cNvSpPr txBox="1"/>
          <p:nvPr>
            <p:ph idx="1" type="subTitle"/>
          </p:nvPr>
        </p:nvSpPr>
        <p:spPr>
          <a:xfrm>
            <a:off x="4317626" y="4198760"/>
            <a:ext cx="2808300" cy="430200"/>
          </a:xfrm>
          <a:prstGeom prst="rect">
            <a:avLst/>
          </a:prstGeom>
        </p:spPr>
        <p:txBody>
          <a:bodyPr anchorCtr="0" anchor="t" bIns="0" lIns="0" spcFirstLastPara="1" rIns="0" wrap="square" tIns="0">
            <a:spAutoFit/>
          </a:bodyPr>
          <a:lstStyle/>
          <a:p>
            <a:pPr indent="0" lvl="0" marL="0" rtl="0" algn="ctr">
              <a:lnSpc>
                <a:spcPct val="115000"/>
              </a:lnSpc>
              <a:spcBef>
                <a:spcPts val="0"/>
              </a:spcBef>
              <a:spcAft>
                <a:spcPts val="0"/>
              </a:spcAft>
              <a:buNone/>
            </a:pPr>
            <a:r>
              <a:rPr lang="en"/>
              <a:t>To have a safe, clean space for children to play outside</a:t>
            </a:r>
            <a:endParaRPr/>
          </a:p>
        </p:txBody>
      </p:sp>
      <p:sp>
        <p:nvSpPr>
          <p:cNvPr id="274" name="Google Shape;274;p19"/>
          <p:cNvSpPr txBox="1"/>
          <p:nvPr>
            <p:ph idx="2" type="subTitle"/>
          </p:nvPr>
        </p:nvSpPr>
        <p:spPr>
          <a:xfrm>
            <a:off x="4075663" y="3916230"/>
            <a:ext cx="3292200" cy="200100"/>
          </a:xfrm>
          <a:prstGeom prst="rect">
            <a:avLst/>
          </a:prstGeom>
        </p:spPr>
        <p:txBody>
          <a:bodyPr anchorCtr="0" anchor="t" bIns="0" lIns="0" spcFirstLastPara="1" rIns="0" wrap="square" tIns="0">
            <a:spAutoFit/>
          </a:bodyPr>
          <a:lstStyle/>
          <a:p>
            <a:pPr indent="0" lvl="0" marL="0" rtl="0" algn="ctr">
              <a:spcBef>
                <a:spcPts val="0"/>
              </a:spcBef>
              <a:spcAft>
                <a:spcPts val="0"/>
              </a:spcAft>
              <a:buClr>
                <a:schemeClr val="dk1"/>
              </a:buClr>
              <a:buSzPts val="2400"/>
              <a:buFont typeface="Arial"/>
              <a:buNone/>
            </a:pPr>
            <a:r>
              <a:rPr lang="en"/>
              <a:t>GOAL</a:t>
            </a:r>
            <a:endParaRPr/>
          </a:p>
        </p:txBody>
      </p:sp>
      <p:pic>
        <p:nvPicPr>
          <p:cNvPr id="275" name="Google Shape;275;p19"/>
          <p:cNvPicPr preferRelativeResize="0"/>
          <p:nvPr/>
        </p:nvPicPr>
        <p:blipFill>
          <a:blip r:embed="rId4">
            <a:alphaModFix/>
          </a:blip>
          <a:stretch>
            <a:fillRect/>
          </a:stretch>
        </p:blipFill>
        <p:spPr>
          <a:xfrm>
            <a:off x="5370150" y="2799070"/>
            <a:ext cx="703187" cy="776435"/>
          </a:xfrm>
          <a:prstGeom prst="rect">
            <a:avLst/>
          </a:prstGeom>
          <a:noFill/>
          <a:ln>
            <a:noFill/>
          </a:ln>
        </p:spPr>
      </p:pic>
      <p:pic>
        <p:nvPicPr>
          <p:cNvPr id="276" name="Google Shape;276;p19"/>
          <p:cNvPicPr preferRelativeResize="0"/>
          <p:nvPr/>
        </p:nvPicPr>
        <p:blipFill>
          <a:blip r:embed="rId5">
            <a:alphaModFix/>
          </a:blip>
          <a:stretch>
            <a:fillRect/>
          </a:stretch>
        </p:blipFill>
        <p:spPr>
          <a:xfrm>
            <a:off x="1879934" y="2815914"/>
            <a:ext cx="759788" cy="759788"/>
          </a:xfrm>
          <a:prstGeom prst="rect">
            <a:avLst/>
          </a:prstGeom>
          <a:noFill/>
          <a:ln>
            <a:noFill/>
          </a:ln>
        </p:spPr>
      </p:pic>
      <p:pic>
        <p:nvPicPr>
          <p:cNvPr id="277" name="Google Shape;277;p19"/>
          <p:cNvPicPr preferRelativeResize="0"/>
          <p:nvPr/>
        </p:nvPicPr>
        <p:blipFill rotWithShape="1">
          <a:blip r:embed="rId6">
            <a:alphaModFix/>
          </a:blip>
          <a:srcRect b="0" l="52047" r="0" t="0"/>
          <a:stretch/>
        </p:blipFill>
        <p:spPr>
          <a:xfrm rot="5400000">
            <a:off x="3409575" y="2678030"/>
            <a:ext cx="1291100" cy="200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20"/>
          <p:cNvPicPr preferRelativeResize="0"/>
          <p:nvPr/>
        </p:nvPicPr>
        <p:blipFill rotWithShape="1">
          <a:blip r:embed="rId3">
            <a:alphaModFix/>
          </a:blip>
          <a:srcRect b="3984" l="0" r="2742" t="0"/>
          <a:stretch/>
        </p:blipFill>
        <p:spPr>
          <a:xfrm>
            <a:off x="212425" y="440867"/>
            <a:ext cx="7592300" cy="4998524"/>
          </a:xfrm>
          <a:prstGeom prst="rect">
            <a:avLst/>
          </a:prstGeom>
          <a:noFill/>
          <a:ln>
            <a:noFill/>
          </a:ln>
        </p:spPr>
      </p:pic>
      <p:sp>
        <p:nvSpPr>
          <p:cNvPr id="283" name="Google Shape;283;p20"/>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284" name="Google Shape;284;p20"/>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285" name="Google Shape;285;p20"/>
          <p:cNvSpPr txBox="1"/>
          <p:nvPr>
            <p:ph idx="12" type="sldNum"/>
          </p:nvPr>
        </p:nvSpPr>
        <p:spPr>
          <a:xfrm>
            <a:off x="7619009" y="2740600"/>
            <a:ext cx="2913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pic>
        <p:nvPicPr>
          <p:cNvPr id="286" name="Google Shape;286;p20"/>
          <p:cNvPicPr preferRelativeResize="0"/>
          <p:nvPr/>
        </p:nvPicPr>
        <p:blipFill>
          <a:blip r:embed="rId4">
            <a:alphaModFix/>
          </a:blip>
          <a:stretch>
            <a:fillRect/>
          </a:stretch>
        </p:blipFill>
        <p:spPr>
          <a:xfrm>
            <a:off x="-605775" y="819763"/>
            <a:ext cx="4030475" cy="4030475"/>
          </a:xfrm>
          <a:prstGeom prst="rect">
            <a:avLst/>
          </a:prstGeom>
          <a:noFill/>
          <a:ln>
            <a:noFill/>
          </a:ln>
        </p:spPr>
      </p:pic>
      <p:sp>
        <p:nvSpPr>
          <p:cNvPr id="287" name="Google Shape;287;p20"/>
          <p:cNvSpPr txBox="1"/>
          <p:nvPr>
            <p:ph type="title"/>
          </p:nvPr>
        </p:nvSpPr>
        <p:spPr>
          <a:xfrm>
            <a:off x="519450" y="2033075"/>
            <a:ext cx="2435100" cy="14547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Font typeface="Arial"/>
              <a:buNone/>
            </a:pPr>
            <a:r>
              <a:rPr lang="en"/>
              <a:t>Be SMART About Your Objectives</a:t>
            </a:r>
            <a:endParaRPr/>
          </a:p>
        </p:txBody>
      </p:sp>
      <p:sp>
        <p:nvSpPr>
          <p:cNvPr id="288" name="Google Shape;288;p20"/>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pic>
        <p:nvPicPr>
          <p:cNvPr id="289" name="Google Shape;289;p20"/>
          <p:cNvPicPr preferRelativeResize="0"/>
          <p:nvPr/>
        </p:nvPicPr>
        <p:blipFill rotWithShape="1">
          <a:blip r:embed="rId5">
            <a:alphaModFix/>
          </a:blip>
          <a:srcRect b="0" l="16233" r="0" t="0"/>
          <a:stretch/>
        </p:blipFill>
        <p:spPr>
          <a:xfrm>
            <a:off x="519449" y="3524825"/>
            <a:ext cx="2255325" cy="200100"/>
          </a:xfrm>
          <a:prstGeom prst="rect">
            <a:avLst/>
          </a:prstGeom>
          <a:noFill/>
          <a:ln>
            <a:noFill/>
          </a:ln>
        </p:spPr>
      </p:pic>
      <p:sp>
        <p:nvSpPr>
          <p:cNvPr id="290" name="Google Shape;290;p20"/>
          <p:cNvSpPr txBox="1"/>
          <p:nvPr>
            <p:ph idx="4" type="subTitle"/>
          </p:nvPr>
        </p:nvSpPr>
        <p:spPr>
          <a:xfrm>
            <a:off x="212427" y="5505673"/>
            <a:ext cx="2966700" cy="84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PHOTO: BRIDGE CONNECT AFRICA INITIATIVE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1"/>
          <p:cNvSpPr/>
          <p:nvPr/>
        </p:nvSpPr>
        <p:spPr>
          <a:xfrm>
            <a:off x="3296600" y="1643325"/>
            <a:ext cx="4161900" cy="27576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1"/>
          <p:cNvSpPr/>
          <p:nvPr/>
        </p:nvSpPr>
        <p:spPr>
          <a:xfrm>
            <a:off x="3296600" y="988725"/>
            <a:ext cx="4161900" cy="805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1"/>
          <p:cNvSpPr/>
          <p:nvPr/>
        </p:nvSpPr>
        <p:spPr>
          <a:xfrm>
            <a:off x="3296600" y="2617607"/>
            <a:ext cx="4161900" cy="805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1"/>
          <p:cNvSpPr/>
          <p:nvPr/>
        </p:nvSpPr>
        <p:spPr>
          <a:xfrm>
            <a:off x="3296600" y="4246500"/>
            <a:ext cx="4161900" cy="805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9" name="Google Shape;299;p21"/>
          <p:cNvPicPr preferRelativeResize="0"/>
          <p:nvPr/>
        </p:nvPicPr>
        <p:blipFill>
          <a:blip r:embed="rId3">
            <a:alphaModFix/>
          </a:blip>
          <a:stretch>
            <a:fillRect/>
          </a:stretch>
        </p:blipFill>
        <p:spPr>
          <a:xfrm>
            <a:off x="-605775" y="819763"/>
            <a:ext cx="4030475" cy="4030475"/>
          </a:xfrm>
          <a:prstGeom prst="rect">
            <a:avLst/>
          </a:prstGeom>
          <a:noFill/>
          <a:ln>
            <a:noFill/>
          </a:ln>
        </p:spPr>
      </p:pic>
      <p:sp>
        <p:nvSpPr>
          <p:cNvPr id="300" name="Google Shape;300;p21"/>
          <p:cNvSpPr txBox="1"/>
          <p:nvPr>
            <p:ph type="title"/>
          </p:nvPr>
        </p:nvSpPr>
        <p:spPr>
          <a:xfrm>
            <a:off x="535933" y="1492284"/>
            <a:ext cx="2435100" cy="1723800"/>
          </a:xfrm>
          <a:prstGeom prst="rect">
            <a:avLst/>
          </a:prstGeom>
        </p:spPr>
        <p:txBody>
          <a:bodyPr anchorCtr="0" anchor="t" bIns="0" lIns="0" spcFirstLastPara="1" rIns="0" wrap="square" tIns="0">
            <a:spAutoFit/>
          </a:bodyPr>
          <a:lstStyle/>
          <a:p>
            <a:pPr indent="0" lvl="0" marL="0" rtl="0" algn="l">
              <a:lnSpc>
                <a:spcPct val="80000"/>
              </a:lnSpc>
              <a:spcBef>
                <a:spcPts val="0"/>
              </a:spcBef>
              <a:spcAft>
                <a:spcPts val="0"/>
              </a:spcAft>
              <a:buClr>
                <a:srgbClr val="2375BB"/>
              </a:buClr>
              <a:buSzPts val="3100"/>
              <a:buFont typeface="Arial Narrow"/>
              <a:buNone/>
            </a:pPr>
            <a:r>
              <a:rPr lang="en"/>
              <a:t>Setting SMART Policy Objectives</a:t>
            </a:r>
            <a:endParaRPr/>
          </a:p>
        </p:txBody>
      </p:sp>
      <p:sp>
        <p:nvSpPr>
          <p:cNvPr id="301" name="Google Shape;301;p21"/>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302" name="Google Shape;302;p21"/>
          <p:cNvSpPr txBox="1"/>
          <p:nvPr>
            <p:ph idx="6" type="subTitle"/>
          </p:nvPr>
        </p:nvSpPr>
        <p:spPr>
          <a:xfrm>
            <a:off x="535933" y="3511651"/>
            <a:ext cx="2365200" cy="7389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What are we trying to accomplish and what can we do </a:t>
            </a:r>
            <a:r>
              <a:rPr i="1" lang="en"/>
              <a:t>now</a:t>
            </a:r>
            <a:r>
              <a:rPr lang="en"/>
              <a:t>?</a:t>
            </a:r>
            <a:endParaRPr/>
          </a:p>
        </p:txBody>
      </p:sp>
      <p:sp>
        <p:nvSpPr>
          <p:cNvPr id="303" name="Google Shape;303;p21"/>
          <p:cNvSpPr txBox="1"/>
          <p:nvPr/>
        </p:nvSpPr>
        <p:spPr>
          <a:xfrm>
            <a:off x="3461450" y="1191525"/>
            <a:ext cx="127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u="sng">
                <a:solidFill>
                  <a:srgbClr val="FF6E14"/>
                </a:solidFill>
                <a:latin typeface="Nunito ExtraBold"/>
                <a:ea typeface="Nunito ExtraBold"/>
                <a:cs typeface="Nunito ExtraBold"/>
                <a:sym typeface="Nunito ExtraBold"/>
              </a:rPr>
              <a:t>S</a:t>
            </a:r>
            <a:r>
              <a:rPr lang="en">
                <a:solidFill>
                  <a:srgbClr val="404040"/>
                </a:solidFill>
                <a:latin typeface="Nunito ExtraBold"/>
                <a:ea typeface="Nunito ExtraBold"/>
                <a:cs typeface="Nunito ExtraBold"/>
                <a:sym typeface="Nunito ExtraBold"/>
              </a:rPr>
              <a:t>PECIFIC</a:t>
            </a:r>
            <a:endParaRPr>
              <a:solidFill>
                <a:srgbClr val="404040"/>
              </a:solidFill>
              <a:latin typeface="Nunito ExtraBold"/>
              <a:ea typeface="Nunito ExtraBold"/>
              <a:cs typeface="Nunito ExtraBold"/>
              <a:sym typeface="Nunito ExtraBold"/>
            </a:endParaRPr>
          </a:p>
        </p:txBody>
      </p:sp>
      <p:sp>
        <p:nvSpPr>
          <p:cNvPr id="304" name="Google Shape;304;p21"/>
          <p:cNvSpPr txBox="1"/>
          <p:nvPr/>
        </p:nvSpPr>
        <p:spPr>
          <a:xfrm>
            <a:off x="3461450" y="1984550"/>
            <a:ext cx="145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rgbClr val="FF6E14"/>
                </a:solidFill>
                <a:latin typeface="Nunito ExtraBold"/>
                <a:ea typeface="Nunito ExtraBold"/>
                <a:cs typeface="Nunito ExtraBold"/>
                <a:sym typeface="Nunito ExtraBold"/>
              </a:rPr>
              <a:t>M</a:t>
            </a:r>
            <a:r>
              <a:rPr lang="en">
                <a:solidFill>
                  <a:srgbClr val="404040"/>
                </a:solidFill>
                <a:latin typeface="Nunito ExtraBold"/>
                <a:ea typeface="Nunito ExtraBold"/>
                <a:cs typeface="Nunito ExtraBold"/>
                <a:sym typeface="Nunito ExtraBold"/>
              </a:rPr>
              <a:t>EASURABLE</a:t>
            </a:r>
            <a:endParaRPr>
              <a:solidFill>
                <a:srgbClr val="404040"/>
              </a:solidFill>
              <a:latin typeface="Nunito ExtraBold"/>
              <a:ea typeface="Nunito ExtraBold"/>
              <a:cs typeface="Nunito ExtraBold"/>
              <a:sym typeface="Nunito ExtraBold"/>
            </a:endParaRPr>
          </a:p>
        </p:txBody>
      </p:sp>
      <p:sp>
        <p:nvSpPr>
          <p:cNvPr id="305" name="Google Shape;305;p21"/>
          <p:cNvSpPr txBox="1"/>
          <p:nvPr/>
        </p:nvSpPr>
        <p:spPr>
          <a:xfrm>
            <a:off x="3461450" y="2812171"/>
            <a:ext cx="145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rgbClr val="FF6E14"/>
                </a:solidFill>
                <a:latin typeface="Nunito ExtraBold"/>
                <a:ea typeface="Nunito ExtraBold"/>
                <a:cs typeface="Nunito ExtraBold"/>
                <a:sym typeface="Nunito ExtraBold"/>
              </a:rPr>
              <a:t>A</a:t>
            </a:r>
            <a:r>
              <a:rPr lang="en">
                <a:solidFill>
                  <a:srgbClr val="404040"/>
                </a:solidFill>
                <a:latin typeface="Nunito ExtraBold"/>
                <a:ea typeface="Nunito ExtraBold"/>
                <a:cs typeface="Nunito ExtraBold"/>
                <a:sym typeface="Nunito ExtraBold"/>
              </a:rPr>
              <a:t>TTAINABLE</a:t>
            </a:r>
            <a:endParaRPr>
              <a:solidFill>
                <a:srgbClr val="404040"/>
              </a:solidFill>
              <a:latin typeface="Nunito ExtraBold"/>
              <a:ea typeface="Nunito ExtraBold"/>
              <a:cs typeface="Nunito ExtraBold"/>
              <a:sym typeface="Nunito ExtraBold"/>
            </a:endParaRPr>
          </a:p>
        </p:txBody>
      </p:sp>
      <p:sp>
        <p:nvSpPr>
          <p:cNvPr id="306" name="Google Shape;306;p21"/>
          <p:cNvSpPr txBox="1"/>
          <p:nvPr/>
        </p:nvSpPr>
        <p:spPr>
          <a:xfrm>
            <a:off x="3461450" y="3634850"/>
            <a:ext cx="127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rgbClr val="FF6E14"/>
                </a:solidFill>
                <a:latin typeface="Nunito ExtraBold"/>
                <a:ea typeface="Nunito ExtraBold"/>
                <a:cs typeface="Nunito ExtraBold"/>
                <a:sym typeface="Nunito ExtraBold"/>
              </a:rPr>
              <a:t>R</a:t>
            </a:r>
            <a:r>
              <a:rPr lang="en">
                <a:solidFill>
                  <a:srgbClr val="404040"/>
                </a:solidFill>
                <a:latin typeface="Nunito ExtraBold"/>
                <a:ea typeface="Nunito ExtraBold"/>
                <a:cs typeface="Nunito ExtraBold"/>
                <a:sym typeface="Nunito ExtraBold"/>
              </a:rPr>
              <a:t>ELEVANT</a:t>
            </a:r>
            <a:endParaRPr>
              <a:solidFill>
                <a:srgbClr val="404040"/>
              </a:solidFill>
              <a:latin typeface="Nunito ExtraBold"/>
              <a:ea typeface="Nunito ExtraBold"/>
              <a:cs typeface="Nunito ExtraBold"/>
              <a:sym typeface="Nunito ExtraBold"/>
            </a:endParaRPr>
          </a:p>
        </p:txBody>
      </p:sp>
      <p:sp>
        <p:nvSpPr>
          <p:cNvPr id="307" name="Google Shape;307;p21"/>
          <p:cNvSpPr txBox="1"/>
          <p:nvPr/>
        </p:nvSpPr>
        <p:spPr>
          <a:xfrm>
            <a:off x="3461450" y="4452525"/>
            <a:ext cx="145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rgbClr val="FF6E14"/>
                </a:solidFill>
                <a:latin typeface="Nunito ExtraBold"/>
                <a:ea typeface="Nunito ExtraBold"/>
                <a:cs typeface="Nunito ExtraBold"/>
                <a:sym typeface="Nunito ExtraBold"/>
              </a:rPr>
              <a:t>T</a:t>
            </a:r>
            <a:r>
              <a:rPr lang="en">
                <a:solidFill>
                  <a:srgbClr val="404040"/>
                </a:solidFill>
                <a:latin typeface="Nunito ExtraBold"/>
                <a:ea typeface="Nunito ExtraBold"/>
                <a:cs typeface="Nunito ExtraBold"/>
                <a:sym typeface="Nunito ExtraBold"/>
              </a:rPr>
              <a:t>IME-BOUND</a:t>
            </a:r>
            <a:endParaRPr>
              <a:solidFill>
                <a:srgbClr val="404040"/>
              </a:solidFill>
              <a:latin typeface="Nunito ExtraBold"/>
              <a:ea typeface="Nunito ExtraBold"/>
              <a:cs typeface="Nunito ExtraBold"/>
              <a:sym typeface="Nunito ExtraBold"/>
            </a:endParaRPr>
          </a:p>
        </p:txBody>
      </p:sp>
      <p:sp>
        <p:nvSpPr>
          <p:cNvPr id="308" name="Google Shape;308;p21"/>
          <p:cNvSpPr txBox="1"/>
          <p:nvPr/>
        </p:nvSpPr>
        <p:spPr>
          <a:xfrm>
            <a:off x="4928425" y="1086550"/>
            <a:ext cx="25302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404040"/>
                </a:solidFill>
                <a:latin typeface="Raleway"/>
                <a:ea typeface="Raleway"/>
                <a:cs typeface="Raleway"/>
                <a:sym typeface="Raleway"/>
              </a:rPr>
              <a:t>I</a:t>
            </a:r>
            <a:r>
              <a:rPr lang="en" sz="1300">
                <a:solidFill>
                  <a:srgbClr val="404040"/>
                </a:solidFill>
                <a:latin typeface="Raleway"/>
                <a:ea typeface="Raleway"/>
                <a:cs typeface="Raleway"/>
                <a:sym typeface="Raleway"/>
              </a:rPr>
              <a:t>ndicates what will be achieved and by what means</a:t>
            </a:r>
            <a:endParaRPr sz="1300"/>
          </a:p>
        </p:txBody>
      </p:sp>
      <p:sp>
        <p:nvSpPr>
          <p:cNvPr id="309" name="Google Shape;309;p21"/>
          <p:cNvSpPr txBox="1"/>
          <p:nvPr/>
        </p:nvSpPr>
        <p:spPr>
          <a:xfrm>
            <a:off x="4928425" y="1913571"/>
            <a:ext cx="25302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404040"/>
                </a:solidFill>
                <a:latin typeface="Raleway"/>
                <a:ea typeface="Raleway"/>
                <a:cs typeface="Raleway"/>
                <a:sym typeface="Raleway"/>
              </a:rPr>
              <a:t>Y</a:t>
            </a:r>
            <a:r>
              <a:rPr lang="en" sz="1300">
                <a:solidFill>
                  <a:srgbClr val="404040"/>
                </a:solidFill>
                <a:latin typeface="Raleway"/>
                <a:ea typeface="Raleway"/>
                <a:cs typeface="Raleway"/>
                <a:sym typeface="Raleway"/>
              </a:rPr>
              <a:t>ou can clearly see when/</a:t>
            </a:r>
            <a:br>
              <a:rPr lang="en" sz="1300">
                <a:solidFill>
                  <a:srgbClr val="404040"/>
                </a:solidFill>
                <a:latin typeface="Raleway"/>
                <a:ea typeface="Raleway"/>
                <a:cs typeface="Raleway"/>
                <a:sym typeface="Raleway"/>
              </a:rPr>
            </a:br>
            <a:r>
              <a:rPr lang="en" sz="1300">
                <a:solidFill>
                  <a:srgbClr val="404040"/>
                </a:solidFill>
                <a:latin typeface="Raleway"/>
                <a:ea typeface="Raleway"/>
                <a:cs typeface="Raleway"/>
                <a:sym typeface="Raleway"/>
              </a:rPr>
              <a:t>if it is achieved</a:t>
            </a:r>
            <a:endParaRPr sz="1300"/>
          </a:p>
        </p:txBody>
      </p:sp>
      <p:sp>
        <p:nvSpPr>
          <p:cNvPr id="310" name="Google Shape;310;p21"/>
          <p:cNvSpPr txBox="1"/>
          <p:nvPr/>
        </p:nvSpPr>
        <p:spPr>
          <a:xfrm>
            <a:off x="4928425" y="2816263"/>
            <a:ext cx="2530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404040"/>
                </a:solidFill>
                <a:latin typeface="Raleway"/>
                <a:ea typeface="Raleway"/>
                <a:cs typeface="Raleway"/>
                <a:sym typeface="Raleway"/>
              </a:rPr>
              <a:t>I</a:t>
            </a:r>
            <a:r>
              <a:rPr lang="en" sz="1300">
                <a:solidFill>
                  <a:srgbClr val="404040"/>
                </a:solidFill>
                <a:latin typeface="Raleway"/>
                <a:ea typeface="Raleway"/>
                <a:cs typeface="Raleway"/>
                <a:sym typeface="Raleway"/>
              </a:rPr>
              <a:t>s within reach</a:t>
            </a:r>
            <a:endParaRPr sz="1300"/>
          </a:p>
        </p:txBody>
      </p:sp>
      <p:sp>
        <p:nvSpPr>
          <p:cNvPr id="311" name="Google Shape;311;p21"/>
          <p:cNvSpPr txBox="1"/>
          <p:nvPr/>
        </p:nvSpPr>
        <p:spPr>
          <a:xfrm>
            <a:off x="4928425" y="3542450"/>
            <a:ext cx="25302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300">
                <a:solidFill>
                  <a:srgbClr val="404040"/>
                </a:solidFill>
                <a:latin typeface="Raleway"/>
                <a:ea typeface="Raleway"/>
                <a:cs typeface="Raleway"/>
                <a:sym typeface="Raleway"/>
              </a:rPr>
              <a:t>C</a:t>
            </a:r>
            <a:r>
              <a:rPr lang="en" sz="1300">
                <a:solidFill>
                  <a:srgbClr val="404040"/>
                </a:solidFill>
                <a:latin typeface="Raleway"/>
                <a:ea typeface="Raleway"/>
                <a:cs typeface="Raleway"/>
                <a:sym typeface="Raleway"/>
              </a:rPr>
              <a:t>ontributes to the overall goal of your advocacy efforts</a:t>
            </a:r>
            <a:endParaRPr sz="1300"/>
          </a:p>
        </p:txBody>
      </p:sp>
      <p:sp>
        <p:nvSpPr>
          <p:cNvPr id="312" name="Google Shape;312;p21"/>
          <p:cNvSpPr txBox="1"/>
          <p:nvPr/>
        </p:nvSpPr>
        <p:spPr>
          <a:xfrm>
            <a:off x="4928425" y="4341600"/>
            <a:ext cx="25302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300">
                <a:solidFill>
                  <a:srgbClr val="404040"/>
                </a:solidFill>
                <a:latin typeface="Raleway"/>
                <a:ea typeface="Raleway"/>
                <a:cs typeface="Raleway"/>
                <a:sym typeface="Raleway"/>
              </a:rPr>
              <a:t>S</a:t>
            </a:r>
            <a:r>
              <a:rPr lang="en" sz="1300">
                <a:solidFill>
                  <a:srgbClr val="404040"/>
                </a:solidFill>
                <a:latin typeface="Raleway"/>
                <a:ea typeface="Raleway"/>
                <a:cs typeface="Raleway"/>
                <a:sym typeface="Raleway"/>
              </a:rPr>
              <a:t>ets a specific date for achievement</a:t>
            </a:r>
            <a:endParaRPr sz="1300"/>
          </a:p>
        </p:txBody>
      </p:sp>
      <p:pic>
        <p:nvPicPr>
          <p:cNvPr id="313" name="Google Shape;313;p21"/>
          <p:cNvPicPr preferRelativeResize="0"/>
          <p:nvPr/>
        </p:nvPicPr>
        <p:blipFill rotWithShape="1">
          <a:blip r:embed="rId4">
            <a:alphaModFix/>
          </a:blip>
          <a:srcRect b="0" l="35987" r="0" t="0"/>
          <a:stretch/>
        </p:blipFill>
        <p:spPr>
          <a:xfrm>
            <a:off x="552789" y="3242033"/>
            <a:ext cx="1723475" cy="200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id="318" name="Google Shape;318;p22"/>
          <p:cNvPicPr preferRelativeResize="0"/>
          <p:nvPr/>
        </p:nvPicPr>
        <p:blipFill rotWithShape="1">
          <a:blip r:embed="rId3">
            <a:alphaModFix/>
          </a:blip>
          <a:srcRect b="0" l="35987" r="0" t="0"/>
          <a:stretch/>
        </p:blipFill>
        <p:spPr>
          <a:xfrm rot="5400000">
            <a:off x="380676" y="2282307"/>
            <a:ext cx="1723475" cy="200100"/>
          </a:xfrm>
          <a:prstGeom prst="rect">
            <a:avLst/>
          </a:prstGeom>
          <a:noFill/>
          <a:ln>
            <a:noFill/>
          </a:ln>
        </p:spPr>
      </p:pic>
      <p:pic>
        <p:nvPicPr>
          <p:cNvPr id="319" name="Google Shape;319;p22"/>
          <p:cNvPicPr preferRelativeResize="0"/>
          <p:nvPr/>
        </p:nvPicPr>
        <p:blipFill rotWithShape="1">
          <a:blip r:embed="rId4">
            <a:alphaModFix/>
          </a:blip>
          <a:srcRect b="0" l="35987" r="0" t="0"/>
          <a:stretch/>
        </p:blipFill>
        <p:spPr>
          <a:xfrm rot="5400000">
            <a:off x="5910176" y="2282307"/>
            <a:ext cx="1723475" cy="200100"/>
          </a:xfrm>
          <a:prstGeom prst="rect">
            <a:avLst/>
          </a:prstGeom>
          <a:noFill/>
          <a:ln>
            <a:noFill/>
          </a:ln>
        </p:spPr>
      </p:pic>
      <p:grpSp>
        <p:nvGrpSpPr>
          <p:cNvPr id="320" name="Google Shape;320;p22"/>
          <p:cNvGrpSpPr/>
          <p:nvPr/>
        </p:nvGrpSpPr>
        <p:grpSpPr>
          <a:xfrm>
            <a:off x="1281342" y="3338816"/>
            <a:ext cx="5480064" cy="200100"/>
            <a:chOff x="1281342" y="3509725"/>
            <a:chExt cx="5480064" cy="200100"/>
          </a:xfrm>
        </p:grpSpPr>
        <p:pic>
          <p:nvPicPr>
            <p:cNvPr id="321" name="Google Shape;321;p22"/>
            <p:cNvPicPr preferRelativeResize="0"/>
            <p:nvPr/>
          </p:nvPicPr>
          <p:blipFill rotWithShape="1">
            <a:blip r:embed="rId5">
              <a:alphaModFix/>
            </a:blip>
            <a:srcRect b="0" l="-1068" r="11990" t="0"/>
            <a:stretch/>
          </p:blipFill>
          <p:spPr>
            <a:xfrm rot="10800000">
              <a:off x="1281342" y="3509725"/>
              <a:ext cx="2398300" cy="200100"/>
            </a:xfrm>
            <a:prstGeom prst="rect">
              <a:avLst/>
            </a:prstGeom>
            <a:noFill/>
            <a:ln>
              <a:noFill/>
            </a:ln>
          </p:spPr>
        </p:pic>
        <p:pic>
          <p:nvPicPr>
            <p:cNvPr id="322" name="Google Shape;322;p22"/>
            <p:cNvPicPr preferRelativeResize="0"/>
            <p:nvPr/>
          </p:nvPicPr>
          <p:blipFill rotWithShape="1">
            <a:blip r:embed="rId5">
              <a:alphaModFix/>
            </a:blip>
            <a:srcRect b="0" l="-1068" r="11990" t="0"/>
            <a:stretch/>
          </p:blipFill>
          <p:spPr>
            <a:xfrm rot="10800000">
              <a:off x="3703451" y="3509725"/>
              <a:ext cx="2398300" cy="200100"/>
            </a:xfrm>
            <a:prstGeom prst="rect">
              <a:avLst/>
            </a:prstGeom>
            <a:noFill/>
            <a:ln>
              <a:noFill/>
            </a:ln>
          </p:spPr>
        </p:pic>
        <p:pic>
          <p:nvPicPr>
            <p:cNvPr id="323" name="Google Shape;323;p22"/>
            <p:cNvPicPr preferRelativeResize="0"/>
            <p:nvPr/>
          </p:nvPicPr>
          <p:blipFill rotWithShape="1">
            <a:blip r:embed="rId5">
              <a:alphaModFix/>
            </a:blip>
            <a:srcRect b="0" l="-1068" r="68190" t="0"/>
            <a:stretch/>
          </p:blipFill>
          <p:spPr>
            <a:xfrm rot="10800000">
              <a:off x="5876206" y="3509725"/>
              <a:ext cx="885200" cy="200100"/>
            </a:xfrm>
            <a:prstGeom prst="rect">
              <a:avLst/>
            </a:prstGeom>
            <a:noFill/>
            <a:ln>
              <a:noFill/>
            </a:ln>
          </p:spPr>
        </p:pic>
      </p:grpSp>
      <p:pic>
        <p:nvPicPr>
          <p:cNvPr id="324" name="Google Shape;324;p22"/>
          <p:cNvPicPr preferRelativeResize="0"/>
          <p:nvPr/>
        </p:nvPicPr>
        <p:blipFill>
          <a:blip r:embed="rId6">
            <a:alphaModFix/>
          </a:blip>
          <a:stretch>
            <a:fillRect/>
          </a:stretch>
        </p:blipFill>
        <p:spPr>
          <a:xfrm>
            <a:off x="669762" y="422500"/>
            <a:ext cx="6703225" cy="2722675"/>
          </a:xfrm>
          <a:prstGeom prst="rect">
            <a:avLst/>
          </a:prstGeom>
          <a:noFill/>
          <a:ln>
            <a:noFill/>
          </a:ln>
        </p:spPr>
      </p:pic>
      <p:sp>
        <p:nvSpPr>
          <p:cNvPr id="325" name="Google Shape;325;p22"/>
          <p:cNvSpPr/>
          <p:nvPr/>
        </p:nvSpPr>
        <p:spPr>
          <a:xfrm>
            <a:off x="348867" y="908683"/>
            <a:ext cx="1790400" cy="1790400"/>
          </a:xfrm>
          <a:prstGeom prst="ellipse">
            <a:avLst/>
          </a:prstGeom>
          <a:solidFill>
            <a:srgbClr val="3F51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2"/>
          <p:cNvSpPr txBox="1"/>
          <p:nvPr>
            <p:ph idx="12" type="sldNum"/>
          </p:nvPr>
        </p:nvSpPr>
        <p:spPr>
          <a:xfrm>
            <a:off x="7629584" y="2740600"/>
            <a:ext cx="2808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327" name="Google Shape;327;p22"/>
          <p:cNvSpPr/>
          <p:nvPr/>
        </p:nvSpPr>
        <p:spPr>
          <a:xfrm>
            <a:off x="552800" y="3579266"/>
            <a:ext cx="1329600" cy="1443000"/>
          </a:xfrm>
          <a:prstGeom prst="rect">
            <a:avLst/>
          </a:prstGeom>
          <a:noFill/>
          <a:ln>
            <a:noFill/>
          </a:ln>
        </p:spPr>
        <p:txBody>
          <a:bodyPr anchorCtr="0" anchor="t" bIns="45700" lIns="91425" spcFirstLastPara="1" rIns="91425" wrap="square" tIns="68575">
            <a:noAutofit/>
          </a:bodyPr>
          <a:lstStyle/>
          <a:p>
            <a:pPr indent="0" lvl="0" marL="0" marR="0" rtl="0" algn="ctr">
              <a:spcBef>
                <a:spcPts val="0"/>
              </a:spcBef>
              <a:spcAft>
                <a:spcPts val="0"/>
              </a:spcAft>
              <a:buNone/>
            </a:pPr>
            <a:r>
              <a:rPr lang="en" sz="900">
                <a:solidFill>
                  <a:srgbClr val="262626"/>
                </a:solidFill>
                <a:latin typeface="Nunito ExtraBold"/>
                <a:ea typeface="Nunito ExtraBold"/>
                <a:cs typeface="Nunito ExtraBold"/>
                <a:sym typeface="Nunito ExtraBold"/>
              </a:rPr>
              <a:t>OBJECTIVE 1 </a:t>
            </a:r>
            <a:endParaRPr>
              <a:latin typeface="Nunito ExtraBold"/>
              <a:ea typeface="Nunito ExtraBold"/>
              <a:cs typeface="Nunito ExtraBold"/>
              <a:sym typeface="Nunito ExtraBold"/>
            </a:endParaRPr>
          </a:p>
          <a:p>
            <a:pPr indent="0" lvl="0" marL="0" marR="0" rtl="0" algn="ctr">
              <a:spcBef>
                <a:spcPts val="450"/>
              </a:spcBef>
              <a:spcAft>
                <a:spcPts val="0"/>
              </a:spcAft>
              <a:buNone/>
            </a:pPr>
            <a:r>
              <a:rPr i="0" lang="en" sz="900" u="none" cap="none" strike="noStrike">
                <a:solidFill>
                  <a:srgbClr val="262626"/>
                </a:solidFill>
                <a:latin typeface="Raleway"/>
                <a:ea typeface="Raleway"/>
                <a:cs typeface="Raleway"/>
                <a:sym typeface="Raleway"/>
              </a:rPr>
              <a:t>Kampala Resident City Commissioner signs ordinance to schedule fixed days for waste pick-up in Central Kampala division</a:t>
            </a:r>
            <a:endParaRPr i="0" sz="900" u="none" cap="none" strike="noStrike">
              <a:solidFill>
                <a:srgbClr val="262626"/>
              </a:solidFill>
              <a:latin typeface="Raleway"/>
              <a:ea typeface="Raleway"/>
              <a:cs typeface="Raleway"/>
              <a:sym typeface="Raleway"/>
            </a:endParaRPr>
          </a:p>
        </p:txBody>
      </p:sp>
      <p:sp>
        <p:nvSpPr>
          <p:cNvPr id="328" name="Google Shape;328;p22"/>
          <p:cNvSpPr/>
          <p:nvPr/>
        </p:nvSpPr>
        <p:spPr>
          <a:xfrm>
            <a:off x="1941374" y="3579266"/>
            <a:ext cx="1329600" cy="1443000"/>
          </a:xfrm>
          <a:prstGeom prst="rect">
            <a:avLst/>
          </a:prstGeom>
          <a:noFill/>
          <a:ln>
            <a:noFill/>
          </a:ln>
        </p:spPr>
        <p:txBody>
          <a:bodyPr anchorCtr="0" anchor="t" bIns="45700" lIns="91425" spcFirstLastPara="1" rIns="91425" wrap="square" tIns="68575">
            <a:noAutofit/>
          </a:bodyPr>
          <a:lstStyle/>
          <a:p>
            <a:pPr indent="0" lvl="0" marL="0" rtl="0" algn="ctr">
              <a:spcBef>
                <a:spcPts val="0"/>
              </a:spcBef>
              <a:spcAft>
                <a:spcPts val="0"/>
              </a:spcAft>
              <a:buClr>
                <a:schemeClr val="dk1"/>
              </a:buClr>
              <a:buFont typeface="Arial"/>
              <a:buNone/>
            </a:pPr>
            <a:r>
              <a:rPr lang="en" sz="900">
                <a:solidFill>
                  <a:srgbClr val="262626"/>
                </a:solidFill>
                <a:latin typeface="Nunito ExtraBold"/>
                <a:ea typeface="Nunito ExtraBold"/>
                <a:cs typeface="Nunito ExtraBold"/>
                <a:sym typeface="Nunito ExtraBold"/>
              </a:rPr>
              <a:t>OBJECTIVE 2 </a:t>
            </a:r>
            <a:endParaRPr>
              <a:latin typeface="Raleway"/>
              <a:ea typeface="Raleway"/>
              <a:cs typeface="Raleway"/>
              <a:sym typeface="Raleway"/>
            </a:endParaRPr>
          </a:p>
          <a:p>
            <a:pPr indent="0" lvl="0" marL="0" marR="0" rtl="0" algn="ctr">
              <a:spcBef>
                <a:spcPts val="450"/>
              </a:spcBef>
              <a:spcAft>
                <a:spcPts val="0"/>
              </a:spcAft>
              <a:buNone/>
            </a:pPr>
            <a:r>
              <a:rPr i="0" lang="en" sz="900" u="none" cap="none" strike="noStrike">
                <a:solidFill>
                  <a:srgbClr val="262626"/>
                </a:solidFill>
                <a:latin typeface="Raleway"/>
                <a:ea typeface="Raleway"/>
                <a:cs typeface="Raleway"/>
                <a:sym typeface="Raleway"/>
              </a:rPr>
              <a:t>Neighborhood association organizes volunteer brigade to convert existing space into a playground for young children over two weekends</a:t>
            </a:r>
            <a:endParaRPr i="0" sz="900" u="none" cap="none" strike="noStrike">
              <a:solidFill>
                <a:srgbClr val="262626"/>
              </a:solidFill>
              <a:latin typeface="Raleway"/>
              <a:ea typeface="Raleway"/>
              <a:cs typeface="Raleway"/>
              <a:sym typeface="Raleway"/>
            </a:endParaRPr>
          </a:p>
        </p:txBody>
      </p:sp>
      <p:sp>
        <p:nvSpPr>
          <p:cNvPr id="329" name="Google Shape;329;p22"/>
          <p:cNvSpPr/>
          <p:nvPr/>
        </p:nvSpPr>
        <p:spPr>
          <a:xfrm>
            <a:off x="3329947" y="3579266"/>
            <a:ext cx="1329600" cy="1443000"/>
          </a:xfrm>
          <a:prstGeom prst="rect">
            <a:avLst/>
          </a:prstGeom>
          <a:noFill/>
          <a:ln>
            <a:noFill/>
          </a:ln>
        </p:spPr>
        <p:txBody>
          <a:bodyPr anchorCtr="0" anchor="t" bIns="45700" lIns="91425" spcFirstLastPara="1" rIns="91425" wrap="square" tIns="68575">
            <a:noAutofit/>
          </a:bodyPr>
          <a:lstStyle/>
          <a:p>
            <a:pPr indent="0" lvl="0" marL="0" rtl="0" algn="ctr">
              <a:spcBef>
                <a:spcPts val="0"/>
              </a:spcBef>
              <a:spcAft>
                <a:spcPts val="0"/>
              </a:spcAft>
              <a:buClr>
                <a:schemeClr val="dk1"/>
              </a:buClr>
              <a:buFont typeface="Arial"/>
              <a:buNone/>
            </a:pPr>
            <a:r>
              <a:rPr lang="en" sz="900">
                <a:solidFill>
                  <a:srgbClr val="262626"/>
                </a:solidFill>
                <a:latin typeface="Nunito ExtraBold"/>
                <a:ea typeface="Nunito ExtraBold"/>
                <a:cs typeface="Nunito ExtraBold"/>
                <a:sym typeface="Nunito ExtraBold"/>
              </a:rPr>
              <a:t>OBJECTIVE 3 </a:t>
            </a:r>
            <a:endParaRPr>
              <a:latin typeface="Raleway"/>
              <a:ea typeface="Raleway"/>
              <a:cs typeface="Raleway"/>
              <a:sym typeface="Raleway"/>
            </a:endParaRPr>
          </a:p>
          <a:p>
            <a:pPr indent="0" lvl="0" marL="0" marR="0" rtl="0" algn="ctr">
              <a:spcBef>
                <a:spcPts val="450"/>
              </a:spcBef>
              <a:spcAft>
                <a:spcPts val="0"/>
              </a:spcAft>
              <a:buNone/>
            </a:pPr>
            <a:r>
              <a:rPr i="0" lang="en" sz="900" u="none" cap="none" strike="noStrike">
                <a:solidFill>
                  <a:srgbClr val="262626"/>
                </a:solidFill>
                <a:latin typeface="Raleway"/>
                <a:ea typeface="Raleway"/>
                <a:cs typeface="Raleway"/>
                <a:sym typeface="Raleway"/>
              </a:rPr>
              <a:t>Division </a:t>
            </a:r>
            <a:r>
              <a:rPr i="0" lang="en" sz="900" u="none" cap="none" strike="noStrike">
                <a:solidFill>
                  <a:srgbClr val="262626"/>
                </a:solidFill>
                <a:latin typeface="Raleway"/>
                <a:ea typeface="Raleway"/>
                <a:cs typeface="Raleway"/>
                <a:sym typeface="Raleway"/>
              </a:rPr>
              <a:t>Councilor </a:t>
            </a:r>
            <a:r>
              <a:rPr i="0" lang="en" sz="900" u="none" cap="none" strike="noStrike">
                <a:solidFill>
                  <a:srgbClr val="262626"/>
                </a:solidFill>
                <a:latin typeface="Raleway"/>
                <a:ea typeface="Raleway"/>
                <a:cs typeface="Raleway"/>
                <a:sym typeface="Raleway"/>
              </a:rPr>
              <a:t>for Central Kampala signs order releasing funds for speed bumps and one-way conversion of neighborhood streets</a:t>
            </a:r>
            <a:endParaRPr i="0" sz="900" u="none" cap="none" strike="noStrike">
              <a:solidFill>
                <a:srgbClr val="262626"/>
              </a:solidFill>
              <a:latin typeface="Raleway"/>
              <a:ea typeface="Raleway"/>
              <a:cs typeface="Raleway"/>
              <a:sym typeface="Raleway"/>
            </a:endParaRPr>
          </a:p>
        </p:txBody>
      </p:sp>
      <p:sp>
        <p:nvSpPr>
          <p:cNvPr id="330" name="Google Shape;330;p22"/>
          <p:cNvSpPr/>
          <p:nvPr/>
        </p:nvSpPr>
        <p:spPr>
          <a:xfrm>
            <a:off x="4695612" y="3579266"/>
            <a:ext cx="1329600" cy="1443000"/>
          </a:xfrm>
          <a:prstGeom prst="rect">
            <a:avLst/>
          </a:prstGeom>
          <a:noFill/>
          <a:ln>
            <a:noFill/>
          </a:ln>
        </p:spPr>
        <p:txBody>
          <a:bodyPr anchorCtr="0" anchor="t" bIns="45700" lIns="91425" spcFirstLastPara="1" rIns="91425" wrap="square" tIns="68575">
            <a:noAutofit/>
          </a:bodyPr>
          <a:lstStyle/>
          <a:p>
            <a:pPr indent="0" lvl="0" marL="0" rtl="0" algn="ctr">
              <a:spcBef>
                <a:spcPts val="0"/>
              </a:spcBef>
              <a:spcAft>
                <a:spcPts val="0"/>
              </a:spcAft>
              <a:buClr>
                <a:schemeClr val="dk1"/>
              </a:buClr>
              <a:buFont typeface="Arial"/>
              <a:buNone/>
            </a:pPr>
            <a:r>
              <a:rPr lang="en" sz="900">
                <a:solidFill>
                  <a:srgbClr val="262626"/>
                </a:solidFill>
                <a:latin typeface="Nunito ExtraBold"/>
                <a:ea typeface="Nunito ExtraBold"/>
                <a:cs typeface="Nunito ExtraBold"/>
                <a:sym typeface="Nunito ExtraBold"/>
              </a:rPr>
              <a:t>OBJECTIVE 4 </a:t>
            </a:r>
            <a:endParaRPr>
              <a:latin typeface="Raleway"/>
              <a:ea typeface="Raleway"/>
              <a:cs typeface="Raleway"/>
              <a:sym typeface="Raleway"/>
            </a:endParaRPr>
          </a:p>
          <a:p>
            <a:pPr indent="0" lvl="0" marL="0" marR="0" rtl="0" algn="ctr">
              <a:spcBef>
                <a:spcPts val="450"/>
              </a:spcBef>
              <a:spcAft>
                <a:spcPts val="0"/>
              </a:spcAft>
              <a:buNone/>
            </a:pPr>
            <a:r>
              <a:rPr lang="en" sz="900">
                <a:solidFill>
                  <a:srgbClr val="262626"/>
                </a:solidFill>
                <a:latin typeface="Raleway"/>
                <a:ea typeface="Raleway"/>
                <a:cs typeface="Raleway"/>
                <a:sym typeface="Raleway"/>
              </a:rPr>
              <a:t>Local sporting goods store</a:t>
            </a:r>
            <a:r>
              <a:rPr i="0" lang="en" sz="900" u="none" cap="none" strike="noStrike">
                <a:solidFill>
                  <a:srgbClr val="262626"/>
                </a:solidFill>
                <a:latin typeface="Raleway"/>
                <a:ea typeface="Raleway"/>
                <a:cs typeface="Raleway"/>
                <a:sym typeface="Raleway"/>
              </a:rPr>
              <a:t> </a:t>
            </a:r>
            <a:r>
              <a:rPr i="0" lang="en" sz="900" u="none" cap="none" strike="noStrike">
                <a:solidFill>
                  <a:srgbClr val="262626"/>
                </a:solidFill>
                <a:latin typeface="Raleway"/>
                <a:ea typeface="Raleway"/>
                <a:cs typeface="Raleway"/>
                <a:sym typeface="Raleway"/>
              </a:rPr>
              <a:t>provides sports equipment and supplies to neighborhood association</a:t>
            </a:r>
            <a:endParaRPr i="0" sz="900" u="none" cap="none" strike="noStrike">
              <a:solidFill>
                <a:srgbClr val="262626"/>
              </a:solidFill>
              <a:latin typeface="Raleway"/>
              <a:ea typeface="Raleway"/>
              <a:cs typeface="Raleway"/>
              <a:sym typeface="Raleway"/>
            </a:endParaRPr>
          </a:p>
        </p:txBody>
      </p:sp>
      <p:sp>
        <p:nvSpPr>
          <p:cNvPr id="331" name="Google Shape;331;p22"/>
          <p:cNvSpPr/>
          <p:nvPr/>
        </p:nvSpPr>
        <p:spPr>
          <a:xfrm>
            <a:off x="6107123" y="3579266"/>
            <a:ext cx="1329600" cy="1443000"/>
          </a:xfrm>
          <a:prstGeom prst="rect">
            <a:avLst/>
          </a:prstGeom>
          <a:noFill/>
          <a:ln>
            <a:noFill/>
          </a:ln>
        </p:spPr>
        <p:txBody>
          <a:bodyPr anchorCtr="0" anchor="t" bIns="45700" lIns="91425" spcFirstLastPara="1" rIns="91425" wrap="square" tIns="68575">
            <a:noAutofit/>
          </a:bodyPr>
          <a:lstStyle/>
          <a:p>
            <a:pPr indent="0" lvl="0" marL="0" rtl="0" algn="ctr">
              <a:spcBef>
                <a:spcPts val="0"/>
              </a:spcBef>
              <a:spcAft>
                <a:spcPts val="0"/>
              </a:spcAft>
              <a:buClr>
                <a:schemeClr val="dk1"/>
              </a:buClr>
              <a:buFont typeface="Arial"/>
              <a:buNone/>
            </a:pPr>
            <a:r>
              <a:rPr lang="en" sz="900">
                <a:solidFill>
                  <a:srgbClr val="262626"/>
                </a:solidFill>
                <a:latin typeface="Nunito ExtraBold"/>
                <a:ea typeface="Nunito ExtraBold"/>
                <a:cs typeface="Nunito ExtraBold"/>
                <a:sym typeface="Nunito ExtraBold"/>
              </a:rPr>
              <a:t>OBJECTIVE 5</a:t>
            </a:r>
            <a:endParaRPr>
              <a:latin typeface="Raleway"/>
              <a:ea typeface="Raleway"/>
              <a:cs typeface="Raleway"/>
              <a:sym typeface="Raleway"/>
            </a:endParaRPr>
          </a:p>
          <a:p>
            <a:pPr indent="0" lvl="0" marL="0" marR="0" rtl="0" algn="ctr">
              <a:spcBef>
                <a:spcPts val="450"/>
              </a:spcBef>
              <a:spcAft>
                <a:spcPts val="0"/>
              </a:spcAft>
              <a:buNone/>
            </a:pPr>
            <a:r>
              <a:rPr i="0" lang="en" sz="900" u="none" cap="none" strike="noStrike">
                <a:solidFill>
                  <a:srgbClr val="262626"/>
                </a:solidFill>
                <a:latin typeface="Raleway"/>
                <a:ea typeface="Raleway"/>
                <a:cs typeface="Raleway"/>
                <a:sym typeface="Raleway"/>
              </a:rPr>
              <a:t>Kampala Resident City Commissioner signs ordinance to enable neighborhood association to use land for team sports for older children</a:t>
            </a:r>
            <a:endParaRPr i="0" sz="900" u="none" cap="none" strike="noStrike">
              <a:solidFill>
                <a:srgbClr val="262626"/>
              </a:solidFill>
              <a:latin typeface="Raleway"/>
              <a:ea typeface="Raleway"/>
              <a:cs typeface="Raleway"/>
              <a:sym typeface="Raleway"/>
            </a:endParaRPr>
          </a:p>
        </p:txBody>
      </p:sp>
      <p:sp>
        <p:nvSpPr>
          <p:cNvPr id="332" name="Google Shape;332;p22"/>
          <p:cNvSpPr/>
          <p:nvPr/>
        </p:nvSpPr>
        <p:spPr>
          <a:xfrm>
            <a:off x="418317" y="1134758"/>
            <a:ext cx="1651500" cy="1343100"/>
          </a:xfrm>
          <a:prstGeom prst="rect">
            <a:avLst/>
          </a:prstGeom>
          <a:noFill/>
          <a:ln>
            <a:noFill/>
          </a:ln>
        </p:spPr>
        <p:txBody>
          <a:bodyPr anchorCtr="0" anchor="ctr" bIns="68575" lIns="91425" spcFirstLastPara="1" rIns="91425" wrap="square" tIns="68575">
            <a:noAutofit/>
          </a:bodyPr>
          <a:lstStyle/>
          <a:p>
            <a:pPr indent="0" lvl="0" marL="0" marR="0" rtl="0" algn="ctr">
              <a:spcBef>
                <a:spcPts val="0"/>
              </a:spcBef>
              <a:spcAft>
                <a:spcPts val="0"/>
              </a:spcAft>
              <a:buNone/>
            </a:pPr>
            <a:r>
              <a:rPr i="0" lang="en" sz="1350" u="none" cap="none" strike="noStrike">
                <a:solidFill>
                  <a:schemeClr val="lt1"/>
                </a:solidFill>
                <a:latin typeface="Nunito ExtraBold"/>
                <a:ea typeface="Nunito ExtraBold"/>
                <a:cs typeface="Nunito ExtraBold"/>
                <a:sym typeface="Nunito ExtraBold"/>
              </a:rPr>
              <a:t>NOW</a:t>
            </a:r>
            <a:endParaRPr>
              <a:solidFill>
                <a:schemeClr val="lt1"/>
              </a:solidFill>
              <a:latin typeface="Nunito ExtraBold"/>
              <a:ea typeface="Nunito ExtraBold"/>
              <a:cs typeface="Nunito ExtraBold"/>
              <a:sym typeface="Nunito ExtraBold"/>
            </a:endParaRPr>
          </a:p>
          <a:p>
            <a:pPr indent="0" lvl="0" marL="0" marR="0" rtl="0" algn="ctr">
              <a:spcBef>
                <a:spcPts val="0"/>
              </a:spcBef>
              <a:spcAft>
                <a:spcPts val="0"/>
              </a:spcAft>
              <a:buNone/>
            </a:pPr>
            <a:r>
              <a:rPr i="0" lang="en" sz="1050" u="none" cap="none" strike="noStrike">
                <a:solidFill>
                  <a:schemeClr val="lt1"/>
                </a:solidFill>
                <a:latin typeface="Raleway"/>
                <a:ea typeface="Raleway"/>
                <a:cs typeface="Raleway"/>
                <a:sym typeface="Raleway"/>
              </a:rPr>
              <a:t>Children in Central Kampala neighborhood have no safe, clean space to play outside </a:t>
            </a:r>
            <a:endParaRPr>
              <a:solidFill>
                <a:schemeClr val="lt1"/>
              </a:solidFill>
              <a:latin typeface="Raleway"/>
              <a:ea typeface="Raleway"/>
              <a:cs typeface="Raleway"/>
              <a:sym typeface="Raleway"/>
            </a:endParaRPr>
          </a:p>
        </p:txBody>
      </p:sp>
      <p:sp>
        <p:nvSpPr>
          <p:cNvPr id="333" name="Google Shape;333;p22"/>
          <p:cNvSpPr txBox="1"/>
          <p:nvPr>
            <p:ph type="title"/>
          </p:nvPr>
        </p:nvSpPr>
        <p:spPr>
          <a:xfrm>
            <a:off x="2775850" y="946875"/>
            <a:ext cx="2312700" cy="1828500"/>
          </a:xfrm>
          <a:prstGeom prst="rect">
            <a:avLst/>
          </a:prstGeom>
        </p:spPr>
        <p:txBody>
          <a:bodyPr anchorCtr="0" anchor="t" bIns="0" lIns="0" spcFirstLastPara="1" rIns="0" wrap="square" tIns="0">
            <a:spAutoFit/>
          </a:bodyPr>
          <a:lstStyle/>
          <a:p>
            <a:pPr indent="0" lvl="0" marL="0" rtl="0" algn="ctr">
              <a:spcBef>
                <a:spcPts val="0"/>
              </a:spcBef>
              <a:spcAft>
                <a:spcPts val="0"/>
              </a:spcAft>
              <a:buClr>
                <a:srgbClr val="2375BB"/>
              </a:buClr>
              <a:buSzPts val="3100"/>
              <a:buFont typeface="Arial Narrow"/>
              <a:buNone/>
            </a:pPr>
            <a:r>
              <a:rPr lang="en" sz="3300"/>
              <a:t>Many Objectives to Reach One Goal</a:t>
            </a:r>
            <a:endParaRPr sz="3300"/>
          </a:p>
        </p:txBody>
      </p:sp>
      <p:sp>
        <p:nvSpPr>
          <p:cNvPr id="334" name="Google Shape;334;p22"/>
          <p:cNvSpPr/>
          <p:nvPr/>
        </p:nvSpPr>
        <p:spPr>
          <a:xfrm>
            <a:off x="5867800" y="908683"/>
            <a:ext cx="1790400" cy="17904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2"/>
          <p:cNvSpPr/>
          <p:nvPr/>
        </p:nvSpPr>
        <p:spPr>
          <a:xfrm>
            <a:off x="5937250" y="1104791"/>
            <a:ext cx="1651500" cy="1343100"/>
          </a:xfrm>
          <a:prstGeom prst="rect">
            <a:avLst/>
          </a:prstGeom>
          <a:noFill/>
          <a:ln>
            <a:noFill/>
          </a:ln>
        </p:spPr>
        <p:txBody>
          <a:bodyPr anchorCtr="0" anchor="ctr" bIns="68575" lIns="91425" spcFirstLastPara="1" rIns="91425" wrap="square" tIns="68575">
            <a:noAutofit/>
          </a:bodyPr>
          <a:lstStyle/>
          <a:p>
            <a:pPr indent="0" lvl="0" marL="0" rtl="0" algn="ctr">
              <a:spcBef>
                <a:spcPts val="0"/>
              </a:spcBef>
              <a:spcAft>
                <a:spcPts val="0"/>
              </a:spcAft>
              <a:buClr>
                <a:schemeClr val="dk1"/>
              </a:buClr>
              <a:buFont typeface="Arial"/>
              <a:buNone/>
            </a:pPr>
            <a:r>
              <a:rPr lang="en" sz="1350">
                <a:solidFill>
                  <a:schemeClr val="lt1"/>
                </a:solidFill>
                <a:latin typeface="Nunito ExtraBold"/>
                <a:ea typeface="Nunito ExtraBold"/>
                <a:cs typeface="Nunito ExtraBold"/>
                <a:sym typeface="Nunito ExtraBold"/>
              </a:rPr>
              <a:t>GOAL</a:t>
            </a:r>
            <a:endParaRPr>
              <a:solidFill>
                <a:schemeClr val="dk1"/>
              </a:solidFill>
              <a:latin typeface="Nunito ExtraBold"/>
              <a:ea typeface="Nunito ExtraBold"/>
              <a:cs typeface="Nunito ExtraBold"/>
              <a:sym typeface="Nunito ExtraBold"/>
            </a:endParaRPr>
          </a:p>
          <a:p>
            <a:pPr indent="0" lvl="0" marL="0" rtl="0" algn="ctr">
              <a:spcBef>
                <a:spcPts val="0"/>
              </a:spcBef>
              <a:spcAft>
                <a:spcPts val="0"/>
              </a:spcAft>
              <a:buNone/>
            </a:pPr>
            <a:r>
              <a:rPr lang="en" sz="1050">
                <a:solidFill>
                  <a:schemeClr val="lt1"/>
                </a:solidFill>
                <a:latin typeface="Raleway"/>
                <a:ea typeface="Raleway"/>
                <a:cs typeface="Raleway"/>
                <a:sym typeface="Raleway"/>
              </a:rPr>
              <a:t>Children in Central Kampala neighborhood have a safe, clean space to play outside</a:t>
            </a:r>
            <a:endParaRPr sz="1350">
              <a:solidFill>
                <a:schemeClr val="lt1"/>
              </a:solidFill>
              <a:latin typeface="Nunito ExtraBold"/>
              <a:ea typeface="Nunito ExtraBold"/>
              <a:cs typeface="Nunito ExtraBold"/>
              <a:sym typeface="Nunito ExtraBold"/>
            </a:endParaRPr>
          </a:p>
        </p:txBody>
      </p:sp>
      <p:sp>
        <p:nvSpPr>
          <p:cNvPr id="336" name="Google Shape;336;p22"/>
          <p:cNvSpPr/>
          <p:nvPr/>
        </p:nvSpPr>
        <p:spPr>
          <a:xfrm>
            <a:off x="1102034" y="3298466"/>
            <a:ext cx="280800" cy="280800"/>
          </a:xfrm>
          <a:prstGeom prst="ellipse">
            <a:avLst/>
          </a:prstGeom>
          <a:solidFill>
            <a:srgbClr val="3F51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2"/>
          <p:cNvSpPr/>
          <p:nvPr/>
        </p:nvSpPr>
        <p:spPr>
          <a:xfrm>
            <a:off x="2470134" y="3298466"/>
            <a:ext cx="280800" cy="28080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2"/>
          <p:cNvSpPr/>
          <p:nvPr/>
        </p:nvSpPr>
        <p:spPr>
          <a:xfrm>
            <a:off x="3838234" y="3298466"/>
            <a:ext cx="280800" cy="280800"/>
          </a:xfrm>
          <a:prstGeom prst="ellipse">
            <a:avLst/>
          </a:prstGeom>
          <a:solidFill>
            <a:srgbClr val="4040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2"/>
          <p:cNvSpPr/>
          <p:nvPr/>
        </p:nvSpPr>
        <p:spPr>
          <a:xfrm>
            <a:off x="5206334" y="3298466"/>
            <a:ext cx="280800" cy="280800"/>
          </a:xfrm>
          <a:prstGeom prst="ellipse">
            <a:avLst/>
          </a:prstGeom>
          <a:solidFill>
            <a:srgbClr val="B45F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2"/>
          <p:cNvSpPr/>
          <p:nvPr/>
        </p:nvSpPr>
        <p:spPr>
          <a:xfrm>
            <a:off x="6640359" y="3298466"/>
            <a:ext cx="280800" cy="2808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id="345" name="Google Shape;345;p23"/>
          <p:cNvPicPr preferRelativeResize="0"/>
          <p:nvPr/>
        </p:nvPicPr>
        <p:blipFill rotWithShape="1">
          <a:blip r:embed="rId3">
            <a:alphaModFix/>
          </a:blip>
          <a:srcRect b="0" l="35987" r="0" t="0"/>
          <a:stretch/>
        </p:blipFill>
        <p:spPr>
          <a:xfrm rot="-2494778">
            <a:off x="2702488" y="3815095"/>
            <a:ext cx="1723475" cy="200100"/>
          </a:xfrm>
          <a:prstGeom prst="rect">
            <a:avLst/>
          </a:prstGeom>
          <a:noFill/>
          <a:ln>
            <a:noFill/>
          </a:ln>
        </p:spPr>
      </p:pic>
      <p:sp>
        <p:nvSpPr>
          <p:cNvPr id="346" name="Google Shape;346;p23"/>
          <p:cNvSpPr/>
          <p:nvPr/>
        </p:nvSpPr>
        <p:spPr>
          <a:xfrm>
            <a:off x="3922950" y="776900"/>
            <a:ext cx="3135900" cy="3135900"/>
          </a:xfrm>
          <a:prstGeom prst="ellipse">
            <a:avLst/>
          </a:prstGeom>
          <a:solidFill>
            <a:srgbClr val="3F51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3"/>
          <p:cNvSpPr/>
          <p:nvPr/>
        </p:nvSpPr>
        <p:spPr>
          <a:xfrm>
            <a:off x="2010875" y="3466600"/>
            <a:ext cx="1796700" cy="17967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3"/>
          <p:cNvSpPr/>
          <p:nvPr/>
        </p:nvSpPr>
        <p:spPr>
          <a:xfrm>
            <a:off x="44149" y="428475"/>
            <a:ext cx="3140159" cy="2744110"/>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349" name="Google Shape;349;p23"/>
          <p:cNvSpPr txBox="1"/>
          <p:nvPr>
            <p:ph type="title"/>
          </p:nvPr>
        </p:nvSpPr>
        <p:spPr>
          <a:xfrm>
            <a:off x="519450" y="1241900"/>
            <a:ext cx="2435100" cy="9696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Font typeface="Arial"/>
              <a:buNone/>
            </a:pPr>
            <a:r>
              <a:rPr lang="en"/>
              <a:t>Preparing for Action	</a:t>
            </a:r>
            <a:endParaRPr/>
          </a:p>
        </p:txBody>
      </p:sp>
      <p:sp>
        <p:nvSpPr>
          <p:cNvPr id="350" name="Google Shape;350;p23"/>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pic>
        <p:nvPicPr>
          <p:cNvPr id="351" name="Google Shape;351;p23"/>
          <p:cNvPicPr preferRelativeResize="0"/>
          <p:nvPr/>
        </p:nvPicPr>
        <p:blipFill rotWithShape="1">
          <a:blip r:embed="rId3">
            <a:alphaModFix/>
          </a:blip>
          <a:srcRect b="-76584" l="39481" r="0" t="0"/>
          <a:stretch/>
        </p:blipFill>
        <p:spPr>
          <a:xfrm rot="2944036">
            <a:off x="1006413" y="2837121"/>
            <a:ext cx="1629410" cy="353327"/>
          </a:xfrm>
          <a:prstGeom prst="rect">
            <a:avLst/>
          </a:prstGeom>
          <a:noFill/>
          <a:ln>
            <a:noFill/>
          </a:ln>
        </p:spPr>
      </p:pic>
      <p:sp>
        <p:nvSpPr>
          <p:cNvPr id="352" name="Google Shape;352;p23"/>
          <p:cNvSpPr txBox="1"/>
          <p:nvPr/>
        </p:nvSpPr>
        <p:spPr>
          <a:xfrm>
            <a:off x="2221025" y="3824075"/>
            <a:ext cx="13764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800">
                <a:solidFill>
                  <a:schemeClr val="lt1"/>
                </a:solidFill>
                <a:latin typeface="Nunito ExtraBold"/>
                <a:ea typeface="Nunito ExtraBold"/>
                <a:cs typeface="Nunito ExtraBold"/>
                <a:sym typeface="Nunito ExtraBold"/>
              </a:rPr>
              <a:t>Also known as “activities”</a:t>
            </a:r>
            <a:endParaRPr sz="1900">
              <a:solidFill>
                <a:schemeClr val="lt1"/>
              </a:solidFill>
            </a:endParaRPr>
          </a:p>
        </p:txBody>
      </p:sp>
      <p:sp>
        <p:nvSpPr>
          <p:cNvPr id="353" name="Google Shape;353;p23"/>
          <p:cNvSpPr txBox="1"/>
          <p:nvPr/>
        </p:nvSpPr>
        <p:spPr>
          <a:xfrm>
            <a:off x="4227800" y="1421300"/>
            <a:ext cx="2600100" cy="184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800">
                <a:solidFill>
                  <a:schemeClr val="lt1"/>
                </a:solidFill>
                <a:latin typeface="Nunito ExtraBold"/>
                <a:ea typeface="Nunito ExtraBold"/>
                <a:cs typeface="Nunito ExtraBold"/>
                <a:sym typeface="Nunito ExtraBold"/>
              </a:rPr>
              <a:t>Advocacy actions should be concrete and tangible and should contribute toward meeting your objectives and goal</a:t>
            </a:r>
            <a:endParaRPr sz="180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id="358" name="Google Shape;358;p24"/>
          <p:cNvPicPr preferRelativeResize="0"/>
          <p:nvPr/>
        </p:nvPicPr>
        <p:blipFill>
          <a:blip r:embed="rId3">
            <a:alphaModFix/>
          </a:blip>
          <a:stretch>
            <a:fillRect/>
          </a:stretch>
        </p:blipFill>
        <p:spPr>
          <a:xfrm>
            <a:off x="-1095766" y="850225"/>
            <a:ext cx="4301725" cy="4301725"/>
          </a:xfrm>
          <a:prstGeom prst="rect">
            <a:avLst/>
          </a:prstGeom>
          <a:noFill/>
          <a:ln>
            <a:noFill/>
          </a:ln>
        </p:spPr>
      </p:pic>
      <p:sp>
        <p:nvSpPr>
          <p:cNvPr id="359" name="Google Shape;359;p24"/>
          <p:cNvSpPr txBox="1"/>
          <p:nvPr>
            <p:ph type="title"/>
          </p:nvPr>
        </p:nvSpPr>
        <p:spPr>
          <a:xfrm>
            <a:off x="519450" y="1912050"/>
            <a:ext cx="2435100" cy="19395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Multiple Streams and Policy Change</a:t>
            </a:r>
            <a:endParaRPr/>
          </a:p>
        </p:txBody>
      </p:sp>
      <p:sp>
        <p:nvSpPr>
          <p:cNvPr id="360" name="Google Shape;360;p24"/>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pic>
        <p:nvPicPr>
          <p:cNvPr id="361" name="Google Shape;361;p24"/>
          <p:cNvPicPr preferRelativeResize="0"/>
          <p:nvPr/>
        </p:nvPicPr>
        <p:blipFill rotWithShape="1">
          <a:blip r:embed="rId4">
            <a:alphaModFix/>
          </a:blip>
          <a:srcRect b="0" l="23171" r="0" t="0"/>
          <a:stretch/>
        </p:blipFill>
        <p:spPr>
          <a:xfrm>
            <a:off x="555381" y="3890034"/>
            <a:ext cx="2068550" cy="200100"/>
          </a:xfrm>
          <a:prstGeom prst="rect">
            <a:avLst/>
          </a:prstGeom>
          <a:noFill/>
          <a:ln>
            <a:noFill/>
          </a:ln>
        </p:spPr>
      </p:pic>
      <p:sp>
        <p:nvSpPr>
          <p:cNvPr id="362" name="Google Shape;362;p24"/>
          <p:cNvSpPr/>
          <p:nvPr/>
        </p:nvSpPr>
        <p:spPr>
          <a:xfrm>
            <a:off x="3198963" y="868161"/>
            <a:ext cx="4324350" cy="4324350"/>
          </a:xfrm>
          <a:custGeom>
            <a:rect b="b" l="l" r="r" t="t"/>
            <a:pathLst>
              <a:path extrusionOk="0" h="5765800" w="5765800">
                <a:moveTo>
                  <a:pt x="5765736" y="2885021"/>
                </a:moveTo>
                <a:lnTo>
                  <a:pt x="5765343" y="2836824"/>
                </a:lnTo>
                <a:lnTo>
                  <a:pt x="5764161" y="2788831"/>
                </a:lnTo>
                <a:lnTo>
                  <a:pt x="5762206" y="2741028"/>
                </a:lnTo>
                <a:lnTo>
                  <a:pt x="5759475" y="2693428"/>
                </a:lnTo>
                <a:lnTo>
                  <a:pt x="5755970" y="2646032"/>
                </a:lnTo>
                <a:lnTo>
                  <a:pt x="5751715" y="2598864"/>
                </a:lnTo>
                <a:lnTo>
                  <a:pt x="5746699" y="2551912"/>
                </a:lnTo>
                <a:lnTo>
                  <a:pt x="5740946" y="2505189"/>
                </a:lnTo>
                <a:lnTo>
                  <a:pt x="5734443" y="2458694"/>
                </a:lnTo>
                <a:lnTo>
                  <a:pt x="5727204" y="2412441"/>
                </a:lnTo>
                <a:lnTo>
                  <a:pt x="5719229" y="2366429"/>
                </a:lnTo>
                <a:lnTo>
                  <a:pt x="5710529" y="2320671"/>
                </a:lnTo>
                <a:lnTo>
                  <a:pt x="5701119" y="2275179"/>
                </a:lnTo>
                <a:lnTo>
                  <a:pt x="5690997" y="2229955"/>
                </a:lnTo>
                <a:lnTo>
                  <a:pt x="5680176" y="2184984"/>
                </a:lnTo>
                <a:lnTo>
                  <a:pt x="5668645" y="2140305"/>
                </a:lnTo>
                <a:lnTo>
                  <a:pt x="5656427" y="2095893"/>
                </a:lnTo>
                <a:lnTo>
                  <a:pt x="5643511" y="2051786"/>
                </a:lnTo>
                <a:lnTo>
                  <a:pt x="5629922" y="2007971"/>
                </a:lnTo>
                <a:lnTo>
                  <a:pt x="5615660" y="1964448"/>
                </a:lnTo>
                <a:lnTo>
                  <a:pt x="5600738" y="1921243"/>
                </a:lnTo>
                <a:lnTo>
                  <a:pt x="5585142" y="1878342"/>
                </a:lnTo>
                <a:lnTo>
                  <a:pt x="5568886" y="1835759"/>
                </a:lnTo>
                <a:lnTo>
                  <a:pt x="5551983" y="1793506"/>
                </a:lnTo>
                <a:lnTo>
                  <a:pt x="5534444" y="1751584"/>
                </a:lnTo>
                <a:lnTo>
                  <a:pt x="5516257" y="1710004"/>
                </a:lnTo>
                <a:lnTo>
                  <a:pt x="5497436" y="1668767"/>
                </a:lnTo>
                <a:lnTo>
                  <a:pt x="5477992" y="1627873"/>
                </a:lnTo>
                <a:lnTo>
                  <a:pt x="5457939" y="1587347"/>
                </a:lnTo>
                <a:lnTo>
                  <a:pt x="5437263" y="1547177"/>
                </a:lnTo>
                <a:lnTo>
                  <a:pt x="5415978" y="1507363"/>
                </a:lnTo>
                <a:lnTo>
                  <a:pt x="5394096" y="1467942"/>
                </a:lnTo>
                <a:lnTo>
                  <a:pt x="5371617" y="1428889"/>
                </a:lnTo>
                <a:lnTo>
                  <a:pt x="5348554" y="1390230"/>
                </a:lnTo>
                <a:lnTo>
                  <a:pt x="5324894" y="1351965"/>
                </a:lnTo>
                <a:lnTo>
                  <a:pt x="5300675" y="1314094"/>
                </a:lnTo>
                <a:lnTo>
                  <a:pt x="5275872" y="1276629"/>
                </a:lnTo>
                <a:lnTo>
                  <a:pt x="5250510" y="1239570"/>
                </a:lnTo>
                <a:lnTo>
                  <a:pt x="5224589" y="1202944"/>
                </a:lnTo>
                <a:lnTo>
                  <a:pt x="5198110" y="1166723"/>
                </a:lnTo>
                <a:lnTo>
                  <a:pt x="5171097" y="1130947"/>
                </a:lnTo>
                <a:lnTo>
                  <a:pt x="5143538" y="1095603"/>
                </a:lnTo>
                <a:lnTo>
                  <a:pt x="5115433" y="1060691"/>
                </a:lnTo>
                <a:lnTo>
                  <a:pt x="5086820" y="1026236"/>
                </a:lnTo>
                <a:lnTo>
                  <a:pt x="5057673" y="992238"/>
                </a:lnTo>
                <a:lnTo>
                  <a:pt x="5028019" y="958684"/>
                </a:lnTo>
                <a:lnTo>
                  <a:pt x="4997843" y="925614"/>
                </a:lnTo>
                <a:lnTo>
                  <a:pt x="4967173" y="893013"/>
                </a:lnTo>
                <a:lnTo>
                  <a:pt x="4936007" y="860882"/>
                </a:lnTo>
                <a:lnTo>
                  <a:pt x="4904346" y="829246"/>
                </a:lnTo>
                <a:lnTo>
                  <a:pt x="4872202" y="798093"/>
                </a:lnTo>
                <a:lnTo>
                  <a:pt x="4839576" y="767435"/>
                </a:lnTo>
                <a:lnTo>
                  <a:pt x="4806480" y="737285"/>
                </a:lnTo>
                <a:lnTo>
                  <a:pt x="4772914" y="707644"/>
                </a:lnTo>
                <a:lnTo>
                  <a:pt x="4738890" y="678522"/>
                </a:lnTo>
                <a:lnTo>
                  <a:pt x="4704423" y="649909"/>
                </a:lnTo>
                <a:lnTo>
                  <a:pt x="4669485" y="621830"/>
                </a:lnTo>
                <a:lnTo>
                  <a:pt x="4634128" y="594296"/>
                </a:lnTo>
                <a:lnTo>
                  <a:pt x="4598314" y="567283"/>
                </a:lnTo>
                <a:lnTo>
                  <a:pt x="4562081" y="540829"/>
                </a:lnTo>
                <a:lnTo>
                  <a:pt x="4525429" y="514921"/>
                </a:lnTo>
                <a:lnTo>
                  <a:pt x="4488358" y="489572"/>
                </a:lnTo>
                <a:lnTo>
                  <a:pt x="4450867" y="464794"/>
                </a:lnTo>
                <a:lnTo>
                  <a:pt x="4412970" y="440575"/>
                </a:lnTo>
                <a:lnTo>
                  <a:pt x="4374680" y="416941"/>
                </a:lnTo>
                <a:lnTo>
                  <a:pt x="4335996" y="393890"/>
                </a:lnTo>
                <a:lnTo>
                  <a:pt x="4296930" y="371424"/>
                </a:lnTo>
                <a:lnTo>
                  <a:pt x="4257472" y="349554"/>
                </a:lnTo>
                <a:lnTo>
                  <a:pt x="4217657" y="328282"/>
                </a:lnTo>
                <a:lnTo>
                  <a:pt x="4177461" y="307619"/>
                </a:lnTo>
                <a:lnTo>
                  <a:pt x="4136898" y="287566"/>
                </a:lnTo>
                <a:lnTo>
                  <a:pt x="4095991" y="268135"/>
                </a:lnTo>
                <a:lnTo>
                  <a:pt x="4054716" y="249339"/>
                </a:lnTo>
                <a:lnTo>
                  <a:pt x="4013111" y="231165"/>
                </a:lnTo>
                <a:lnTo>
                  <a:pt x="3971163" y="213626"/>
                </a:lnTo>
                <a:lnTo>
                  <a:pt x="3928884" y="196735"/>
                </a:lnTo>
                <a:lnTo>
                  <a:pt x="3886289" y="180492"/>
                </a:lnTo>
                <a:lnTo>
                  <a:pt x="3843363" y="164909"/>
                </a:lnTo>
                <a:lnTo>
                  <a:pt x="3800132" y="149987"/>
                </a:lnTo>
                <a:lnTo>
                  <a:pt x="3756583" y="135724"/>
                </a:lnTo>
                <a:lnTo>
                  <a:pt x="3712743" y="122148"/>
                </a:lnTo>
                <a:lnTo>
                  <a:pt x="3668598" y="109245"/>
                </a:lnTo>
                <a:lnTo>
                  <a:pt x="3624173" y="97028"/>
                </a:lnTo>
                <a:lnTo>
                  <a:pt x="3579457" y="85509"/>
                </a:lnTo>
                <a:lnTo>
                  <a:pt x="3534473" y="74688"/>
                </a:lnTo>
                <a:lnTo>
                  <a:pt x="3489210" y="64566"/>
                </a:lnTo>
                <a:lnTo>
                  <a:pt x="3443694" y="55168"/>
                </a:lnTo>
                <a:lnTo>
                  <a:pt x="3397910" y="46482"/>
                </a:lnTo>
                <a:lnTo>
                  <a:pt x="3351873" y="38519"/>
                </a:lnTo>
                <a:lnTo>
                  <a:pt x="3305594" y="31280"/>
                </a:lnTo>
                <a:lnTo>
                  <a:pt x="3259074" y="24777"/>
                </a:lnTo>
                <a:lnTo>
                  <a:pt x="3212325" y="19024"/>
                </a:lnTo>
                <a:lnTo>
                  <a:pt x="3165335" y="14008"/>
                </a:lnTo>
                <a:lnTo>
                  <a:pt x="3118142" y="9753"/>
                </a:lnTo>
                <a:lnTo>
                  <a:pt x="3070720" y="6261"/>
                </a:lnTo>
                <a:lnTo>
                  <a:pt x="3023095" y="3530"/>
                </a:lnTo>
                <a:lnTo>
                  <a:pt x="2975267" y="1574"/>
                </a:lnTo>
                <a:lnTo>
                  <a:pt x="2927235" y="393"/>
                </a:lnTo>
                <a:lnTo>
                  <a:pt x="2887141" y="76"/>
                </a:lnTo>
                <a:lnTo>
                  <a:pt x="2882950" y="38"/>
                </a:lnTo>
                <a:lnTo>
                  <a:pt x="2879013" y="0"/>
                </a:lnTo>
                <a:lnTo>
                  <a:pt x="2834309" y="406"/>
                </a:lnTo>
                <a:lnTo>
                  <a:pt x="2781985" y="1625"/>
                </a:lnTo>
                <a:lnTo>
                  <a:pt x="2730131" y="3657"/>
                </a:lnTo>
                <a:lnTo>
                  <a:pt x="2678760" y="6515"/>
                </a:lnTo>
                <a:lnTo>
                  <a:pt x="2627820" y="10210"/>
                </a:lnTo>
                <a:lnTo>
                  <a:pt x="2577312" y="14732"/>
                </a:lnTo>
                <a:lnTo>
                  <a:pt x="2527211" y="20091"/>
                </a:lnTo>
                <a:lnTo>
                  <a:pt x="2477490" y="26289"/>
                </a:lnTo>
                <a:lnTo>
                  <a:pt x="2428151" y="33350"/>
                </a:lnTo>
                <a:lnTo>
                  <a:pt x="2379154" y="41249"/>
                </a:lnTo>
                <a:lnTo>
                  <a:pt x="2330500" y="50012"/>
                </a:lnTo>
                <a:lnTo>
                  <a:pt x="2282152" y="59651"/>
                </a:lnTo>
                <a:lnTo>
                  <a:pt x="2234095" y="70142"/>
                </a:lnTo>
                <a:lnTo>
                  <a:pt x="2186317" y="81521"/>
                </a:lnTo>
                <a:lnTo>
                  <a:pt x="2138794" y="93776"/>
                </a:lnTo>
                <a:lnTo>
                  <a:pt x="2091499" y="106908"/>
                </a:lnTo>
                <a:lnTo>
                  <a:pt x="2044433" y="120929"/>
                </a:lnTo>
                <a:lnTo>
                  <a:pt x="1997570" y="135851"/>
                </a:lnTo>
                <a:lnTo>
                  <a:pt x="1950885" y="151676"/>
                </a:lnTo>
                <a:lnTo>
                  <a:pt x="1904352" y="168402"/>
                </a:lnTo>
                <a:lnTo>
                  <a:pt x="1857971" y="186029"/>
                </a:lnTo>
                <a:lnTo>
                  <a:pt x="1811705" y="204584"/>
                </a:lnTo>
                <a:lnTo>
                  <a:pt x="1765554" y="224053"/>
                </a:lnTo>
                <a:lnTo>
                  <a:pt x="1719478" y="244449"/>
                </a:lnTo>
                <a:lnTo>
                  <a:pt x="1673466" y="265772"/>
                </a:lnTo>
                <a:lnTo>
                  <a:pt x="1627517" y="288036"/>
                </a:lnTo>
                <a:lnTo>
                  <a:pt x="1581581" y="311226"/>
                </a:lnTo>
                <a:lnTo>
                  <a:pt x="1535658" y="335381"/>
                </a:lnTo>
                <a:lnTo>
                  <a:pt x="1489735" y="360476"/>
                </a:lnTo>
                <a:lnTo>
                  <a:pt x="1443774" y="386524"/>
                </a:lnTo>
                <a:lnTo>
                  <a:pt x="1402219" y="410959"/>
                </a:lnTo>
                <a:lnTo>
                  <a:pt x="1361211" y="435978"/>
                </a:lnTo>
                <a:lnTo>
                  <a:pt x="1320774" y="461568"/>
                </a:lnTo>
                <a:lnTo>
                  <a:pt x="1280883" y="487743"/>
                </a:lnTo>
                <a:lnTo>
                  <a:pt x="1241577" y="514464"/>
                </a:lnTo>
                <a:lnTo>
                  <a:pt x="1202829" y="541731"/>
                </a:lnTo>
                <a:lnTo>
                  <a:pt x="1164640" y="569544"/>
                </a:lnTo>
                <a:lnTo>
                  <a:pt x="1127036" y="597903"/>
                </a:lnTo>
                <a:lnTo>
                  <a:pt x="1090002" y="626770"/>
                </a:lnTo>
                <a:lnTo>
                  <a:pt x="1053541" y="656170"/>
                </a:lnTo>
                <a:lnTo>
                  <a:pt x="1017663" y="686066"/>
                </a:lnTo>
                <a:lnTo>
                  <a:pt x="982357" y="716470"/>
                </a:lnTo>
                <a:lnTo>
                  <a:pt x="947635" y="747356"/>
                </a:lnTo>
                <a:lnTo>
                  <a:pt x="913511" y="778738"/>
                </a:lnTo>
                <a:lnTo>
                  <a:pt x="879957" y="810590"/>
                </a:lnTo>
                <a:lnTo>
                  <a:pt x="847001" y="842911"/>
                </a:lnTo>
                <a:lnTo>
                  <a:pt x="814641" y="875690"/>
                </a:lnTo>
                <a:lnTo>
                  <a:pt x="782866" y="908913"/>
                </a:lnTo>
                <a:lnTo>
                  <a:pt x="751687" y="942594"/>
                </a:lnTo>
                <a:lnTo>
                  <a:pt x="721106" y="976693"/>
                </a:lnTo>
                <a:lnTo>
                  <a:pt x="691134" y="1011224"/>
                </a:lnTo>
                <a:lnTo>
                  <a:pt x="661758" y="1046175"/>
                </a:lnTo>
                <a:lnTo>
                  <a:pt x="632993" y="1081519"/>
                </a:lnTo>
                <a:lnTo>
                  <a:pt x="604824" y="1117282"/>
                </a:lnTo>
                <a:lnTo>
                  <a:pt x="577278" y="1153426"/>
                </a:lnTo>
                <a:lnTo>
                  <a:pt x="550329" y="1189951"/>
                </a:lnTo>
                <a:lnTo>
                  <a:pt x="524002" y="1226858"/>
                </a:lnTo>
                <a:lnTo>
                  <a:pt x="498297" y="1264132"/>
                </a:lnTo>
                <a:lnTo>
                  <a:pt x="473202" y="1301762"/>
                </a:lnTo>
                <a:lnTo>
                  <a:pt x="448729" y="1339748"/>
                </a:lnTo>
                <a:lnTo>
                  <a:pt x="424878" y="1378064"/>
                </a:lnTo>
                <a:lnTo>
                  <a:pt x="401650" y="1416723"/>
                </a:lnTo>
                <a:lnTo>
                  <a:pt x="379056" y="1455699"/>
                </a:lnTo>
                <a:lnTo>
                  <a:pt x="357085" y="1494993"/>
                </a:lnTo>
                <a:lnTo>
                  <a:pt x="335749" y="1534604"/>
                </a:lnTo>
                <a:lnTo>
                  <a:pt x="315048" y="1574507"/>
                </a:lnTo>
                <a:lnTo>
                  <a:pt x="294982" y="1614703"/>
                </a:lnTo>
                <a:lnTo>
                  <a:pt x="275564" y="1655178"/>
                </a:lnTo>
                <a:lnTo>
                  <a:pt x="256781" y="1695932"/>
                </a:lnTo>
                <a:lnTo>
                  <a:pt x="238633" y="1736953"/>
                </a:lnTo>
                <a:lnTo>
                  <a:pt x="221132" y="1778228"/>
                </a:lnTo>
                <a:lnTo>
                  <a:pt x="204292" y="1819757"/>
                </a:lnTo>
                <a:lnTo>
                  <a:pt x="188087" y="1861527"/>
                </a:lnTo>
                <a:lnTo>
                  <a:pt x="172542" y="1903526"/>
                </a:lnTo>
                <a:lnTo>
                  <a:pt x="157645" y="1945754"/>
                </a:lnTo>
                <a:lnTo>
                  <a:pt x="143408" y="1988185"/>
                </a:lnTo>
                <a:lnTo>
                  <a:pt x="129832" y="2030844"/>
                </a:lnTo>
                <a:lnTo>
                  <a:pt x="116916" y="2073694"/>
                </a:lnTo>
                <a:lnTo>
                  <a:pt x="104660" y="2116734"/>
                </a:lnTo>
                <a:lnTo>
                  <a:pt x="93078" y="2159952"/>
                </a:lnTo>
                <a:lnTo>
                  <a:pt x="82156" y="2203348"/>
                </a:lnTo>
                <a:lnTo>
                  <a:pt x="71907" y="2246909"/>
                </a:lnTo>
                <a:lnTo>
                  <a:pt x="62318" y="2290635"/>
                </a:lnTo>
                <a:lnTo>
                  <a:pt x="53416" y="2334501"/>
                </a:lnTo>
                <a:lnTo>
                  <a:pt x="45199" y="2378519"/>
                </a:lnTo>
                <a:lnTo>
                  <a:pt x="37642" y="2422652"/>
                </a:lnTo>
                <a:lnTo>
                  <a:pt x="30772" y="2466924"/>
                </a:lnTo>
                <a:lnTo>
                  <a:pt x="24599" y="2511310"/>
                </a:lnTo>
                <a:lnTo>
                  <a:pt x="19100" y="2555798"/>
                </a:lnTo>
                <a:lnTo>
                  <a:pt x="14287" y="2600388"/>
                </a:lnTo>
                <a:lnTo>
                  <a:pt x="10172" y="2645067"/>
                </a:lnTo>
                <a:lnTo>
                  <a:pt x="6743" y="2689834"/>
                </a:lnTo>
                <a:lnTo>
                  <a:pt x="4000" y="2734665"/>
                </a:lnTo>
                <a:lnTo>
                  <a:pt x="1968" y="2779572"/>
                </a:lnTo>
                <a:lnTo>
                  <a:pt x="635" y="2824530"/>
                </a:lnTo>
                <a:lnTo>
                  <a:pt x="0" y="2869539"/>
                </a:lnTo>
                <a:lnTo>
                  <a:pt x="63" y="2914586"/>
                </a:lnTo>
                <a:lnTo>
                  <a:pt x="838" y="2959671"/>
                </a:lnTo>
                <a:lnTo>
                  <a:pt x="2324" y="3004769"/>
                </a:lnTo>
                <a:lnTo>
                  <a:pt x="4521" y="3049892"/>
                </a:lnTo>
                <a:lnTo>
                  <a:pt x="7416" y="3095028"/>
                </a:lnTo>
                <a:lnTo>
                  <a:pt x="11036" y="3140151"/>
                </a:lnTo>
                <a:lnTo>
                  <a:pt x="15379" y="3185261"/>
                </a:lnTo>
                <a:lnTo>
                  <a:pt x="20434" y="3230359"/>
                </a:lnTo>
                <a:lnTo>
                  <a:pt x="26212" y="3275431"/>
                </a:lnTo>
                <a:lnTo>
                  <a:pt x="32715" y="3320478"/>
                </a:lnTo>
                <a:lnTo>
                  <a:pt x="39941" y="3365474"/>
                </a:lnTo>
                <a:lnTo>
                  <a:pt x="47891" y="3410407"/>
                </a:lnTo>
                <a:lnTo>
                  <a:pt x="56578" y="3455301"/>
                </a:lnTo>
                <a:lnTo>
                  <a:pt x="66001" y="3500107"/>
                </a:lnTo>
                <a:lnTo>
                  <a:pt x="76161" y="3544849"/>
                </a:lnTo>
                <a:lnTo>
                  <a:pt x="87045" y="3589502"/>
                </a:lnTo>
                <a:lnTo>
                  <a:pt x="98679" y="3634067"/>
                </a:lnTo>
                <a:lnTo>
                  <a:pt x="111048" y="3678517"/>
                </a:lnTo>
                <a:lnTo>
                  <a:pt x="124167" y="3722865"/>
                </a:lnTo>
                <a:lnTo>
                  <a:pt x="138036" y="3767099"/>
                </a:lnTo>
                <a:lnTo>
                  <a:pt x="152641" y="3811206"/>
                </a:lnTo>
                <a:lnTo>
                  <a:pt x="168008" y="3855174"/>
                </a:lnTo>
                <a:lnTo>
                  <a:pt x="184124" y="3899001"/>
                </a:lnTo>
                <a:lnTo>
                  <a:pt x="200990" y="3942677"/>
                </a:lnTo>
                <a:lnTo>
                  <a:pt x="218617" y="3986187"/>
                </a:lnTo>
                <a:lnTo>
                  <a:pt x="237007" y="4029532"/>
                </a:lnTo>
                <a:lnTo>
                  <a:pt x="256159" y="4072699"/>
                </a:lnTo>
                <a:lnTo>
                  <a:pt x="276072" y="4115676"/>
                </a:lnTo>
                <a:lnTo>
                  <a:pt x="296748" y="4158475"/>
                </a:lnTo>
                <a:lnTo>
                  <a:pt x="318198" y="4201058"/>
                </a:lnTo>
                <a:lnTo>
                  <a:pt x="340410" y="4243438"/>
                </a:lnTo>
                <a:lnTo>
                  <a:pt x="363410" y="4285589"/>
                </a:lnTo>
                <a:lnTo>
                  <a:pt x="387172" y="4327525"/>
                </a:lnTo>
                <a:lnTo>
                  <a:pt x="387794" y="4327169"/>
                </a:lnTo>
                <a:lnTo>
                  <a:pt x="411327" y="4367212"/>
                </a:lnTo>
                <a:lnTo>
                  <a:pt x="438531" y="4411929"/>
                </a:lnTo>
                <a:lnTo>
                  <a:pt x="466204" y="4455820"/>
                </a:lnTo>
                <a:lnTo>
                  <a:pt x="494347" y="4498899"/>
                </a:lnTo>
                <a:lnTo>
                  <a:pt x="522998" y="4541177"/>
                </a:lnTo>
                <a:lnTo>
                  <a:pt x="552157" y="4582668"/>
                </a:lnTo>
                <a:lnTo>
                  <a:pt x="581837" y="4623384"/>
                </a:lnTo>
                <a:lnTo>
                  <a:pt x="612051" y="4663338"/>
                </a:lnTo>
                <a:lnTo>
                  <a:pt x="642810" y="4702543"/>
                </a:lnTo>
                <a:lnTo>
                  <a:pt x="674141" y="4741024"/>
                </a:lnTo>
                <a:lnTo>
                  <a:pt x="706056" y="4778794"/>
                </a:lnTo>
                <a:lnTo>
                  <a:pt x="738555" y="4815852"/>
                </a:lnTo>
                <a:lnTo>
                  <a:pt x="771652" y="4852225"/>
                </a:lnTo>
                <a:lnTo>
                  <a:pt x="805383" y="4887925"/>
                </a:lnTo>
                <a:lnTo>
                  <a:pt x="839736" y="4922952"/>
                </a:lnTo>
                <a:lnTo>
                  <a:pt x="874750" y="4957343"/>
                </a:lnTo>
                <a:lnTo>
                  <a:pt x="910412" y="4991100"/>
                </a:lnTo>
                <a:lnTo>
                  <a:pt x="946759" y="5024221"/>
                </a:lnTo>
                <a:lnTo>
                  <a:pt x="983780" y="5056759"/>
                </a:lnTo>
                <a:lnTo>
                  <a:pt x="1021524" y="5088687"/>
                </a:lnTo>
                <a:lnTo>
                  <a:pt x="1059967" y="5120043"/>
                </a:lnTo>
                <a:lnTo>
                  <a:pt x="1099146" y="5150828"/>
                </a:lnTo>
                <a:lnTo>
                  <a:pt x="1139075" y="5181066"/>
                </a:lnTo>
                <a:lnTo>
                  <a:pt x="1179766" y="5210772"/>
                </a:lnTo>
                <a:lnTo>
                  <a:pt x="1221219" y="5239956"/>
                </a:lnTo>
                <a:lnTo>
                  <a:pt x="1263459" y="5268620"/>
                </a:lnTo>
                <a:lnTo>
                  <a:pt x="1306499" y="5296801"/>
                </a:lnTo>
                <a:lnTo>
                  <a:pt x="1350352" y="5324487"/>
                </a:lnTo>
                <a:lnTo>
                  <a:pt x="1395044" y="5351716"/>
                </a:lnTo>
                <a:lnTo>
                  <a:pt x="1440561" y="5378488"/>
                </a:lnTo>
                <a:lnTo>
                  <a:pt x="1482496" y="5402262"/>
                </a:lnTo>
                <a:lnTo>
                  <a:pt x="1524647" y="5425262"/>
                </a:lnTo>
                <a:lnTo>
                  <a:pt x="1567027" y="5447487"/>
                </a:lnTo>
                <a:lnTo>
                  <a:pt x="1609623" y="5468937"/>
                </a:lnTo>
                <a:lnTo>
                  <a:pt x="1652409" y="5489626"/>
                </a:lnTo>
                <a:lnTo>
                  <a:pt x="1695386" y="5509539"/>
                </a:lnTo>
                <a:lnTo>
                  <a:pt x="1738553" y="5528691"/>
                </a:lnTo>
                <a:lnTo>
                  <a:pt x="1781898" y="5547080"/>
                </a:lnTo>
                <a:lnTo>
                  <a:pt x="1825421" y="5564708"/>
                </a:lnTo>
                <a:lnTo>
                  <a:pt x="1869084" y="5581586"/>
                </a:lnTo>
                <a:lnTo>
                  <a:pt x="1912912" y="5597703"/>
                </a:lnTo>
                <a:lnTo>
                  <a:pt x="1956879" y="5613070"/>
                </a:lnTo>
                <a:lnTo>
                  <a:pt x="2000986" y="5627687"/>
                </a:lnTo>
                <a:lnTo>
                  <a:pt x="2045220" y="5641543"/>
                </a:lnTo>
                <a:lnTo>
                  <a:pt x="2089569" y="5654662"/>
                </a:lnTo>
                <a:lnTo>
                  <a:pt x="2134031" y="5667045"/>
                </a:lnTo>
                <a:lnTo>
                  <a:pt x="2178583" y="5678678"/>
                </a:lnTo>
                <a:lnTo>
                  <a:pt x="2223249" y="5689574"/>
                </a:lnTo>
                <a:lnTo>
                  <a:pt x="2267978" y="5699722"/>
                </a:lnTo>
                <a:lnTo>
                  <a:pt x="2312797" y="5709145"/>
                </a:lnTo>
                <a:lnTo>
                  <a:pt x="2357678" y="5717832"/>
                </a:lnTo>
                <a:lnTo>
                  <a:pt x="2402624" y="5725795"/>
                </a:lnTo>
                <a:lnTo>
                  <a:pt x="2447620" y="5733021"/>
                </a:lnTo>
                <a:lnTo>
                  <a:pt x="2492654" y="5739523"/>
                </a:lnTo>
                <a:lnTo>
                  <a:pt x="2537726" y="5745302"/>
                </a:lnTo>
                <a:lnTo>
                  <a:pt x="2582824" y="5750357"/>
                </a:lnTo>
                <a:lnTo>
                  <a:pt x="2627947" y="5754700"/>
                </a:lnTo>
                <a:lnTo>
                  <a:pt x="2673070" y="5758319"/>
                </a:lnTo>
                <a:lnTo>
                  <a:pt x="2718206" y="5761228"/>
                </a:lnTo>
                <a:lnTo>
                  <a:pt x="2763316" y="5763412"/>
                </a:lnTo>
                <a:lnTo>
                  <a:pt x="2808427" y="5764898"/>
                </a:lnTo>
                <a:lnTo>
                  <a:pt x="2853512" y="5765673"/>
                </a:lnTo>
                <a:lnTo>
                  <a:pt x="2898559" y="5765736"/>
                </a:lnTo>
                <a:lnTo>
                  <a:pt x="2943568" y="5765101"/>
                </a:lnTo>
                <a:lnTo>
                  <a:pt x="2988526" y="5763768"/>
                </a:lnTo>
                <a:lnTo>
                  <a:pt x="3033433" y="5761736"/>
                </a:lnTo>
                <a:lnTo>
                  <a:pt x="3078264" y="5758993"/>
                </a:lnTo>
                <a:lnTo>
                  <a:pt x="3123031" y="5755564"/>
                </a:lnTo>
                <a:lnTo>
                  <a:pt x="3167710" y="5751449"/>
                </a:lnTo>
                <a:lnTo>
                  <a:pt x="3212300" y="5746635"/>
                </a:lnTo>
                <a:lnTo>
                  <a:pt x="3256788" y="5741136"/>
                </a:lnTo>
                <a:lnTo>
                  <a:pt x="3301174" y="5734951"/>
                </a:lnTo>
                <a:lnTo>
                  <a:pt x="3345446" y="5728081"/>
                </a:lnTo>
                <a:lnTo>
                  <a:pt x="3389592" y="5720537"/>
                </a:lnTo>
                <a:lnTo>
                  <a:pt x="3433597" y="5712307"/>
                </a:lnTo>
                <a:lnTo>
                  <a:pt x="3477463" y="5703405"/>
                </a:lnTo>
                <a:lnTo>
                  <a:pt x="3521189" y="5693816"/>
                </a:lnTo>
                <a:lnTo>
                  <a:pt x="3564750" y="5683567"/>
                </a:lnTo>
                <a:lnTo>
                  <a:pt x="3608146" y="5672645"/>
                </a:lnTo>
                <a:lnTo>
                  <a:pt x="3651377" y="5661050"/>
                </a:lnTo>
                <a:lnTo>
                  <a:pt x="3694417" y="5648795"/>
                </a:lnTo>
                <a:lnTo>
                  <a:pt x="3737267" y="5635879"/>
                </a:lnTo>
                <a:lnTo>
                  <a:pt x="3779913" y="5622290"/>
                </a:lnTo>
                <a:lnTo>
                  <a:pt x="3822357" y="5608053"/>
                </a:lnTo>
                <a:lnTo>
                  <a:pt x="3864584" y="5593156"/>
                </a:lnTo>
                <a:lnTo>
                  <a:pt x="3906583" y="5577611"/>
                </a:lnTo>
                <a:lnTo>
                  <a:pt x="3948353" y="5561406"/>
                </a:lnTo>
                <a:lnTo>
                  <a:pt x="3989882" y="5544553"/>
                </a:lnTo>
                <a:lnTo>
                  <a:pt x="4031157" y="5527052"/>
                </a:lnTo>
                <a:lnTo>
                  <a:pt x="4072178" y="5508904"/>
                </a:lnTo>
                <a:lnTo>
                  <a:pt x="4112933" y="5490108"/>
                </a:lnTo>
                <a:lnTo>
                  <a:pt x="4153408" y="5470677"/>
                </a:lnTo>
                <a:lnTo>
                  <a:pt x="4193603" y="5450611"/>
                </a:lnTo>
                <a:lnTo>
                  <a:pt x="4233507" y="5429910"/>
                </a:lnTo>
                <a:lnTo>
                  <a:pt x="4273118" y="5408574"/>
                </a:lnTo>
                <a:lnTo>
                  <a:pt x="4312412" y="5386590"/>
                </a:lnTo>
                <a:lnTo>
                  <a:pt x="4351388" y="5363997"/>
                </a:lnTo>
                <a:lnTo>
                  <a:pt x="4390047" y="5340769"/>
                </a:lnTo>
                <a:lnTo>
                  <a:pt x="4428363" y="5316906"/>
                </a:lnTo>
                <a:lnTo>
                  <a:pt x="4466348" y="5292433"/>
                </a:lnTo>
                <a:lnTo>
                  <a:pt x="4503979" y="5267337"/>
                </a:lnTo>
                <a:lnTo>
                  <a:pt x="4541253" y="5241620"/>
                </a:lnTo>
                <a:lnTo>
                  <a:pt x="4578147" y="5215280"/>
                </a:lnTo>
                <a:lnTo>
                  <a:pt x="4614684" y="5188343"/>
                </a:lnTo>
                <a:lnTo>
                  <a:pt x="4650829" y="5160784"/>
                </a:lnTo>
                <a:lnTo>
                  <a:pt x="4686579" y="5132616"/>
                </a:lnTo>
                <a:lnTo>
                  <a:pt x="4721936" y="5103838"/>
                </a:lnTo>
                <a:lnTo>
                  <a:pt x="4756886" y="5074450"/>
                </a:lnTo>
                <a:lnTo>
                  <a:pt x="4791418" y="5044465"/>
                </a:lnTo>
                <a:lnTo>
                  <a:pt x="4825517" y="5013884"/>
                </a:lnTo>
                <a:lnTo>
                  <a:pt x="4859185" y="4982705"/>
                </a:lnTo>
                <a:lnTo>
                  <a:pt x="4892421" y="4950930"/>
                </a:lnTo>
                <a:lnTo>
                  <a:pt x="4925199" y="4918557"/>
                </a:lnTo>
                <a:lnTo>
                  <a:pt x="4957521" y="4885588"/>
                </a:lnTo>
                <a:lnTo>
                  <a:pt x="4989373" y="4852035"/>
                </a:lnTo>
                <a:lnTo>
                  <a:pt x="5020754" y="4817897"/>
                </a:lnTo>
                <a:lnTo>
                  <a:pt x="5051641" y="4783163"/>
                </a:lnTo>
                <a:lnTo>
                  <a:pt x="5082044" y="4747857"/>
                </a:lnTo>
                <a:lnTo>
                  <a:pt x="5111940" y="4711966"/>
                </a:lnTo>
                <a:lnTo>
                  <a:pt x="5141341" y="4675505"/>
                </a:lnTo>
                <a:lnTo>
                  <a:pt x="5170208" y="4638459"/>
                </a:lnTo>
                <a:lnTo>
                  <a:pt x="5198567" y="4600841"/>
                </a:lnTo>
                <a:lnTo>
                  <a:pt x="5226380" y="4562653"/>
                </a:lnTo>
                <a:lnTo>
                  <a:pt x="5253647" y="4523892"/>
                </a:lnTo>
                <a:lnTo>
                  <a:pt x="5280368" y="4484573"/>
                </a:lnTo>
                <a:lnTo>
                  <a:pt x="5306542" y="4444682"/>
                </a:lnTo>
                <a:lnTo>
                  <a:pt x="5332133" y="4404233"/>
                </a:lnTo>
                <a:lnTo>
                  <a:pt x="5357152" y="4363224"/>
                </a:lnTo>
                <a:lnTo>
                  <a:pt x="5378348" y="4327156"/>
                </a:lnTo>
                <a:lnTo>
                  <a:pt x="5378996" y="4327525"/>
                </a:lnTo>
                <a:lnTo>
                  <a:pt x="5405056" y="4281589"/>
                </a:lnTo>
                <a:lnTo>
                  <a:pt x="5430164" y="4235691"/>
                </a:lnTo>
                <a:lnTo>
                  <a:pt x="5454332" y="4189793"/>
                </a:lnTo>
                <a:lnTo>
                  <a:pt x="5477535" y="4143895"/>
                </a:lnTo>
                <a:lnTo>
                  <a:pt x="5499811" y="4097972"/>
                </a:lnTo>
                <a:lnTo>
                  <a:pt x="5521147" y="4051985"/>
                </a:lnTo>
                <a:lnTo>
                  <a:pt x="5541556" y="4005948"/>
                </a:lnTo>
                <a:lnTo>
                  <a:pt x="5561038" y="3959822"/>
                </a:lnTo>
                <a:lnTo>
                  <a:pt x="5579592" y="3913581"/>
                </a:lnTo>
                <a:lnTo>
                  <a:pt x="5597233" y="3867226"/>
                </a:lnTo>
                <a:lnTo>
                  <a:pt x="5613971" y="3820731"/>
                </a:lnTo>
                <a:lnTo>
                  <a:pt x="5629795" y="3774059"/>
                </a:lnTo>
                <a:lnTo>
                  <a:pt x="5644731" y="3727221"/>
                </a:lnTo>
                <a:lnTo>
                  <a:pt x="5658764" y="3680180"/>
                </a:lnTo>
                <a:lnTo>
                  <a:pt x="5671909" y="3632924"/>
                </a:lnTo>
                <a:lnTo>
                  <a:pt x="5684164" y="3585426"/>
                </a:lnTo>
                <a:lnTo>
                  <a:pt x="5695543" y="3537686"/>
                </a:lnTo>
                <a:lnTo>
                  <a:pt x="5706046" y="3489655"/>
                </a:lnTo>
                <a:lnTo>
                  <a:pt x="5715686" y="3441331"/>
                </a:lnTo>
                <a:lnTo>
                  <a:pt x="5724461" y="3392703"/>
                </a:lnTo>
                <a:lnTo>
                  <a:pt x="5732373" y="3343745"/>
                </a:lnTo>
                <a:lnTo>
                  <a:pt x="5739422" y="3294430"/>
                </a:lnTo>
                <a:lnTo>
                  <a:pt x="5745632" y="3244748"/>
                </a:lnTo>
                <a:lnTo>
                  <a:pt x="5751004" y="3194672"/>
                </a:lnTo>
                <a:lnTo>
                  <a:pt x="5755525" y="3144189"/>
                </a:lnTo>
                <a:lnTo>
                  <a:pt x="5759208" y="3093288"/>
                </a:lnTo>
                <a:lnTo>
                  <a:pt x="5762079" y="3041929"/>
                </a:lnTo>
                <a:lnTo>
                  <a:pt x="5764111" y="2990113"/>
                </a:lnTo>
                <a:lnTo>
                  <a:pt x="5765330" y="2937814"/>
                </a:lnTo>
                <a:lnTo>
                  <a:pt x="5765736" y="2885021"/>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63" name="Google Shape;363;p24"/>
          <p:cNvSpPr/>
          <p:nvPr/>
        </p:nvSpPr>
        <p:spPr>
          <a:xfrm>
            <a:off x="5283240" y="868154"/>
            <a:ext cx="142875" cy="2119313"/>
          </a:xfrm>
          <a:custGeom>
            <a:rect b="b" l="l" r="r" t="t"/>
            <a:pathLst>
              <a:path extrusionOk="0" h="2825750" w="190500">
                <a:moveTo>
                  <a:pt x="0" y="2825750"/>
                </a:moveTo>
                <a:lnTo>
                  <a:pt x="190500" y="2825750"/>
                </a:lnTo>
                <a:lnTo>
                  <a:pt x="190500" y="0"/>
                </a:lnTo>
                <a:lnTo>
                  <a:pt x="0" y="0"/>
                </a:lnTo>
                <a:lnTo>
                  <a:pt x="0" y="2825750"/>
                </a:lnTo>
                <a:close/>
              </a:path>
            </a:pathLst>
          </a:custGeom>
          <a:solidFill>
            <a:srgbClr val="FFE2D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64" name="Google Shape;364;p24"/>
          <p:cNvSpPr/>
          <p:nvPr/>
        </p:nvSpPr>
        <p:spPr>
          <a:xfrm>
            <a:off x="3446775" y="3041275"/>
            <a:ext cx="1892428" cy="1049957"/>
          </a:xfrm>
          <a:custGeom>
            <a:rect b="b" l="l" r="r" t="t"/>
            <a:pathLst>
              <a:path extrusionOk="0" h="1423670" w="2465704">
                <a:moveTo>
                  <a:pt x="2465387" y="0"/>
                </a:moveTo>
                <a:lnTo>
                  <a:pt x="0" y="1423390"/>
                </a:lnTo>
              </a:path>
            </a:pathLst>
          </a:custGeom>
          <a:noFill/>
          <a:ln cap="flat" cmpd="sng" w="190500">
            <a:solidFill>
              <a:srgbClr val="D3E3F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65" name="Google Shape;365;p24"/>
          <p:cNvSpPr/>
          <p:nvPr/>
        </p:nvSpPr>
        <p:spPr>
          <a:xfrm>
            <a:off x="5375625" y="3041275"/>
            <a:ext cx="1892428" cy="1128258"/>
          </a:xfrm>
          <a:custGeom>
            <a:rect b="b" l="l" r="r" t="t"/>
            <a:pathLst>
              <a:path extrusionOk="0" h="1423670" w="2465704">
                <a:moveTo>
                  <a:pt x="0" y="0"/>
                </a:moveTo>
                <a:lnTo>
                  <a:pt x="2465387" y="1423390"/>
                </a:lnTo>
              </a:path>
            </a:pathLst>
          </a:custGeom>
          <a:noFill/>
          <a:ln cap="flat" cmpd="sng" w="190500">
            <a:solidFill>
              <a:srgbClr val="D3E3F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66" name="Google Shape;366;p24"/>
          <p:cNvSpPr/>
          <p:nvPr/>
        </p:nvSpPr>
        <p:spPr>
          <a:xfrm>
            <a:off x="4279662" y="1877411"/>
            <a:ext cx="2185034" cy="2075021"/>
          </a:xfrm>
          <a:custGeom>
            <a:rect b="b" l="l" r="r" t="t"/>
            <a:pathLst>
              <a:path extrusionOk="0" h="2766695" w="2913379">
                <a:moveTo>
                  <a:pt x="1456537" y="0"/>
                </a:moveTo>
                <a:lnTo>
                  <a:pt x="1408799" y="1245"/>
                </a:lnTo>
                <a:lnTo>
                  <a:pt x="1361710" y="4942"/>
                </a:lnTo>
                <a:lnTo>
                  <a:pt x="1315333" y="11026"/>
                </a:lnTo>
                <a:lnTo>
                  <a:pt x="1269728" y="19437"/>
                </a:lnTo>
                <a:lnTo>
                  <a:pt x="1224959" y="30112"/>
                </a:lnTo>
                <a:lnTo>
                  <a:pt x="1181087" y="42989"/>
                </a:lnTo>
                <a:lnTo>
                  <a:pt x="1138175" y="58006"/>
                </a:lnTo>
                <a:lnTo>
                  <a:pt x="1096284" y="75100"/>
                </a:lnTo>
                <a:lnTo>
                  <a:pt x="1055477" y="94210"/>
                </a:lnTo>
                <a:lnTo>
                  <a:pt x="1015816" y="115274"/>
                </a:lnTo>
                <a:lnTo>
                  <a:pt x="977364" y="138229"/>
                </a:lnTo>
                <a:lnTo>
                  <a:pt x="940181" y="163013"/>
                </a:lnTo>
                <a:lnTo>
                  <a:pt x="904331" y="189565"/>
                </a:lnTo>
                <a:lnTo>
                  <a:pt x="869875" y="217821"/>
                </a:lnTo>
                <a:lnTo>
                  <a:pt x="836876" y="247721"/>
                </a:lnTo>
                <a:lnTo>
                  <a:pt x="805395" y="279201"/>
                </a:lnTo>
                <a:lnTo>
                  <a:pt x="775495" y="312200"/>
                </a:lnTo>
                <a:lnTo>
                  <a:pt x="747238" y="346656"/>
                </a:lnTo>
                <a:lnTo>
                  <a:pt x="720687" y="382506"/>
                </a:lnTo>
                <a:lnTo>
                  <a:pt x="695902" y="419688"/>
                </a:lnTo>
                <a:lnTo>
                  <a:pt x="672946" y="458141"/>
                </a:lnTo>
                <a:lnTo>
                  <a:pt x="651882" y="497802"/>
                </a:lnTo>
                <a:lnTo>
                  <a:pt x="632772" y="538609"/>
                </a:lnTo>
                <a:lnTo>
                  <a:pt x="615677" y="580500"/>
                </a:lnTo>
                <a:lnTo>
                  <a:pt x="600660" y="623412"/>
                </a:lnTo>
                <a:lnTo>
                  <a:pt x="587783" y="667285"/>
                </a:lnTo>
                <a:lnTo>
                  <a:pt x="577108" y="712054"/>
                </a:lnTo>
                <a:lnTo>
                  <a:pt x="568696" y="757660"/>
                </a:lnTo>
                <a:lnTo>
                  <a:pt x="562612" y="804038"/>
                </a:lnTo>
                <a:lnTo>
                  <a:pt x="558915" y="851128"/>
                </a:lnTo>
                <a:lnTo>
                  <a:pt x="557669" y="898867"/>
                </a:lnTo>
                <a:lnTo>
                  <a:pt x="558306" y="932709"/>
                </a:lnTo>
                <a:lnTo>
                  <a:pt x="560193" y="966231"/>
                </a:lnTo>
                <a:lnTo>
                  <a:pt x="563295" y="999416"/>
                </a:lnTo>
                <a:lnTo>
                  <a:pt x="567575" y="1032243"/>
                </a:lnTo>
                <a:lnTo>
                  <a:pt x="522862" y="1051412"/>
                </a:lnTo>
                <a:lnTo>
                  <a:pt x="479433" y="1072888"/>
                </a:lnTo>
                <a:lnTo>
                  <a:pt x="437364" y="1096594"/>
                </a:lnTo>
                <a:lnTo>
                  <a:pt x="396734" y="1122453"/>
                </a:lnTo>
                <a:lnTo>
                  <a:pt x="357620" y="1150386"/>
                </a:lnTo>
                <a:lnTo>
                  <a:pt x="320100" y="1180317"/>
                </a:lnTo>
                <a:lnTo>
                  <a:pt x="284253" y="1212168"/>
                </a:lnTo>
                <a:lnTo>
                  <a:pt x="250154" y="1245862"/>
                </a:lnTo>
                <a:lnTo>
                  <a:pt x="217883" y="1281323"/>
                </a:lnTo>
                <a:lnTo>
                  <a:pt x="187517" y="1318471"/>
                </a:lnTo>
                <a:lnTo>
                  <a:pt x="159134" y="1357231"/>
                </a:lnTo>
                <a:lnTo>
                  <a:pt x="132811" y="1397525"/>
                </a:lnTo>
                <a:lnTo>
                  <a:pt x="108626" y="1439275"/>
                </a:lnTo>
                <a:lnTo>
                  <a:pt x="86657" y="1482404"/>
                </a:lnTo>
                <a:lnTo>
                  <a:pt x="66981" y="1526835"/>
                </a:lnTo>
                <a:lnTo>
                  <a:pt x="49677" y="1572491"/>
                </a:lnTo>
                <a:lnTo>
                  <a:pt x="34821" y="1619294"/>
                </a:lnTo>
                <a:lnTo>
                  <a:pt x="22493" y="1667168"/>
                </a:lnTo>
                <a:lnTo>
                  <a:pt x="12769" y="1716033"/>
                </a:lnTo>
                <a:lnTo>
                  <a:pt x="5726" y="1765815"/>
                </a:lnTo>
                <a:lnTo>
                  <a:pt x="1444" y="1816434"/>
                </a:lnTo>
                <a:lnTo>
                  <a:pt x="0" y="1867814"/>
                </a:lnTo>
                <a:lnTo>
                  <a:pt x="1245" y="1915553"/>
                </a:lnTo>
                <a:lnTo>
                  <a:pt x="4942" y="1962643"/>
                </a:lnTo>
                <a:lnTo>
                  <a:pt x="11027" y="2009022"/>
                </a:lnTo>
                <a:lnTo>
                  <a:pt x="19438" y="2054627"/>
                </a:lnTo>
                <a:lnTo>
                  <a:pt x="30113" y="2099398"/>
                </a:lnTo>
                <a:lnTo>
                  <a:pt x="42990" y="2143270"/>
                </a:lnTo>
                <a:lnTo>
                  <a:pt x="58007" y="2186183"/>
                </a:lnTo>
                <a:lnTo>
                  <a:pt x="75102" y="2228075"/>
                </a:lnTo>
                <a:lnTo>
                  <a:pt x="94213" y="2268882"/>
                </a:lnTo>
                <a:lnTo>
                  <a:pt x="115277" y="2308543"/>
                </a:lnTo>
                <a:lnTo>
                  <a:pt x="138233" y="2346997"/>
                </a:lnTo>
                <a:lnTo>
                  <a:pt x="163018" y="2384180"/>
                </a:lnTo>
                <a:lnTo>
                  <a:pt x="189570" y="2420030"/>
                </a:lnTo>
                <a:lnTo>
                  <a:pt x="217827" y="2454487"/>
                </a:lnTo>
                <a:lnTo>
                  <a:pt x="247727" y="2487486"/>
                </a:lnTo>
                <a:lnTo>
                  <a:pt x="279208" y="2518967"/>
                </a:lnTo>
                <a:lnTo>
                  <a:pt x="312207" y="2548867"/>
                </a:lnTo>
                <a:lnTo>
                  <a:pt x="346664" y="2577124"/>
                </a:lnTo>
                <a:lnTo>
                  <a:pt x="382514" y="2603676"/>
                </a:lnTo>
                <a:lnTo>
                  <a:pt x="419697" y="2628461"/>
                </a:lnTo>
                <a:lnTo>
                  <a:pt x="458151" y="2651417"/>
                </a:lnTo>
                <a:lnTo>
                  <a:pt x="497812" y="2672481"/>
                </a:lnTo>
                <a:lnTo>
                  <a:pt x="538619" y="2691592"/>
                </a:lnTo>
                <a:lnTo>
                  <a:pt x="580511" y="2708687"/>
                </a:lnTo>
                <a:lnTo>
                  <a:pt x="623424" y="2723704"/>
                </a:lnTo>
                <a:lnTo>
                  <a:pt x="667296" y="2736581"/>
                </a:lnTo>
                <a:lnTo>
                  <a:pt x="712067" y="2747256"/>
                </a:lnTo>
                <a:lnTo>
                  <a:pt x="757672" y="2755667"/>
                </a:lnTo>
                <a:lnTo>
                  <a:pt x="804051" y="2761752"/>
                </a:lnTo>
                <a:lnTo>
                  <a:pt x="851141" y="2765449"/>
                </a:lnTo>
                <a:lnTo>
                  <a:pt x="898880" y="2766695"/>
                </a:lnTo>
                <a:lnTo>
                  <a:pt x="951196" y="2765193"/>
                </a:lnTo>
                <a:lnTo>
                  <a:pt x="1002720" y="2760745"/>
                </a:lnTo>
                <a:lnTo>
                  <a:pt x="1053369" y="2753434"/>
                </a:lnTo>
                <a:lnTo>
                  <a:pt x="1103064" y="2743342"/>
                </a:lnTo>
                <a:lnTo>
                  <a:pt x="1151723" y="2730554"/>
                </a:lnTo>
                <a:lnTo>
                  <a:pt x="1199265" y="2715152"/>
                </a:lnTo>
                <a:lnTo>
                  <a:pt x="1245611" y="2697219"/>
                </a:lnTo>
                <a:lnTo>
                  <a:pt x="1290678" y="2676839"/>
                </a:lnTo>
                <a:lnTo>
                  <a:pt x="1334386" y="2654095"/>
                </a:lnTo>
                <a:lnTo>
                  <a:pt x="1376655" y="2629070"/>
                </a:lnTo>
                <a:lnTo>
                  <a:pt x="1417403" y="2601848"/>
                </a:lnTo>
                <a:lnTo>
                  <a:pt x="1456550" y="2572512"/>
                </a:lnTo>
                <a:lnTo>
                  <a:pt x="1495694" y="2601848"/>
                </a:lnTo>
                <a:lnTo>
                  <a:pt x="1536439" y="2629070"/>
                </a:lnTo>
                <a:lnTo>
                  <a:pt x="1578706" y="2654095"/>
                </a:lnTo>
                <a:lnTo>
                  <a:pt x="1622413" y="2676839"/>
                </a:lnTo>
                <a:lnTo>
                  <a:pt x="1667479" y="2697219"/>
                </a:lnTo>
                <a:lnTo>
                  <a:pt x="1713823" y="2715152"/>
                </a:lnTo>
                <a:lnTo>
                  <a:pt x="1761365" y="2730554"/>
                </a:lnTo>
                <a:lnTo>
                  <a:pt x="1810024" y="2743342"/>
                </a:lnTo>
                <a:lnTo>
                  <a:pt x="1859718" y="2753434"/>
                </a:lnTo>
                <a:lnTo>
                  <a:pt x="1910367" y="2760745"/>
                </a:lnTo>
                <a:lnTo>
                  <a:pt x="1961890" y="2765193"/>
                </a:lnTo>
                <a:lnTo>
                  <a:pt x="2014207" y="2766695"/>
                </a:lnTo>
                <a:lnTo>
                  <a:pt x="2061946" y="2765449"/>
                </a:lnTo>
                <a:lnTo>
                  <a:pt x="2109036" y="2761752"/>
                </a:lnTo>
                <a:lnTo>
                  <a:pt x="2155415" y="2755667"/>
                </a:lnTo>
                <a:lnTo>
                  <a:pt x="2201020" y="2747256"/>
                </a:lnTo>
                <a:lnTo>
                  <a:pt x="2245790" y="2736581"/>
                </a:lnTo>
                <a:lnTo>
                  <a:pt x="2289663" y="2723704"/>
                </a:lnTo>
                <a:lnTo>
                  <a:pt x="2332576" y="2708687"/>
                </a:lnTo>
                <a:lnTo>
                  <a:pt x="2374467" y="2691592"/>
                </a:lnTo>
                <a:lnTo>
                  <a:pt x="2415275" y="2672481"/>
                </a:lnTo>
                <a:lnTo>
                  <a:pt x="2454936" y="2651417"/>
                </a:lnTo>
                <a:lnTo>
                  <a:pt x="2493389" y="2628461"/>
                </a:lnTo>
                <a:lnTo>
                  <a:pt x="2530573" y="2603676"/>
                </a:lnTo>
                <a:lnTo>
                  <a:pt x="2566423" y="2577124"/>
                </a:lnTo>
                <a:lnTo>
                  <a:pt x="2600879" y="2548867"/>
                </a:lnTo>
                <a:lnTo>
                  <a:pt x="2633879" y="2518967"/>
                </a:lnTo>
                <a:lnTo>
                  <a:pt x="2665360" y="2487486"/>
                </a:lnTo>
                <a:lnTo>
                  <a:pt x="2695260" y="2454487"/>
                </a:lnTo>
                <a:lnTo>
                  <a:pt x="2723517" y="2420030"/>
                </a:lnTo>
                <a:lnTo>
                  <a:pt x="2750069" y="2384180"/>
                </a:lnTo>
                <a:lnTo>
                  <a:pt x="2774854" y="2346997"/>
                </a:lnTo>
                <a:lnTo>
                  <a:pt x="2797810" y="2308543"/>
                </a:lnTo>
                <a:lnTo>
                  <a:pt x="2818874" y="2268882"/>
                </a:lnTo>
                <a:lnTo>
                  <a:pt x="2837984" y="2228075"/>
                </a:lnTo>
                <a:lnTo>
                  <a:pt x="2855079" y="2186183"/>
                </a:lnTo>
                <a:lnTo>
                  <a:pt x="2870097" y="2143270"/>
                </a:lnTo>
                <a:lnTo>
                  <a:pt x="2882974" y="2099398"/>
                </a:lnTo>
                <a:lnTo>
                  <a:pt x="2893649" y="2054627"/>
                </a:lnTo>
                <a:lnTo>
                  <a:pt x="2902060" y="2009022"/>
                </a:lnTo>
                <a:lnTo>
                  <a:pt x="2908145" y="1962643"/>
                </a:lnTo>
                <a:lnTo>
                  <a:pt x="2911841" y="1915553"/>
                </a:lnTo>
                <a:lnTo>
                  <a:pt x="2913087" y="1867814"/>
                </a:lnTo>
                <a:lnTo>
                  <a:pt x="2911643" y="1816434"/>
                </a:lnTo>
                <a:lnTo>
                  <a:pt x="2907360" y="1765815"/>
                </a:lnTo>
                <a:lnTo>
                  <a:pt x="2900318" y="1716033"/>
                </a:lnTo>
                <a:lnTo>
                  <a:pt x="2890594" y="1667168"/>
                </a:lnTo>
                <a:lnTo>
                  <a:pt x="2878266" y="1619294"/>
                </a:lnTo>
                <a:lnTo>
                  <a:pt x="2863410" y="1572491"/>
                </a:lnTo>
                <a:lnTo>
                  <a:pt x="2846106" y="1526835"/>
                </a:lnTo>
                <a:lnTo>
                  <a:pt x="2826430" y="1482404"/>
                </a:lnTo>
                <a:lnTo>
                  <a:pt x="2804461" y="1439275"/>
                </a:lnTo>
                <a:lnTo>
                  <a:pt x="2780276" y="1397525"/>
                </a:lnTo>
                <a:lnTo>
                  <a:pt x="2753953" y="1357231"/>
                </a:lnTo>
                <a:lnTo>
                  <a:pt x="2725570" y="1318471"/>
                </a:lnTo>
                <a:lnTo>
                  <a:pt x="2695204" y="1281323"/>
                </a:lnTo>
                <a:lnTo>
                  <a:pt x="2662933" y="1245862"/>
                </a:lnTo>
                <a:lnTo>
                  <a:pt x="2628834" y="1212168"/>
                </a:lnTo>
                <a:lnTo>
                  <a:pt x="2592986" y="1180317"/>
                </a:lnTo>
                <a:lnTo>
                  <a:pt x="2555467" y="1150386"/>
                </a:lnTo>
                <a:lnTo>
                  <a:pt x="2516353" y="1122453"/>
                </a:lnTo>
                <a:lnTo>
                  <a:pt x="2475723" y="1096594"/>
                </a:lnTo>
                <a:lnTo>
                  <a:pt x="2433654" y="1072888"/>
                </a:lnTo>
                <a:lnTo>
                  <a:pt x="2390225" y="1051412"/>
                </a:lnTo>
                <a:lnTo>
                  <a:pt x="2345512" y="1032243"/>
                </a:lnTo>
                <a:lnTo>
                  <a:pt x="2349792" y="999416"/>
                </a:lnTo>
                <a:lnTo>
                  <a:pt x="2352894" y="966231"/>
                </a:lnTo>
                <a:lnTo>
                  <a:pt x="2354781" y="932709"/>
                </a:lnTo>
                <a:lnTo>
                  <a:pt x="2355418" y="898867"/>
                </a:lnTo>
                <a:lnTo>
                  <a:pt x="2354172" y="851128"/>
                </a:lnTo>
                <a:lnTo>
                  <a:pt x="2350475" y="804038"/>
                </a:lnTo>
                <a:lnTo>
                  <a:pt x="2344390" y="757660"/>
                </a:lnTo>
                <a:lnTo>
                  <a:pt x="2335979" y="712054"/>
                </a:lnTo>
                <a:lnTo>
                  <a:pt x="2325304" y="667285"/>
                </a:lnTo>
                <a:lnTo>
                  <a:pt x="2312427" y="623412"/>
                </a:lnTo>
                <a:lnTo>
                  <a:pt x="2297410" y="580500"/>
                </a:lnTo>
                <a:lnTo>
                  <a:pt x="2280315" y="538609"/>
                </a:lnTo>
                <a:lnTo>
                  <a:pt x="2261204" y="497802"/>
                </a:lnTo>
                <a:lnTo>
                  <a:pt x="2240140" y="458141"/>
                </a:lnTo>
                <a:lnTo>
                  <a:pt x="2217184" y="419688"/>
                </a:lnTo>
                <a:lnTo>
                  <a:pt x="2192400" y="382506"/>
                </a:lnTo>
                <a:lnTo>
                  <a:pt x="2165847" y="346656"/>
                </a:lnTo>
                <a:lnTo>
                  <a:pt x="2137590" y="312200"/>
                </a:lnTo>
                <a:lnTo>
                  <a:pt x="2107690" y="279201"/>
                </a:lnTo>
                <a:lnTo>
                  <a:pt x="2076209" y="247721"/>
                </a:lnTo>
                <a:lnTo>
                  <a:pt x="2043210" y="217821"/>
                </a:lnTo>
                <a:lnTo>
                  <a:pt x="2008754" y="189565"/>
                </a:lnTo>
                <a:lnTo>
                  <a:pt x="1972903" y="163013"/>
                </a:lnTo>
                <a:lnTo>
                  <a:pt x="1935720" y="138229"/>
                </a:lnTo>
                <a:lnTo>
                  <a:pt x="1897266" y="115274"/>
                </a:lnTo>
                <a:lnTo>
                  <a:pt x="1857605" y="94210"/>
                </a:lnTo>
                <a:lnTo>
                  <a:pt x="1816798" y="75100"/>
                </a:lnTo>
                <a:lnTo>
                  <a:pt x="1774906" y="58006"/>
                </a:lnTo>
                <a:lnTo>
                  <a:pt x="1731993" y="42989"/>
                </a:lnTo>
                <a:lnTo>
                  <a:pt x="1688121" y="30112"/>
                </a:lnTo>
                <a:lnTo>
                  <a:pt x="1643351" y="19437"/>
                </a:lnTo>
                <a:lnTo>
                  <a:pt x="1597745" y="11026"/>
                </a:lnTo>
                <a:lnTo>
                  <a:pt x="1551366" y="4942"/>
                </a:lnTo>
                <a:lnTo>
                  <a:pt x="1504276" y="1245"/>
                </a:lnTo>
                <a:lnTo>
                  <a:pt x="1456537" y="0"/>
                </a:lnTo>
                <a:close/>
              </a:path>
            </a:pathLst>
          </a:custGeom>
          <a:solidFill>
            <a:srgbClr val="F9D2F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67" name="Google Shape;367;p24"/>
          <p:cNvSpPr/>
          <p:nvPr/>
        </p:nvSpPr>
        <p:spPr>
          <a:xfrm>
            <a:off x="4279662" y="1885504"/>
            <a:ext cx="2185034" cy="2066925"/>
          </a:xfrm>
          <a:custGeom>
            <a:rect b="b" l="l" r="r" t="t"/>
            <a:pathLst>
              <a:path extrusionOk="0" h="2755900" w="2913379">
                <a:moveTo>
                  <a:pt x="567575" y="1028700"/>
                </a:moveTo>
                <a:lnTo>
                  <a:pt x="522862" y="1041400"/>
                </a:lnTo>
                <a:lnTo>
                  <a:pt x="479433" y="1066800"/>
                </a:lnTo>
                <a:lnTo>
                  <a:pt x="437364" y="1092200"/>
                </a:lnTo>
                <a:lnTo>
                  <a:pt x="396734" y="1117600"/>
                </a:lnTo>
                <a:lnTo>
                  <a:pt x="357620" y="1143000"/>
                </a:lnTo>
                <a:lnTo>
                  <a:pt x="320100" y="1181100"/>
                </a:lnTo>
                <a:lnTo>
                  <a:pt x="284253" y="1206500"/>
                </a:lnTo>
                <a:lnTo>
                  <a:pt x="250154" y="1244600"/>
                </a:lnTo>
                <a:lnTo>
                  <a:pt x="217883" y="1282700"/>
                </a:lnTo>
                <a:lnTo>
                  <a:pt x="187517" y="1308100"/>
                </a:lnTo>
                <a:lnTo>
                  <a:pt x="159134" y="1358900"/>
                </a:lnTo>
                <a:lnTo>
                  <a:pt x="132811" y="1397000"/>
                </a:lnTo>
                <a:lnTo>
                  <a:pt x="108626" y="1435100"/>
                </a:lnTo>
                <a:lnTo>
                  <a:pt x="86657" y="1473200"/>
                </a:lnTo>
                <a:lnTo>
                  <a:pt x="66981" y="1524000"/>
                </a:lnTo>
                <a:lnTo>
                  <a:pt x="49677" y="1562100"/>
                </a:lnTo>
                <a:lnTo>
                  <a:pt x="34821" y="1612900"/>
                </a:lnTo>
                <a:lnTo>
                  <a:pt x="22493" y="1663700"/>
                </a:lnTo>
                <a:lnTo>
                  <a:pt x="12769" y="1714500"/>
                </a:lnTo>
                <a:lnTo>
                  <a:pt x="5726" y="1765300"/>
                </a:lnTo>
                <a:lnTo>
                  <a:pt x="1444" y="1816100"/>
                </a:lnTo>
                <a:lnTo>
                  <a:pt x="0" y="1866900"/>
                </a:lnTo>
                <a:lnTo>
                  <a:pt x="1245" y="1905000"/>
                </a:lnTo>
                <a:lnTo>
                  <a:pt x="4942" y="1955800"/>
                </a:lnTo>
                <a:lnTo>
                  <a:pt x="11027" y="2006600"/>
                </a:lnTo>
                <a:lnTo>
                  <a:pt x="19438" y="2044700"/>
                </a:lnTo>
                <a:lnTo>
                  <a:pt x="30113" y="2095500"/>
                </a:lnTo>
                <a:lnTo>
                  <a:pt x="42990" y="2133600"/>
                </a:lnTo>
                <a:lnTo>
                  <a:pt x="58007" y="2184400"/>
                </a:lnTo>
                <a:lnTo>
                  <a:pt x="75102" y="2222500"/>
                </a:lnTo>
                <a:lnTo>
                  <a:pt x="94213" y="2260600"/>
                </a:lnTo>
                <a:lnTo>
                  <a:pt x="115277" y="2298700"/>
                </a:lnTo>
                <a:lnTo>
                  <a:pt x="138233" y="2336800"/>
                </a:lnTo>
                <a:lnTo>
                  <a:pt x="163018" y="2374900"/>
                </a:lnTo>
                <a:lnTo>
                  <a:pt x="189570" y="2413000"/>
                </a:lnTo>
                <a:lnTo>
                  <a:pt x="217827" y="2451100"/>
                </a:lnTo>
                <a:lnTo>
                  <a:pt x="247727" y="2489200"/>
                </a:lnTo>
                <a:lnTo>
                  <a:pt x="279208" y="2514600"/>
                </a:lnTo>
                <a:lnTo>
                  <a:pt x="312207" y="2540000"/>
                </a:lnTo>
                <a:lnTo>
                  <a:pt x="346664" y="2578100"/>
                </a:lnTo>
                <a:lnTo>
                  <a:pt x="382514" y="2603500"/>
                </a:lnTo>
                <a:lnTo>
                  <a:pt x="419697" y="2628900"/>
                </a:lnTo>
                <a:lnTo>
                  <a:pt x="458151" y="2641600"/>
                </a:lnTo>
                <a:lnTo>
                  <a:pt x="497812" y="2667000"/>
                </a:lnTo>
                <a:lnTo>
                  <a:pt x="538619" y="2692400"/>
                </a:lnTo>
                <a:lnTo>
                  <a:pt x="623424" y="2717800"/>
                </a:lnTo>
                <a:lnTo>
                  <a:pt x="757672" y="2755900"/>
                </a:lnTo>
                <a:lnTo>
                  <a:pt x="1002720" y="2755900"/>
                </a:lnTo>
                <a:lnTo>
                  <a:pt x="1053369" y="2743200"/>
                </a:lnTo>
                <a:lnTo>
                  <a:pt x="1103064" y="2743200"/>
                </a:lnTo>
                <a:lnTo>
                  <a:pt x="1151723" y="2730500"/>
                </a:lnTo>
                <a:lnTo>
                  <a:pt x="1199265" y="2705100"/>
                </a:lnTo>
                <a:lnTo>
                  <a:pt x="1245611" y="2692400"/>
                </a:lnTo>
                <a:lnTo>
                  <a:pt x="1290678" y="2667000"/>
                </a:lnTo>
                <a:lnTo>
                  <a:pt x="1334386" y="2654300"/>
                </a:lnTo>
                <a:lnTo>
                  <a:pt x="1376655" y="2628900"/>
                </a:lnTo>
                <a:lnTo>
                  <a:pt x="1417403" y="2603500"/>
                </a:lnTo>
                <a:lnTo>
                  <a:pt x="1456550" y="2565400"/>
                </a:lnTo>
                <a:lnTo>
                  <a:pt x="1418476" y="2540000"/>
                </a:lnTo>
                <a:lnTo>
                  <a:pt x="1382231" y="2501900"/>
                </a:lnTo>
                <a:lnTo>
                  <a:pt x="1347902" y="2463800"/>
                </a:lnTo>
                <a:lnTo>
                  <a:pt x="1315574" y="2425700"/>
                </a:lnTo>
                <a:lnTo>
                  <a:pt x="1285336" y="2387600"/>
                </a:lnTo>
                <a:lnTo>
                  <a:pt x="1257273" y="2349500"/>
                </a:lnTo>
                <a:lnTo>
                  <a:pt x="1231472" y="2311400"/>
                </a:lnTo>
                <a:lnTo>
                  <a:pt x="1208019" y="2260600"/>
                </a:lnTo>
                <a:lnTo>
                  <a:pt x="1187001" y="2209800"/>
                </a:lnTo>
                <a:lnTo>
                  <a:pt x="1168504" y="2171700"/>
                </a:lnTo>
                <a:lnTo>
                  <a:pt x="1152616" y="2120900"/>
                </a:lnTo>
                <a:lnTo>
                  <a:pt x="1139423" y="2070100"/>
                </a:lnTo>
                <a:lnTo>
                  <a:pt x="1129010" y="2019300"/>
                </a:lnTo>
                <a:lnTo>
                  <a:pt x="1121466" y="1968500"/>
                </a:lnTo>
                <a:lnTo>
                  <a:pt x="1116876" y="1917700"/>
                </a:lnTo>
                <a:lnTo>
                  <a:pt x="1115326" y="1866900"/>
                </a:lnTo>
                <a:lnTo>
                  <a:pt x="1116009" y="1828800"/>
                </a:lnTo>
                <a:lnTo>
                  <a:pt x="1117996" y="1790700"/>
                </a:lnTo>
                <a:lnTo>
                  <a:pt x="1121198" y="1765300"/>
                </a:lnTo>
                <a:lnTo>
                  <a:pt x="1125524" y="1727200"/>
                </a:lnTo>
                <a:lnTo>
                  <a:pt x="1079928" y="1714500"/>
                </a:lnTo>
                <a:lnTo>
                  <a:pt x="1035668" y="1689100"/>
                </a:lnTo>
                <a:lnTo>
                  <a:pt x="992827" y="1663700"/>
                </a:lnTo>
                <a:lnTo>
                  <a:pt x="951487" y="1638300"/>
                </a:lnTo>
                <a:lnTo>
                  <a:pt x="911732" y="1612900"/>
                </a:lnTo>
                <a:lnTo>
                  <a:pt x="873642" y="1574800"/>
                </a:lnTo>
                <a:lnTo>
                  <a:pt x="837301" y="1549400"/>
                </a:lnTo>
                <a:lnTo>
                  <a:pt x="802791" y="1511300"/>
                </a:lnTo>
                <a:lnTo>
                  <a:pt x="770194" y="1473200"/>
                </a:lnTo>
                <a:lnTo>
                  <a:pt x="739592" y="1435100"/>
                </a:lnTo>
                <a:lnTo>
                  <a:pt x="711069" y="1397000"/>
                </a:lnTo>
                <a:lnTo>
                  <a:pt x="684706" y="1358900"/>
                </a:lnTo>
                <a:lnTo>
                  <a:pt x="660586" y="1308100"/>
                </a:lnTo>
                <a:lnTo>
                  <a:pt x="638790" y="1270000"/>
                </a:lnTo>
                <a:lnTo>
                  <a:pt x="619403" y="1219200"/>
                </a:lnTo>
                <a:lnTo>
                  <a:pt x="602505" y="1181100"/>
                </a:lnTo>
                <a:lnTo>
                  <a:pt x="588180" y="1130300"/>
                </a:lnTo>
                <a:lnTo>
                  <a:pt x="576509" y="1079500"/>
                </a:lnTo>
                <a:lnTo>
                  <a:pt x="567575" y="1028700"/>
                </a:lnTo>
                <a:close/>
              </a:path>
              <a:path extrusionOk="0" h="2755900" w="2913379">
                <a:moveTo>
                  <a:pt x="2345512" y="1028700"/>
                </a:moveTo>
                <a:lnTo>
                  <a:pt x="2336578" y="1079500"/>
                </a:lnTo>
                <a:lnTo>
                  <a:pt x="2324907" y="1130300"/>
                </a:lnTo>
                <a:lnTo>
                  <a:pt x="2310582" y="1181100"/>
                </a:lnTo>
                <a:lnTo>
                  <a:pt x="2293684" y="1219200"/>
                </a:lnTo>
                <a:lnTo>
                  <a:pt x="2274296" y="1270000"/>
                </a:lnTo>
                <a:lnTo>
                  <a:pt x="2252501" y="1308100"/>
                </a:lnTo>
                <a:lnTo>
                  <a:pt x="2228380" y="1358900"/>
                </a:lnTo>
                <a:lnTo>
                  <a:pt x="2202017" y="1397000"/>
                </a:lnTo>
                <a:lnTo>
                  <a:pt x="2173493" y="1435100"/>
                </a:lnTo>
                <a:lnTo>
                  <a:pt x="2142891" y="1473200"/>
                </a:lnTo>
                <a:lnTo>
                  <a:pt x="2110294" y="1511300"/>
                </a:lnTo>
                <a:lnTo>
                  <a:pt x="2075783" y="1549400"/>
                </a:lnTo>
                <a:lnTo>
                  <a:pt x="2039441" y="1574800"/>
                </a:lnTo>
                <a:lnTo>
                  <a:pt x="2001350" y="1612900"/>
                </a:lnTo>
                <a:lnTo>
                  <a:pt x="1961593" y="1638300"/>
                </a:lnTo>
                <a:lnTo>
                  <a:pt x="1920252" y="1663700"/>
                </a:lnTo>
                <a:lnTo>
                  <a:pt x="1877410" y="1689100"/>
                </a:lnTo>
                <a:lnTo>
                  <a:pt x="1833148" y="1714500"/>
                </a:lnTo>
                <a:lnTo>
                  <a:pt x="1787550" y="1727200"/>
                </a:lnTo>
                <a:lnTo>
                  <a:pt x="1791883" y="1765300"/>
                </a:lnTo>
                <a:lnTo>
                  <a:pt x="1795089" y="1790700"/>
                </a:lnTo>
                <a:lnTo>
                  <a:pt x="1797078" y="1828800"/>
                </a:lnTo>
                <a:lnTo>
                  <a:pt x="1797761" y="1866900"/>
                </a:lnTo>
                <a:lnTo>
                  <a:pt x="1796211" y="1917700"/>
                </a:lnTo>
                <a:lnTo>
                  <a:pt x="1791621" y="1968500"/>
                </a:lnTo>
                <a:lnTo>
                  <a:pt x="1784077" y="2019300"/>
                </a:lnTo>
                <a:lnTo>
                  <a:pt x="1773664" y="2070100"/>
                </a:lnTo>
                <a:lnTo>
                  <a:pt x="1760471" y="2120900"/>
                </a:lnTo>
                <a:lnTo>
                  <a:pt x="1744583" y="2171700"/>
                </a:lnTo>
                <a:lnTo>
                  <a:pt x="1726087" y="2209800"/>
                </a:lnTo>
                <a:lnTo>
                  <a:pt x="1705070" y="2260600"/>
                </a:lnTo>
                <a:lnTo>
                  <a:pt x="1681618" y="2311400"/>
                </a:lnTo>
                <a:lnTo>
                  <a:pt x="1655817" y="2349500"/>
                </a:lnTo>
                <a:lnTo>
                  <a:pt x="1627755" y="2387600"/>
                </a:lnTo>
                <a:lnTo>
                  <a:pt x="1597518" y="2425700"/>
                </a:lnTo>
                <a:lnTo>
                  <a:pt x="1565192" y="2463800"/>
                </a:lnTo>
                <a:lnTo>
                  <a:pt x="1530864" y="2501900"/>
                </a:lnTo>
                <a:lnTo>
                  <a:pt x="1494622" y="2540000"/>
                </a:lnTo>
                <a:lnTo>
                  <a:pt x="1456550" y="2565400"/>
                </a:lnTo>
                <a:lnTo>
                  <a:pt x="1495694" y="2603500"/>
                </a:lnTo>
                <a:lnTo>
                  <a:pt x="1536439" y="2628900"/>
                </a:lnTo>
                <a:lnTo>
                  <a:pt x="1578706" y="2654300"/>
                </a:lnTo>
                <a:lnTo>
                  <a:pt x="1622413" y="2667000"/>
                </a:lnTo>
                <a:lnTo>
                  <a:pt x="1667479" y="2692400"/>
                </a:lnTo>
                <a:lnTo>
                  <a:pt x="1713823" y="2705100"/>
                </a:lnTo>
                <a:lnTo>
                  <a:pt x="1761365" y="2730500"/>
                </a:lnTo>
                <a:lnTo>
                  <a:pt x="1810024" y="2743200"/>
                </a:lnTo>
                <a:lnTo>
                  <a:pt x="1859718" y="2743200"/>
                </a:lnTo>
                <a:lnTo>
                  <a:pt x="1910367" y="2755900"/>
                </a:lnTo>
                <a:lnTo>
                  <a:pt x="2155415" y="2755900"/>
                </a:lnTo>
                <a:lnTo>
                  <a:pt x="2289663" y="2717800"/>
                </a:lnTo>
                <a:lnTo>
                  <a:pt x="2374467" y="2692400"/>
                </a:lnTo>
                <a:lnTo>
                  <a:pt x="2415275" y="2667000"/>
                </a:lnTo>
                <a:lnTo>
                  <a:pt x="2454936" y="2641600"/>
                </a:lnTo>
                <a:lnTo>
                  <a:pt x="2493389" y="2628900"/>
                </a:lnTo>
                <a:lnTo>
                  <a:pt x="2530573" y="2603500"/>
                </a:lnTo>
                <a:lnTo>
                  <a:pt x="2566423" y="2578100"/>
                </a:lnTo>
                <a:lnTo>
                  <a:pt x="2600879" y="2540000"/>
                </a:lnTo>
                <a:lnTo>
                  <a:pt x="2633879" y="2514600"/>
                </a:lnTo>
                <a:lnTo>
                  <a:pt x="2665360" y="2489200"/>
                </a:lnTo>
                <a:lnTo>
                  <a:pt x="2695260" y="2451100"/>
                </a:lnTo>
                <a:lnTo>
                  <a:pt x="2723517" y="2413000"/>
                </a:lnTo>
                <a:lnTo>
                  <a:pt x="2750069" y="2374900"/>
                </a:lnTo>
                <a:lnTo>
                  <a:pt x="2774854" y="2336800"/>
                </a:lnTo>
                <a:lnTo>
                  <a:pt x="2797810" y="2298700"/>
                </a:lnTo>
                <a:lnTo>
                  <a:pt x="2818874" y="2260600"/>
                </a:lnTo>
                <a:lnTo>
                  <a:pt x="2837984" y="2222500"/>
                </a:lnTo>
                <a:lnTo>
                  <a:pt x="2855079" y="2184400"/>
                </a:lnTo>
                <a:lnTo>
                  <a:pt x="2870097" y="2133600"/>
                </a:lnTo>
                <a:lnTo>
                  <a:pt x="2882974" y="2095500"/>
                </a:lnTo>
                <a:lnTo>
                  <a:pt x="2893649" y="2044700"/>
                </a:lnTo>
                <a:lnTo>
                  <a:pt x="2902060" y="2006600"/>
                </a:lnTo>
                <a:lnTo>
                  <a:pt x="2908145" y="1955800"/>
                </a:lnTo>
                <a:lnTo>
                  <a:pt x="2911841" y="1905000"/>
                </a:lnTo>
                <a:lnTo>
                  <a:pt x="2913087" y="1866900"/>
                </a:lnTo>
                <a:lnTo>
                  <a:pt x="2911643" y="1816100"/>
                </a:lnTo>
                <a:lnTo>
                  <a:pt x="2907360" y="1765300"/>
                </a:lnTo>
                <a:lnTo>
                  <a:pt x="2900318" y="1714500"/>
                </a:lnTo>
                <a:lnTo>
                  <a:pt x="2890594" y="1663700"/>
                </a:lnTo>
                <a:lnTo>
                  <a:pt x="2878266" y="1612900"/>
                </a:lnTo>
                <a:lnTo>
                  <a:pt x="2863410" y="1562100"/>
                </a:lnTo>
                <a:lnTo>
                  <a:pt x="2846106" y="1524000"/>
                </a:lnTo>
                <a:lnTo>
                  <a:pt x="2826430" y="1473200"/>
                </a:lnTo>
                <a:lnTo>
                  <a:pt x="2804461" y="1435100"/>
                </a:lnTo>
                <a:lnTo>
                  <a:pt x="2780276" y="1397000"/>
                </a:lnTo>
                <a:lnTo>
                  <a:pt x="2753953" y="1358900"/>
                </a:lnTo>
                <a:lnTo>
                  <a:pt x="2725570" y="1308100"/>
                </a:lnTo>
                <a:lnTo>
                  <a:pt x="2695204" y="1282700"/>
                </a:lnTo>
                <a:lnTo>
                  <a:pt x="2662933" y="1244600"/>
                </a:lnTo>
                <a:lnTo>
                  <a:pt x="2628834" y="1206500"/>
                </a:lnTo>
                <a:lnTo>
                  <a:pt x="2592986" y="1181100"/>
                </a:lnTo>
                <a:lnTo>
                  <a:pt x="2555467" y="1143000"/>
                </a:lnTo>
                <a:lnTo>
                  <a:pt x="2516353" y="1117600"/>
                </a:lnTo>
                <a:lnTo>
                  <a:pt x="2475723" y="1092200"/>
                </a:lnTo>
                <a:lnTo>
                  <a:pt x="2433654" y="1066800"/>
                </a:lnTo>
                <a:lnTo>
                  <a:pt x="2390225" y="1041400"/>
                </a:lnTo>
                <a:lnTo>
                  <a:pt x="2345512" y="1028700"/>
                </a:lnTo>
                <a:close/>
              </a:path>
              <a:path extrusionOk="0" h="2755900" w="2913379">
                <a:moveTo>
                  <a:pt x="1603652" y="1778000"/>
                </a:moveTo>
                <a:lnTo>
                  <a:pt x="1309432" y="1778000"/>
                </a:lnTo>
                <a:lnTo>
                  <a:pt x="1357704" y="1790700"/>
                </a:lnTo>
                <a:lnTo>
                  <a:pt x="1555378" y="1790700"/>
                </a:lnTo>
                <a:lnTo>
                  <a:pt x="1603652" y="1778000"/>
                </a:lnTo>
                <a:close/>
              </a:path>
              <a:path extrusionOk="0" h="2755900" w="2913379">
                <a:moveTo>
                  <a:pt x="1456550" y="1155700"/>
                </a:moveTo>
                <a:lnTo>
                  <a:pt x="1419913" y="1193800"/>
                </a:lnTo>
                <a:lnTo>
                  <a:pt x="1384973" y="1219200"/>
                </a:lnTo>
                <a:lnTo>
                  <a:pt x="1351806" y="1257300"/>
                </a:lnTo>
                <a:lnTo>
                  <a:pt x="1320488" y="1295400"/>
                </a:lnTo>
                <a:lnTo>
                  <a:pt x="1291092" y="1333500"/>
                </a:lnTo>
                <a:lnTo>
                  <a:pt x="1263696" y="1371600"/>
                </a:lnTo>
                <a:lnTo>
                  <a:pt x="1238373" y="1409700"/>
                </a:lnTo>
                <a:lnTo>
                  <a:pt x="1215200" y="1447800"/>
                </a:lnTo>
                <a:lnTo>
                  <a:pt x="1194253" y="1498600"/>
                </a:lnTo>
                <a:lnTo>
                  <a:pt x="1175605" y="1536700"/>
                </a:lnTo>
                <a:lnTo>
                  <a:pt x="1159333" y="1587500"/>
                </a:lnTo>
                <a:lnTo>
                  <a:pt x="1145512" y="1638300"/>
                </a:lnTo>
                <a:lnTo>
                  <a:pt x="1134217" y="1676400"/>
                </a:lnTo>
                <a:lnTo>
                  <a:pt x="1125524" y="1727200"/>
                </a:lnTo>
                <a:lnTo>
                  <a:pt x="1169991" y="1752600"/>
                </a:lnTo>
                <a:lnTo>
                  <a:pt x="1262011" y="1778000"/>
                </a:lnTo>
                <a:lnTo>
                  <a:pt x="1651072" y="1778000"/>
                </a:lnTo>
                <a:lnTo>
                  <a:pt x="1743088" y="1752600"/>
                </a:lnTo>
                <a:lnTo>
                  <a:pt x="1787550" y="1727200"/>
                </a:lnTo>
                <a:lnTo>
                  <a:pt x="1778860" y="1676400"/>
                </a:lnTo>
                <a:lnTo>
                  <a:pt x="1767567" y="1638300"/>
                </a:lnTo>
                <a:lnTo>
                  <a:pt x="1753748" y="1587500"/>
                </a:lnTo>
                <a:lnTo>
                  <a:pt x="1737478" y="1536700"/>
                </a:lnTo>
                <a:lnTo>
                  <a:pt x="1718832" y="1498600"/>
                </a:lnTo>
                <a:lnTo>
                  <a:pt x="1697885" y="1447800"/>
                </a:lnTo>
                <a:lnTo>
                  <a:pt x="1674714" y="1409700"/>
                </a:lnTo>
                <a:lnTo>
                  <a:pt x="1649393" y="1371600"/>
                </a:lnTo>
                <a:lnTo>
                  <a:pt x="1621997" y="1333500"/>
                </a:lnTo>
                <a:lnTo>
                  <a:pt x="1592604" y="1295400"/>
                </a:lnTo>
                <a:lnTo>
                  <a:pt x="1561287" y="1257300"/>
                </a:lnTo>
                <a:lnTo>
                  <a:pt x="1528122" y="1219200"/>
                </a:lnTo>
                <a:lnTo>
                  <a:pt x="1493184" y="1193800"/>
                </a:lnTo>
                <a:lnTo>
                  <a:pt x="1456550" y="1155700"/>
                </a:lnTo>
                <a:close/>
              </a:path>
              <a:path extrusionOk="0" h="2755900" w="2913379">
                <a:moveTo>
                  <a:pt x="1910367" y="965200"/>
                </a:moveTo>
                <a:lnTo>
                  <a:pt x="1002720" y="965200"/>
                </a:lnTo>
                <a:lnTo>
                  <a:pt x="1103064" y="990600"/>
                </a:lnTo>
                <a:lnTo>
                  <a:pt x="1245611" y="1028700"/>
                </a:lnTo>
                <a:lnTo>
                  <a:pt x="1290678" y="1054100"/>
                </a:lnTo>
                <a:lnTo>
                  <a:pt x="1334386" y="1079500"/>
                </a:lnTo>
                <a:lnTo>
                  <a:pt x="1376655" y="1104900"/>
                </a:lnTo>
                <a:lnTo>
                  <a:pt x="1417403" y="1130300"/>
                </a:lnTo>
                <a:lnTo>
                  <a:pt x="1456550" y="1155700"/>
                </a:lnTo>
                <a:lnTo>
                  <a:pt x="1495694" y="1130300"/>
                </a:lnTo>
                <a:lnTo>
                  <a:pt x="1536439" y="1104900"/>
                </a:lnTo>
                <a:lnTo>
                  <a:pt x="1578706" y="1079500"/>
                </a:lnTo>
                <a:lnTo>
                  <a:pt x="1622413" y="1054100"/>
                </a:lnTo>
                <a:lnTo>
                  <a:pt x="1667479" y="1028700"/>
                </a:lnTo>
                <a:lnTo>
                  <a:pt x="1810024" y="990600"/>
                </a:lnTo>
                <a:lnTo>
                  <a:pt x="1910367" y="965200"/>
                </a:lnTo>
                <a:close/>
              </a:path>
              <a:path extrusionOk="0" h="2755900" w="2913379">
                <a:moveTo>
                  <a:pt x="1643351" y="12700"/>
                </a:moveTo>
                <a:lnTo>
                  <a:pt x="1269728" y="12700"/>
                </a:lnTo>
                <a:lnTo>
                  <a:pt x="1138175" y="50800"/>
                </a:lnTo>
                <a:lnTo>
                  <a:pt x="1096284" y="76200"/>
                </a:lnTo>
                <a:lnTo>
                  <a:pt x="1055477" y="88900"/>
                </a:lnTo>
                <a:lnTo>
                  <a:pt x="1015816" y="114300"/>
                </a:lnTo>
                <a:lnTo>
                  <a:pt x="977364" y="139700"/>
                </a:lnTo>
                <a:lnTo>
                  <a:pt x="940181" y="152400"/>
                </a:lnTo>
                <a:lnTo>
                  <a:pt x="904331" y="190500"/>
                </a:lnTo>
                <a:lnTo>
                  <a:pt x="869875" y="215900"/>
                </a:lnTo>
                <a:lnTo>
                  <a:pt x="836876" y="241300"/>
                </a:lnTo>
                <a:lnTo>
                  <a:pt x="805395" y="279400"/>
                </a:lnTo>
                <a:lnTo>
                  <a:pt x="775495" y="304800"/>
                </a:lnTo>
                <a:lnTo>
                  <a:pt x="747238" y="342900"/>
                </a:lnTo>
                <a:lnTo>
                  <a:pt x="720687" y="381000"/>
                </a:lnTo>
                <a:lnTo>
                  <a:pt x="695902" y="419100"/>
                </a:lnTo>
                <a:lnTo>
                  <a:pt x="672946" y="457200"/>
                </a:lnTo>
                <a:lnTo>
                  <a:pt x="651882" y="495300"/>
                </a:lnTo>
                <a:lnTo>
                  <a:pt x="632772" y="533400"/>
                </a:lnTo>
                <a:lnTo>
                  <a:pt x="615677" y="571500"/>
                </a:lnTo>
                <a:lnTo>
                  <a:pt x="600660" y="622300"/>
                </a:lnTo>
                <a:lnTo>
                  <a:pt x="587783" y="660400"/>
                </a:lnTo>
                <a:lnTo>
                  <a:pt x="577108" y="711200"/>
                </a:lnTo>
                <a:lnTo>
                  <a:pt x="568696" y="749300"/>
                </a:lnTo>
                <a:lnTo>
                  <a:pt x="562612" y="800100"/>
                </a:lnTo>
                <a:lnTo>
                  <a:pt x="558915" y="850900"/>
                </a:lnTo>
                <a:lnTo>
                  <a:pt x="557669" y="889000"/>
                </a:lnTo>
                <a:lnTo>
                  <a:pt x="558306" y="927100"/>
                </a:lnTo>
                <a:lnTo>
                  <a:pt x="560193" y="965200"/>
                </a:lnTo>
                <a:lnTo>
                  <a:pt x="563295" y="990600"/>
                </a:lnTo>
                <a:lnTo>
                  <a:pt x="567575" y="1028700"/>
                </a:lnTo>
                <a:lnTo>
                  <a:pt x="704169" y="990600"/>
                </a:lnTo>
                <a:lnTo>
                  <a:pt x="799947" y="965200"/>
                </a:lnTo>
                <a:lnTo>
                  <a:pt x="2352894" y="965200"/>
                </a:lnTo>
                <a:lnTo>
                  <a:pt x="2354781" y="927100"/>
                </a:lnTo>
                <a:lnTo>
                  <a:pt x="2355418" y="889000"/>
                </a:lnTo>
                <a:lnTo>
                  <a:pt x="2354172" y="850900"/>
                </a:lnTo>
                <a:lnTo>
                  <a:pt x="2350475" y="800100"/>
                </a:lnTo>
                <a:lnTo>
                  <a:pt x="2344390" y="749300"/>
                </a:lnTo>
                <a:lnTo>
                  <a:pt x="2335979" y="711200"/>
                </a:lnTo>
                <a:lnTo>
                  <a:pt x="2325304" y="660400"/>
                </a:lnTo>
                <a:lnTo>
                  <a:pt x="2312427" y="622300"/>
                </a:lnTo>
                <a:lnTo>
                  <a:pt x="2297410" y="571500"/>
                </a:lnTo>
                <a:lnTo>
                  <a:pt x="2280315" y="533400"/>
                </a:lnTo>
                <a:lnTo>
                  <a:pt x="2261204" y="495300"/>
                </a:lnTo>
                <a:lnTo>
                  <a:pt x="2240140" y="457200"/>
                </a:lnTo>
                <a:lnTo>
                  <a:pt x="2217184" y="419100"/>
                </a:lnTo>
                <a:lnTo>
                  <a:pt x="2192400" y="381000"/>
                </a:lnTo>
                <a:lnTo>
                  <a:pt x="2165847" y="342900"/>
                </a:lnTo>
                <a:lnTo>
                  <a:pt x="2137590" y="304800"/>
                </a:lnTo>
                <a:lnTo>
                  <a:pt x="2107690" y="279400"/>
                </a:lnTo>
                <a:lnTo>
                  <a:pt x="2076209" y="241300"/>
                </a:lnTo>
                <a:lnTo>
                  <a:pt x="2043210" y="215900"/>
                </a:lnTo>
                <a:lnTo>
                  <a:pt x="2008754" y="190500"/>
                </a:lnTo>
                <a:lnTo>
                  <a:pt x="1972903" y="152400"/>
                </a:lnTo>
                <a:lnTo>
                  <a:pt x="1935720" y="139700"/>
                </a:lnTo>
                <a:lnTo>
                  <a:pt x="1897266" y="114300"/>
                </a:lnTo>
                <a:lnTo>
                  <a:pt x="1857605" y="88900"/>
                </a:lnTo>
                <a:lnTo>
                  <a:pt x="1816798" y="76200"/>
                </a:lnTo>
                <a:lnTo>
                  <a:pt x="1774906" y="50800"/>
                </a:lnTo>
                <a:lnTo>
                  <a:pt x="1643351" y="12700"/>
                </a:lnTo>
                <a:close/>
              </a:path>
              <a:path extrusionOk="0" h="2755900" w="2913379">
                <a:moveTo>
                  <a:pt x="2352894" y="965200"/>
                </a:moveTo>
                <a:lnTo>
                  <a:pt x="2113134" y="965200"/>
                </a:lnTo>
                <a:lnTo>
                  <a:pt x="2208914" y="990600"/>
                </a:lnTo>
                <a:lnTo>
                  <a:pt x="2345512" y="1028700"/>
                </a:lnTo>
                <a:lnTo>
                  <a:pt x="2349792" y="990600"/>
                </a:lnTo>
                <a:lnTo>
                  <a:pt x="2352894" y="965200"/>
                </a:lnTo>
                <a:close/>
              </a:path>
              <a:path extrusionOk="0" h="2755900" w="2913379">
                <a:moveTo>
                  <a:pt x="1551366" y="0"/>
                </a:moveTo>
                <a:lnTo>
                  <a:pt x="1361710" y="0"/>
                </a:lnTo>
                <a:lnTo>
                  <a:pt x="1315333" y="12700"/>
                </a:lnTo>
                <a:lnTo>
                  <a:pt x="1597745" y="12700"/>
                </a:lnTo>
                <a:lnTo>
                  <a:pt x="1551366" y="0"/>
                </a:lnTo>
                <a:close/>
              </a:path>
            </a:pathLst>
          </a:custGeom>
          <a:solidFill>
            <a:srgbClr val="F2A6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68" name="Google Shape;368;p24"/>
          <p:cNvSpPr/>
          <p:nvPr/>
        </p:nvSpPr>
        <p:spPr>
          <a:xfrm>
            <a:off x="5123388" y="2749400"/>
            <a:ext cx="496728" cy="476250"/>
          </a:xfrm>
          <a:custGeom>
            <a:rect b="b" l="l" r="r" t="t"/>
            <a:pathLst>
              <a:path extrusionOk="0" h="635000" w="662304">
                <a:moveTo>
                  <a:pt x="331012" y="0"/>
                </a:moveTo>
                <a:lnTo>
                  <a:pt x="294375" y="30643"/>
                </a:lnTo>
                <a:lnTo>
                  <a:pt x="259436" y="63158"/>
                </a:lnTo>
                <a:lnTo>
                  <a:pt x="226269" y="97468"/>
                </a:lnTo>
                <a:lnTo>
                  <a:pt x="194950" y="133496"/>
                </a:lnTo>
                <a:lnTo>
                  <a:pt x="165555" y="171165"/>
                </a:lnTo>
                <a:lnTo>
                  <a:pt x="138159" y="210400"/>
                </a:lnTo>
                <a:lnTo>
                  <a:pt x="112837" y="251123"/>
                </a:lnTo>
                <a:lnTo>
                  <a:pt x="89665" y="293258"/>
                </a:lnTo>
                <a:lnTo>
                  <a:pt x="68718" y="336729"/>
                </a:lnTo>
                <a:lnTo>
                  <a:pt x="50072" y="381458"/>
                </a:lnTo>
                <a:lnTo>
                  <a:pt x="33802" y="427371"/>
                </a:lnTo>
                <a:lnTo>
                  <a:pt x="19982" y="474388"/>
                </a:lnTo>
                <a:lnTo>
                  <a:pt x="8690" y="522436"/>
                </a:lnTo>
                <a:lnTo>
                  <a:pt x="0" y="571436"/>
                </a:lnTo>
                <a:lnTo>
                  <a:pt x="44465" y="587730"/>
                </a:lnTo>
                <a:lnTo>
                  <a:pt x="89981" y="601734"/>
                </a:lnTo>
                <a:lnTo>
                  <a:pt x="136482" y="613370"/>
                </a:lnTo>
                <a:lnTo>
                  <a:pt x="183902" y="622558"/>
                </a:lnTo>
                <a:lnTo>
                  <a:pt x="232174" y="629220"/>
                </a:lnTo>
                <a:lnTo>
                  <a:pt x="281233" y="633275"/>
                </a:lnTo>
                <a:lnTo>
                  <a:pt x="331012" y="634644"/>
                </a:lnTo>
                <a:lnTo>
                  <a:pt x="380792" y="633275"/>
                </a:lnTo>
                <a:lnTo>
                  <a:pt x="429851" y="629220"/>
                </a:lnTo>
                <a:lnTo>
                  <a:pt x="478123" y="622558"/>
                </a:lnTo>
                <a:lnTo>
                  <a:pt x="525542" y="613370"/>
                </a:lnTo>
                <a:lnTo>
                  <a:pt x="572043" y="601734"/>
                </a:lnTo>
                <a:lnTo>
                  <a:pt x="617559" y="587730"/>
                </a:lnTo>
                <a:lnTo>
                  <a:pt x="662025" y="571436"/>
                </a:lnTo>
                <a:lnTo>
                  <a:pt x="653335" y="522436"/>
                </a:lnTo>
                <a:lnTo>
                  <a:pt x="642042" y="474388"/>
                </a:lnTo>
                <a:lnTo>
                  <a:pt x="628223" y="427371"/>
                </a:lnTo>
                <a:lnTo>
                  <a:pt x="611953" y="381458"/>
                </a:lnTo>
                <a:lnTo>
                  <a:pt x="593306" y="336729"/>
                </a:lnTo>
                <a:lnTo>
                  <a:pt x="572359" y="293258"/>
                </a:lnTo>
                <a:lnTo>
                  <a:pt x="549187" y="251123"/>
                </a:lnTo>
                <a:lnTo>
                  <a:pt x="523865" y="210400"/>
                </a:lnTo>
                <a:lnTo>
                  <a:pt x="496469" y="171165"/>
                </a:lnTo>
                <a:lnTo>
                  <a:pt x="467074" y="133496"/>
                </a:lnTo>
                <a:lnTo>
                  <a:pt x="435756" y="97468"/>
                </a:lnTo>
                <a:lnTo>
                  <a:pt x="402589" y="63158"/>
                </a:lnTo>
                <a:lnTo>
                  <a:pt x="367649" y="30643"/>
                </a:lnTo>
                <a:lnTo>
                  <a:pt x="331012"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69" name="Google Shape;369;p24"/>
          <p:cNvSpPr/>
          <p:nvPr/>
        </p:nvSpPr>
        <p:spPr>
          <a:xfrm>
            <a:off x="5283240" y="868154"/>
            <a:ext cx="142875" cy="2119313"/>
          </a:xfrm>
          <a:custGeom>
            <a:rect b="b" l="l" r="r" t="t"/>
            <a:pathLst>
              <a:path extrusionOk="0" h="2825750" w="190500">
                <a:moveTo>
                  <a:pt x="0" y="2825750"/>
                </a:moveTo>
                <a:lnTo>
                  <a:pt x="190500" y="2825750"/>
                </a:lnTo>
                <a:lnTo>
                  <a:pt x="190500" y="0"/>
                </a:lnTo>
                <a:lnTo>
                  <a:pt x="0" y="0"/>
                </a:lnTo>
                <a:lnTo>
                  <a:pt x="0" y="2825750"/>
                </a:lnTo>
                <a:close/>
              </a:path>
            </a:pathLst>
          </a:custGeom>
          <a:solidFill>
            <a:srgbClr val="D3E3F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70" name="Google Shape;370;p24"/>
          <p:cNvSpPr/>
          <p:nvPr/>
        </p:nvSpPr>
        <p:spPr>
          <a:xfrm>
            <a:off x="4279662" y="1877411"/>
            <a:ext cx="2185034" cy="2075021"/>
          </a:xfrm>
          <a:custGeom>
            <a:rect b="b" l="l" r="r" t="t"/>
            <a:pathLst>
              <a:path extrusionOk="0" h="2766695" w="2913379">
                <a:moveTo>
                  <a:pt x="1456537" y="0"/>
                </a:moveTo>
                <a:lnTo>
                  <a:pt x="1408799" y="1245"/>
                </a:lnTo>
                <a:lnTo>
                  <a:pt x="1361710" y="4942"/>
                </a:lnTo>
                <a:lnTo>
                  <a:pt x="1315333" y="11026"/>
                </a:lnTo>
                <a:lnTo>
                  <a:pt x="1269728" y="19437"/>
                </a:lnTo>
                <a:lnTo>
                  <a:pt x="1224959" y="30112"/>
                </a:lnTo>
                <a:lnTo>
                  <a:pt x="1181087" y="42989"/>
                </a:lnTo>
                <a:lnTo>
                  <a:pt x="1138175" y="58006"/>
                </a:lnTo>
                <a:lnTo>
                  <a:pt x="1096284" y="75100"/>
                </a:lnTo>
                <a:lnTo>
                  <a:pt x="1055477" y="94210"/>
                </a:lnTo>
                <a:lnTo>
                  <a:pt x="1015816" y="115274"/>
                </a:lnTo>
                <a:lnTo>
                  <a:pt x="977364" y="138229"/>
                </a:lnTo>
                <a:lnTo>
                  <a:pt x="940181" y="163013"/>
                </a:lnTo>
                <a:lnTo>
                  <a:pt x="904331" y="189565"/>
                </a:lnTo>
                <a:lnTo>
                  <a:pt x="869875" y="217821"/>
                </a:lnTo>
                <a:lnTo>
                  <a:pt x="836876" y="247721"/>
                </a:lnTo>
                <a:lnTo>
                  <a:pt x="805395" y="279201"/>
                </a:lnTo>
                <a:lnTo>
                  <a:pt x="775495" y="312200"/>
                </a:lnTo>
                <a:lnTo>
                  <a:pt x="747238" y="346656"/>
                </a:lnTo>
                <a:lnTo>
                  <a:pt x="720687" y="382506"/>
                </a:lnTo>
                <a:lnTo>
                  <a:pt x="695902" y="419688"/>
                </a:lnTo>
                <a:lnTo>
                  <a:pt x="672946" y="458141"/>
                </a:lnTo>
                <a:lnTo>
                  <a:pt x="651882" y="497802"/>
                </a:lnTo>
                <a:lnTo>
                  <a:pt x="632772" y="538609"/>
                </a:lnTo>
                <a:lnTo>
                  <a:pt x="615677" y="580500"/>
                </a:lnTo>
                <a:lnTo>
                  <a:pt x="600660" y="623412"/>
                </a:lnTo>
                <a:lnTo>
                  <a:pt x="587783" y="667285"/>
                </a:lnTo>
                <a:lnTo>
                  <a:pt x="577108" y="712054"/>
                </a:lnTo>
                <a:lnTo>
                  <a:pt x="568696" y="757660"/>
                </a:lnTo>
                <a:lnTo>
                  <a:pt x="562612" y="804038"/>
                </a:lnTo>
                <a:lnTo>
                  <a:pt x="558915" y="851128"/>
                </a:lnTo>
                <a:lnTo>
                  <a:pt x="557669" y="898867"/>
                </a:lnTo>
                <a:lnTo>
                  <a:pt x="558306" y="932709"/>
                </a:lnTo>
                <a:lnTo>
                  <a:pt x="560193" y="966231"/>
                </a:lnTo>
                <a:lnTo>
                  <a:pt x="563295" y="999416"/>
                </a:lnTo>
                <a:lnTo>
                  <a:pt x="567575" y="1032243"/>
                </a:lnTo>
                <a:lnTo>
                  <a:pt x="522862" y="1051412"/>
                </a:lnTo>
                <a:lnTo>
                  <a:pt x="479433" y="1072888"/>
                </a:lnTo>
                <a:lnTo>
                  <a:pt x="437364" y="1096594"/>
                </a:lnTo>
                <a:lnTo>
                  <a:pt x="396734" y="1122453"/>
                </a:lnTo>
                <a:lnTo>
                  <a:pt x="357620" y="1150386"/>
                </a:lnTo>
                <a:lnTo>
                  <a:pt x="320100" y="1180317"/>
                </a:lnTo>
                <a:lnTo>
                  <a:pt x="284253" y="1212168"/>
                </a:lnTo>
                <a:lnTo>
                  <a:pt x="250154" y="1245862"/>
                </a:lnTo>
                <a:lnTo>
                  <a:pt x="217883" y="1281323"/>
                </a:lnTo>
                <a:lnTo>
                  <a:pt x="187517" y="1318471"/>
                </a:lnTo>
                <a:lnTo>
                  <a:pt x="159134" y="1357231"/>
                </a:lnTo>
                <a:lnTo>
                  <a:pt x="132811" y="1397525"/>
                </a:lnTo>
                <a:lnTo>
                  <a:pt x="108626" y="1439275"/>
                </a:lnTo>
                <a:lnTo>
                  <a:pt x="86657" y="1482404"/>
                </a:lnTo>
                <a:lnTo>
                  <a:pt x="66981" y="1526835"/>
                </a:lnTo>
                <a:lnTo>
                  <a:pt x="49677" y="1572491"/>
                </a:lnTo>
                <a:lnTo>
                  <a:pt x="34821" y="1619294"/>
                </a:lnTo>
                <a:lnTo>
                  <a:pt x="22493" y="1667168"/>
                </a:lnTo>
                <a:lnTo>
                  <a:pt x="12769" y="1716033"/>
                </a:lnTo>
                <a:lnTo>
                  <a:pt x="5726" y="1765815"/>
                </a:lnTo>
                <a:lnTo>
                  <a:pt x="1444" y="1816434"/>
                </a:lnTo>
                <a:lnTo>
                  <a:pt x="0" y="1867814"/>
                </a:lnTo>
                <a:lnTo>
                  <a:pt x="1245" y="1915553"/>
                </a:lnTo>
                <a:lnTo>
                  <a:pt x="4942" y="1962643"/>
                </a:lnTo>
                <a:lnTo>
                  <a:pt x="11027" y="2009022"/>
                </a:lnTo>
                <a:lnTo>
                  <a:pt x="19438" y="2054627"/>
                </a:lnTo>
                <a:lnTo>
                  <a:pt x="30113" y="2099398"/>
                </a:lnTo>
                <a:lnTo>
                  <a:pt x="42990" y="2143270"/>
                </a:lnTo>
                <a:lnTo>
                  <a:pt x="58007" y="2186183"/>
                </a:lnTo>
                <a:lnTo>
                  <a:pt x="75102" y="2228075"/>
                </a:lnTo>
                <a:lnTo>
                  <a:pt x="94213" y="2268882"/>
                </a:lnTo>
                <a:lnTo>
                  <a:pt x="115277" y="2308543"/>
                </a:lnTo>
                <a:lnTo>
                  <a:pt x="138233" y="2346997"/>
                </a:lnTo>
                <a:lnTo>
                  <a:pt x="163018" y="2384180"/>
                </a:lnTo>
                <a:lnTo>
                  <a:pt x="189570" y="2420030"/>
                </a:lnTo>
                <a:lnTo>
                  <a:pt x="217827" y="2454487"/>
                </a:lnTo>
                <a:lnTo>
                  <a:pt x="247727" y="2487486"/>
                </a:lnTo>
                <a:lnTo>
                  <a:pt x="279208" y="2518967"/>
                </a:lnTo>
                <a:lnTo>
                  <a:pt x="312207" y="2548867"/>
                </a:lnTo>
                <a:lnTo>
                  <a:pt x="346664" y="2577124"/>
                </a:lnTo>
                <a:lnTo>
                  <a:pt x="382514" y="2603676"/>
                </a:lnTo>
                <a:lnTo>
                  <a:pt x="419697" y="2628461"/>
                </a:lnTo>
                <a:lnTo>
                  <a:pt x="458151" y="2651417"/>
                </a:lnTo>
                <a:lnTo>
                  <a:pt x="497812" y="2672481"/>
                </a:lnTo>
                <a:lnTo>
                  <a:pt x="538619" y="2691592"/>
                </a:lnTo>
                <a:lnTo>
                  <a:pt x="580511" y="2708687"/>
                </a:lnTo>
                <a:lnTo>
                  <a:pt x="623424" y="2723704"/>
                </a:lnTo>
                <a:lnTo>
                  <a:pt x="667296" y="2736581"/>
                </a:lnTo>
                <a:lnTo>
                  <a:pt x="712067" y="2747256"/>
                </a:lnTo>
                <a:lnTo>
                  <a:pt x="757672" y="2755667"/>
                </a:lnTo>
                <a:lnTo>
                  <a:pt x="804051" y="2761752"/>
                </a:lnTo>
                <a:lnTo>
                  <a:pt x="851141" y="2765449"/>
                </a:lnTo>
                <a:lnTo>
                  <a:pt x="898880" y="2766695"/>
                </a:lnTo>
                <a:lnTo>
                  <a:pt x="951196" y="2765193"/>
                </a:lnTo>
                <a:lnTo>
                  <a:pt x="1002720" y="2760745"/>
                </a:lnTo>
                <a:lnTo>
                  <a:pt x="1053369" y="2753434"/>
                </a:lnTo>
                <a:lnTo>
                  <a:pt x="1103064" y="2743342"/>
                </a:lnTo>
                <a:lnTo>
                  <a:pt x="1151723" y="2730554"/>
                </a:lnTo>
                <a:lnTo>
                  <a:pt x="1199265" y="2715152"/>
                </a:lnTo>
                <a:lnTo>
                  <a:pt x="1245611" y="2697219"/>
                </a:lnTo>
                <a:lnTo>
                  <a:pt x="1290678" y="2676839"/>
                </a:lnTo>
                <a:lnTo>
                  <a:pt x="1334386" y="2654095"/>
                </a:lnTo>
                <a:lnTo>
                  <a:pt x="1376655" y="2629070"/>
                </a:lnTo>
                <a:lnTo>
                  <a:pt x="1417403" y="2601848"/>
                </a:lnTo>
                <a:lnTo>
                  <a:pt x="1456550" y="2572512"/>
                </a:lnTo>
                <a:lnTo>
                  <a:pt x="1495694" y="2601848"/>
                </a:lnTo>
                <a:lnTo>
                  <a:pt x="1536439" y="2629070"/>
                </a:lnTo>
                <a:lnTo>
                  <a:pt x="1578706" y="2654095"/>
                </a:lnTo>
                <a:lnTo>
                  <a:pt x="1622413" y="2676839"/>
                </a:lnTo>
                <a:lnTo>
                  <a:pt x="1667479" y="2697219"/>
                </a:lnTo>
                <a:lnTo>
                  <a:pt x="1713823" y="2715152"/>
                </a:lnTo>
                <a:lnTo>
                  <a:pt x="1761365" y="2730554"/>
                </a:lnTo>
                <a:lnTo>
                  <a:pt x="1810024" y="2743342"/>
                </a:lnTo>
                <a:lnTo>
                  <a:pt x="1859718" y="2753434"/>
                </a:lnTo>
                <a:lnTo>
                  <a:pt x="1910367" y="2760745"/>
                </a:lnTo>
                <a:lnTo>
                  <a:pt x="1961890" y="2765193"/>
                </a:lnTo>
                <a:lnTo>
                  <a:pt x="2014207" y="2766695"/>
                </a:lnTo>
                <a:lnTo>
                  <a:pt x="2061946" y="2765449"/>
                </a:lnTo>
                <a:lnTo>
                  <a:pt x="2109036" y="2761752"/>
                </a:lnTo>
                <a:lnTo>
                  <a:pt x="2155415" y="2755667"/>
                </a:lnTo>
                <a:lnTo>
                  <a:pt x="2201020" y="2747256"/>
                </a:lnTo>
                <a:lnTo>
                  <a:pt x="2245790" y="2736581"/>
                </a:lnTo>
                <a:lnTo>
                  <a:pt x="2289663" y="2723704"/>
                </a:lnTo>
                <a:lnTo>
                  <a:pt x="2332576" y="2708687"/>
                </a:lnTo>
                <a:lnTo>
                  <a:pt x="2374467" y="2691592"/>
                </a:lnTo>
                <a:lnTo>
                  <a:pt x="2415275" y="2672481"/>
                </a:lnTo>
                <a:lnTo>
                  <a:pt x="2454936" y="2651417"/>
                </a:lnTo>
                <a:lnTo>
                  <a:pt x="2493389" y="2628461"/>
                </a:lnTo>
                <a:lnTo>
                  <a:pt x="2530573" y="2603676"/>
                </a:lnTo>
                <a:lnTo>
                  <a:pt x="2566423" y="2577124"/>
                </a:lnTo>
                <a:lnTo>
                  <a:pt x="2600879" y="2548867"/>
                </a:lnTo>
                <a:lnTo>
                  <a:pt x="2633879" y="2518967"/>
                </a:lnTo>
                <a:lnTo>
                  <a:pt x="2665360" y="2487486"/>
                </a:lnTo>
                <a:lnTo>
                  <a:pt x="2695260" y="2454487"/>
                </a:lnTo>
                <a:lnTo>
                  <a:pt x="2723517" y="2420030"/>
                </a:lnTo>
                <a:lnTo>
                  <a:pt x="2750069" y="2384180"/>
                </a:lnTo>
                <a:lnTo>
                  <a:pt x="2774854" y="2346997"/>
                </a:lnTo>
                <a:lnTo>
                  <a:pt x="2797810" y="2308543"/>
                </a:lnTo>
                <a:lnTo>
                  <a:pt x="2818874" y="2268882"/>
                </a:lnTo>
                <a:lnTo>
                  <a:pt x="2837984" y="2228075"/>
                </a:lnTo>
                <a:lnTo>
                  <a:pt x="2855079" y="2186183"/>
                </a:lnTo>
                <a:lnTo>
                  <a:pt x="2870097" y="2143270"/>
                </a:lnTo>
                <a:lnTo>
                  <a:pt x="2882974" y="2099398"/>
                </a:lnTo>
                <a:lnTo>
                  <a:pt x="2893649" y="2054627"/>
                </a:lnTo>
                <a:lnTo>
                  <a:pt x="2902060" y="2009022"/>
                </a:lnTo>
                <a:lnTo>
                  <a:pt x="2908145" y="1962643"/>
                </a:lnTo>
                <a:lnTo>
                  <a:pt x="2911841" y="1915553"/>
                </a:lnTo>
                <a:lnTo>
                  <a:pt x="2913087" y="1867814"/>
                </a:lnTo>
                <a:lnTo>
                  <a:pt x="2911643" y="1816434"/>
                </a:lnTo>
                <a:lnTo>
                  <a:pt x="2907360" y="1765815"/>
                </a:lnTo>
                <a:lnTo>
                  <a:pt x="2900318" y="1716033"/>
                </a:lnTo>
                <a:lnTo>
                  <a:pt x="2890594" y="1667168"/>
                </a:lnTo>
                <a:lnTo>
                  <a:pt x="2878266" y="1619294"/>
                </a:lnTo>
                <a:lnTo>
                  <a:pt x="2863410" y="1572491"/>
                </a:lnTo>
                <a:lnTo>
                  <a:pt x="2846106" y="1526835"/>
                </a:lnTo>
                <a:lnTo>
                  <a:pt x="2826430" y="1482404"/>
                </a:lnTo>
                <a:lnTo>
                  <a:pt x="2804461" y="1439275"/>
                </a:lnTo>
                <a:lnTo>
                  <a:pt x="2780276" y="1397525"/>
                </a:lnTo>
                <a:lnTo>
                  <a:pt x="2753953" y="1357231"/>
                </a:lnTo>
                <a:lnTo>
                  <a:pt x="2725570" y="1318471"/>
                </a:lnTo>
                <a:lnTo>
                  <a:pt x="2695204" y="1281323"/>
                </a:lnTo>
                <a:lnTo>
                  <a:pt x="2662933" y="1245862"/>
                </a:lnTo>
                <a:lnTo>
                  <a:pt x="2628834" y="1212168"/>
                </a:lnTo>
                <a:lnTo>
                  <a:pt x="2592986" y="1180317"/>
                </a:lnTo>
                <a:lnTo>
                  <a:pt x="2555467" y="1150386"/>
                </a:lnTo>
                <a:lnTo>
                  <a:pt x="2516353" y="1122453"/>
                </a:lnTo>
                <a:lnTo>
                  <a:pt x="2475723" y="1096594"/>
                </a:lnTo>
                <a:lnTo>
                  <a:pt x="2433654" y="1072888"/>
                </a:lnTo>
                <a:lnTo>
                  <a:pt x="2390225" y="1051412"/>
                </a:lnTo>
                <a:lnTo>
                  <a:pt x="2345512" y="1032243"/>
                </a:lnTo>
                <a:lnTo>
                  <a:pt x="2349792" y="999416"/>
                </a:lnTo>
                <a:lnTo>
                  <a:pt x="2352894" y="966231"/>
                </a:lnTo>
                <a:lnTo>
                  <a:pt x="2354781" y="932709"/>
                </a:lnTo>
                <a:lnTo>
                  <a:pt x="2355418" y="898867"/>
                </a:lnTo>
                <a:lnTo>
                  <a:pt x="2354172" y="851128"/>
                </a:lnTo>
                <a:lnTo>
                  <a:pt x="2350475" y="804038"/>
                </a:lnTo>
                <a:lnTo>
                  <a:pt x="2344390" y="757660"/>
                </a:lnTo>
                <a:lnTo>
                  <a:pt x="2335979" y="712054"/>
                </a:lnTo>
                <a:lnTo>
                  <a:pt x="2325304" y="667285"/>
                </a:lnTo>
                <a:lnTo>
                  <a:pt x="2312427" y="623412"/>
                </a:lnTo>
                <a:lnTo>
                  <a:pt x="2297410" y="580500"/>
                </a:lnTo>
                <a:lnTo>
                  <a:pt x="2280315" y="538609"/>
                </a:lnTo>
                <a:lnTo>
                  <a:pt x="2261204" y="497802"/>
                </a:lnTo>
                <a:lnTo>
                  <a:pt x="2240140" y="458141"/>
                </a:lnTo>
                <a:lnTo>
                  <a:pt x="2217184" y="419688"/>
                </a:lnTo>
                <a:lnTo>
                  <a:pt x="2192400" y="382506"/>
                </a:lnTo>
                <a:lnTo>
                  <a:pt x="2165847" y="346656"/>
                </a:lnTo>
                <a:lnTo>
                  <a:pt x="2137590" y="312200"/>
                </a:lnTo>
                <a:lnTo>
                  <a:pt x="2107690" y="279201"/>
                </a:lnTo>
                <a:lnTo>
                  <a:pt x="2076209" y="247721"/>
                </a:lnTo>
                <a:lnTo>
                  <a:pt x="2043210" y="217821"/>
                </a:lnTo>
                <a:lnTo>
                  <a:pt x="2008754" y="189565"/>
                </a:lnTo>
                <a:lnTo>
                  <a:pt x="1972903" y="163013"/>
                </a:lnTo>
                <a:lnTo>
                  <a:pt x="1935720" y="138229"/>
                </a:lnTo>
                <a:lnTo>
                  <a:pt x="1897266" y="115274"/>
                </a:lnTo>
                <a:lnTo>
                  <a:pt x="1857605" y="94210"/>
                </a:lnTo>
                <a:lnTo>
                  <a:pt x="1816798" y="75100"/>
                </a:lnTo>
                <a:lnTo>
                  <a:pt x="1774906" y="58006"/>
                </a:lnTo>
                <a:lnTo>
                  <a:pt x="1731993" y="42989"/>
                </a:lnTo>
                <a:lnTo>
                  <a:pt x="1688121" y="30112"/>
                </a:lnTo>
                <a:lnTo>
                  <a:pt x="1643351" y="19437"/>
                </a:lnTo>
                <a:lnTo>
                  <a:pt x="1597745" y="11026"/>
                </a:lnTo>
                <a:lnTo>
                  <a:pt x="1551366" y="4942"/>
                </a:lnTo>
                <a:lnTo>
                  <a:pt x="1504276" y="1245"/>
                </a:lnTo>
                <a:lnTo>
                  <a:pt x="1456537" y="0"/>
                </a:lnTo>
                <a:close/>
              </a:path>
            </a:pathLst>
          </a:custGeom>
          <a:solidFill>
            <a:srgbClr val="6D9EE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71" name="Google Shape;371;p24"/>
          <p:cNvSpPr/>
          <p:nvPr/>
        </p:nvSpPr>
        <p:spPr>
          <a:xfrm>
            <a:off x="4279662" y="1885504"/>
            <a:ext cx="2185034" cy="2066925"/>
          </a:xfrm>
          <a:custGeom>
            <a:rect b="b" l="l" r="r" t="t"/>
            <a:pathLst>
              <a:path extrusionOk="0" h="2755900" w="2913379">
                <a:moveTo>
                  <a:pt x="567575" y="1028700"/>
                </a:moveTo>
                <a:lnTo>
                  <a:pt x="522862" y="1041400"/>
                </a:lnTo>
                <a:lnTo>
                  <a:pt x="479433" y="1066800"/>
                </a:lnTo>
                <a:lnTo>
                  <a:pt x="437364" y="1092200"/>
                </a:lnTo>
                <a:lnTo>
                  <a:pt x="396734" y="1117600"/>
                </a:lnTo>
                <a:lnTo>
                  <a:pt x="357620" y="1143000"/>
                </a:lnTo>
                <a:lnTo>
                  <a:pt x="320100" y="1181100"/>
                </a:lnTo>
                <a:lnTo>
                  <a:pt x="284253" y="1206500"/>
                </a:lnTo>
                <a:lnTo>
                  <a:pt x="250154" y="1244600"/>
                </a:lnTo>
                <a:lnTo>
                  <a:pt x="217883" y="1282700"/>
                </a:lnTo>
                <a:lnTo>
                  <a:pt x="187517" y="1308100"/>
                </a:lnTo>
                <a:lnTo>
                  <a:pt x="159134" y="1358900"/>
                </a:lnTo>
                <a:lnTo>
                  <a:pt x="132811" y="1397000"/>
                </a:lnTo>
                <a:lnTo>
                  <a:pt x="108626" y="1435100"/>
                </a:lnTo>
                <a:lnTo>
                  <a:pt x="86657" y="1473200"/>
                </a:lnTo>
                <a:lnTo>
                  <a:pt x="66981" y="1524000"/>
                </a:lnTo>
                <a:lnTo>
                  <a:pt x="49677" y="1562100"/>
                </a:lnTo>
                <a:lnTo>
                  <a:pt x="34821" y="1612900"/>
                </a:lnTo>
                <a:lnTo>
                  <a:pt x="22493" y="1663700"/>
                </a:lnTo>
                <a:lnTo>
                  <a:pt x="12769" y="1714500"/>
                </a:lnTo>
                <a:lnTo>
                  <a:pt x="5726" y="1765300"/>
                </a:lnTo>
                <a:lnTo>
                  <a:pt x="1444" y="1816100"/>
                </a:lnTo>
                <a:lnTo>
                  <a:pt x="0" y="1866900"/>
                </a:lnTo>
                <a:lnTo>
                  <a:pt x="1245" y="1905000"/>
                </a:lnTo>
                <a:lnTo>
                  <a:pt x="4942" y="1955800"/>
                </a:lnTo>
                <a:lnTo>
                  <a:pt x="11027" y="2006600"/>
                </a:lnTo>
                <a:lnTo>
                  <a:pt x="19438" y="2044700"/>
                </a:lnTo>
                <a:lnTo>
                  <a:pt x="30113" y="2095500"/>
                </a:lnTo>
                <a:lnTo>
                  <a:pt x="42990" y="2133600"/>
                </a:lnTo>
                <a:lnTo>
                  <a:pt x="58007" y="2184400"/>
                </a:lnTo>
                <a:lnTo>
                  <a:pt x="75102" y="2222500"/>
                </a:lnTo>
                <a:lnTo>
                  <a:pt x="94213" y="2260600"/>
                </a:lnTo>
                <a:lnTo>
                  <a:pt x="115277" y="2298700"/>
                </a:lnTo>
                <a:lnTo>
                  <a:pt x="138233" y="2336800"/>
                </a:lnTo>
                <a:lnTo>
                  <a:pt x="163018" y="2374900"/>
                </a:lnTo>
                <a:lnTo>
                  <a:pt x="189570" y="2413000"/>
                </a:lnTo>
                <a:lnTo>
                  <a:pt x="217827" y="2451100"/>
                </a:lnTo>
                <a:lnTo>
                  <a:pt x="247727" y="2489200"/>
                </a:lnTo>
                <a:lnTo>
                  <a:pt x="279208" y="2514600"/>
                </a:lnTo>
                <a:lnTo>
                  <a:pt x="312207" y="2540000"/>
                </a:lnTo>
                <a:lnTo>
                  <a:pt x="346664" y="2578100"/>
                </a:lnTo>
                <a:lnTo>
                  <a:pt x="382514" y="2603500"/>
                </a:lnTo>
                <a:lnTo>
                  <a:pt x="419697" y="2628900"/>
                </a:lnTo>
                <a:lnTo>
                  <a:pt x="458151" y="2641600"/>
                </a:lnTo>
                <a:lnTo>
                  <a:pt x="497812" y="2667000"/>
                </a:lnTo>
                <a:lnTo>
                  <a:pt x="538619" y="2692400"/>
                </a:lnTo>
                <a:lnTo>
                  <a:pt x="623424" y="2717800"/>
                </a:lnTo>
                <a:lnTo>
                  <a:pt x="757672" y="2755900"/>
                </a:lnTo>
                <a:lnTo>
                  <a:pt x="1002720" y="2755900"/>
                </a:lnTo>
                <a:lnTo>
                  <a:pt x="1053369" y="2743200"/>
                </a:lnTo>
                <a:lnTo>
                  <a:pt x="1103064" y="2743200"/>
                </a:lnTo>
                <a:lnTo>
                  <a:pt x="1151723" y="2730500"/>
                </a:lnTo>
                <a:lnTo>
                  <a:pt x="1199265" y="2705100"/>
                </a:lnTo>
                <a:lnTo>
                  <a:pt x="1245611" y="2692400"/>
                </a:lnTo>
                <a:lnTo>
                  <a:pt x="1290678" y="2667000"/>
                </a:lnTo>
                <a:lnTo>
                  <a:pt x="1334386" y="2654300"/>
                </a:lnTo>
                <a:lnTo>
                  <a:pt x="1376655" y="2628900"/>
                </a:lnTo>
                <a:lnTo>
                  <a:pt x="1417403" y="2603500"/>
                </a:lnTo>
                <a:lnTo>
                  <a:pt x="1456550" y="2565400"/>
                </a:lnTo>
                <a:lnTo>
                  <a:pt x="1418476" y="2540000"/>
                </a:lnTo>
                <a:lnTo>
                  <a:pt x="1382231" y="2501900"/>
                </a:lnTo>
                <a:lnTo>
                  <a:pt x="1347902" y="2463800"/>
                </a:lnTo>
                <a:lnTo>
                  <a:pt x="1315574" y="2425700"/>
                </a:lnTo>
                <a:lnTo>
                  <a:pt x="1285336" y="2387600"/>
                </a:lnTo>
                <a:lnTo>
                  <a:pt x="1257273" y="2349500"/>
                </a:lnTo>
                <a:lnTo>
                  <a:pt x="1231472" y="2311400"/>
                </a:lnTo>
                <a:lnTo>
                  <a:pt x="1208019" y="2260600"/>
                </a:lnTo>
                <a:lnTo>
                  <a:pt x="1187001" y="2209800"/>
                </a:lnTo>
                <a:lnTo>
                  <a:pt x="1168504" y="2171700"/>
                </a:lnTo>
                <a:lnTo>
                  <a:pt x="1152616" y="2120900"/>
                </a:lnTo>
                <a:lnTo>
                  <a:pt x="1139423" y="2070100"/>
                </a:lnTo>
                <a:lnTo>
                  <a:pt x="1129010" y="2019300"/>
                </a:lnTo>
                <a:lnTo>
                  <a:pt x="1121466" y="1968500"/>
                </a:lnTo>
                <a:lnTo>
                  <a:pt x="1116876" y="1917700"/>
                </a:lnTo>
                <a:lnTo>
                  <a:pt x="1115326" y="1866900"/>
                </a:lnTo>
                <a:lnTo>
                  <a:pt x="1116009" y="1828800"/>
                </a:lnTo>
                <a:lnTo>
                  <a:pt x="1117996" y="1790700"/>
                </a:lnTo>
                <a:lnTo>
                  <a:pt x="1121198" y="1765300"/>
                </a:lnTo>
                <a:lnTo>
                  <a:pt x="1125524" y="1727200"/>
                </a:lnTo>
                <a:lnTo>
                  <a:pt x="1079928" y="1714500"/>
                </a:lnTo>
                <a:lnTo>
                  <a:pt x="1035668" y="1689100"/>
                </a:lnTo>
                <a:lnTo>
                  <a:pt x="992827" y="1663700"/>
                </a:lnTo>
                <a:lnTo>
                  <a:pt x="951487" y="1638300"/>
                </a:lnTo>
                <a:lnTo>
                  <a:pt x="911732" y="1612900"/>
                </a:lnTo>
                <a:lnTo>
                  <a:pt x="873642" y="1574800"/>
                </a:lnTo>
                <a:lnTo>
                  <a:pt x="837301" y="1549400"/>
                </a:lnTo>
                <a:lnTo>
                  <a:pt x="802791" y="1511300"/>
                </a:lnTo>
                <a:lnTo>
                  <a:pt x="770194" y="1473200"/>
                </a:lnTo>
                <a:lnTo>
                  <a:pt x="739592" y="1435100"/>
                </a:lnTo>
                <a:lnTo>
                  <a:pt x="711069" y="1397000"/>
                </a:lnTo>
                <a:lnTo>
                  <a:pt x="684706" y="1358900"/>
                </a:lnTo>
                <a:lnTo>
                  <a:pt x="660586" y="1308100"/>
                </a:lnTo>
                <a:lnTo>
                  <a:pt x="638790" y="1270000"/>
                </a:lnTo>
                <a:lnTo>
                  <a:pt x="619403" y="1219200"/>
                </a:lnTo>
                <a:lnTo>
                  <a:pt x="602505" y="1181100"/>
                </a:lnTo>
                <a:lnTo>
                  <a:pt x="588180" y="1130300"/>
                </a:lnTo>
                <a:lnTo>
                  <a:pt x="576509" y="1079500"/>
                </a:lnTo>
                <a:lnTo>
                  <a:pt x="567575" y="1028700"/>
                </a:lnTo>
                <a:close/>
              </a:path>
              <a:path extrusionOk="0" h="2755900" w="2913379">
                <a:moveTo>
                  <a:pt x="2345512" y="1028700"/>
                </a:moveTo>
                <a:lnTo>
                  <a:pt x="2336578" y="1079500"/>
                </a:lnTo>
                <a:lnTo>
                  <a:pt x="2324907" y="1130300"/>
                </a:lnTo>
                <a:lnTo>
                  <a:pt x="2310582" y="1181100"/>
                </a:lnTo>
                <a:lnTo>
                  <a:pt x="2293684" y="1219200"/>
                </a:lnTo>
                <a:lnTo>
                  <a:pt x="2274296" y="1270000"/>
                </a:lnTo>
                <a:lnTo>
                  <a:pt x="2252501" y="1308100"/>
                </a:lnTo>
                <a:lnTo>
                  <a:pt x="2228380" y="1358900"/>
                </a:lnTo>
                <a:lnTo>
                  <a:pt x="2202017" y="1397000"/>
                </a:lnTo>
                <a:lnTo>
                  <a:pt x="2173493" y="1435100"/>
                </a:lnTo>
                <a:lnTo>
                  <a:pt x="2142891" y="1473200"/>
                </a:lnTo>
                <a:lnTo>
                  <a:pt x="2110294" y="1511300"/>
                </a:lnTo>
                <a:lnTo>
                  <a:pt x="2075783" y="1549400"/>
                </a:lnTo>
                <a:lnTo>
                  <a:pt x="2039441" y="1574800"/>
                </a:lnTo>
                <a:lnTo>
                  <a:pt x="2001350" y="1612900"/>
                </a:lnTo>
                <a:lnTo>
                  <a:pt x="1961593" y="1638300"/>
                </a:lnTo>
                <a:lnTo>
                  <a:pt x="1920252" y="1663700"/>
                </a:lnTo>
                <a:lnTo>
                  <a:pt x="1877410" y="1689100"/>
                </a:lnTo>
                <a:lnTo>
                  <a:pt x="1833148" y="1714500"/>
                </a:lnTo>
                <a:lnTo>
                  <a:pt x="1787550" y="1727200"/>
                </a:lnTo>
                <a:lnTo>
                  <a:pt x="1791883" y="1765300"/>
                </a:lnTo>
                <a:lnTo>
                  <a:pt x="1795089" y="1790700"/>
                </a:lnTo>
                <a:lnTo>
                  <a:pt x="1797078" y="1828800"/>
                </a:lnTo>
                <a:lnTo>
                  <a:pt x="1797761" y="1866900"/>
                </a:lnTo>
                <a:lnTo>
                  <a:pt x="1796211" y="1917700"/>
                </a:lnTo>
                <a:lnTo>
                  <a:pt x="1791621" y="1968500"/>
                </a:lnTo>
                <a:lnTo>
                  <a:pt x="1784077" y="2019300"/>
                </a:lnTo>
                <a:lnTo>
                  <a:pt x="1773664" y="2070100"/>
                </a:lnTo>
                <a:lnTo>
                  <a:pt x="1760471" y="2120900"/>
                </a:lnTo>
                <a:lnTo>
                  <a:pt x="1744583" y="2171700"/>
                </a:lnTo>
                <a:lnTo>
                  <a:pt x="1726087" y="2209800"/>
                </a:lnTo>
                <a:lnTo>
                  <a:pt x="1705070" y="2260600"/>
                </a:lnTo>
                <a:lnTo>
                  <a:pt x="1681618" y="2311400"/>
                </a:lnTo>
                <a:lnTo>
                  <a:pt x="1655817" y="2349500"/>
                </a:lnTo>
                <a:lnTo>
                  <a:pt x="1627755" y="2387600"/>
                </a:lnTo>
                <a:lnTo>
                  <a:pt x="1597518" y="2425700"/>
                </a:lnTo>
                <a:lnTo>
                  <a:pt x="1565192" y="2463800"/>
                </a:lnTo>
                <a:lnTo>
                  <a:pt x="1530864" y="2501900"/>
                </a:lnTo>
                <a:lnTo>
                  <a:pt x="1494622" y="2540000"/>
                </a:lnTo>
                <a:lnTo>
                  <a:pt x="1456550" y="2565400"/>
                </a:lnTo>
                <a:lnTo>
                  <a:pt x="1495694" y="2603500"/>
                </a:lnTo>
                <a:lnTo>
                  <a:pt x="1536439" y="2628900"/>
                </a:lnTo>
                <a:lnTo>
                  <a:pt x="1578706" y="2654300"/>
                </a:lnTo>
                <a:lnTo>
                  <a:pt x="1622413" y="2667000"/>
                </a:lnTo>
                <a:lnTo>
                  <a:pt x="1667479" y="2692400"/>
                </a:lnTo>
                <a:lnTo>
                  <a:pt x="1713823" y="2705100"/>
                </a:lnTo>
                <a:lnTo>
                  <a:pt x="1761365" y="2730500"/>
                </a:lnTo>
                <a:lnTo>
                  <a:pt x="1810024" y="2743200"/>
                </a:lnTo>
                <a:lnTo>
                  <a:pt x="1859718" y="2743200"/>
                </a:lnTo>
                <a:lnTo>
                  <a:pt x="1910367" y="2755900"/>
                </a:lnTo>
                <a:lnTo>
                  <a:pt x="2155415" y="2755900"/>
                </a:lnTo>
                <a:lnTo>
                  <a:pt x="2289663" y="2717800"/>
                </a:lnTo>
                <a:lnTo>
                  <a:pt x="2374467" y="2692400"/>
                </a:lnTo>
                <a:lnTo>
                  <a:pt x="2415275" y="2667000"/>
                </a:lnTo>
                <a:lnTo>
                  <a:pt x="2454936" y="2641600"/>
                </a:lnTo>
                <a:lnTo>
                  <a:pt x="2493389" y="2628900"/>
                </a:lnTo>
                <a:lnTo>
                  <a:pt x="2530573" y="2603500"/>
                </a:lnTo>
                <a:lnTo>
                  <a:pt x="2566423" y="2578100"/>
                </a:lnTo>
                <a:lnTo>
                  <a:pt x="2600879" y="2540000"/>
                </a:lnTo>
                <a:lnTo>
                  <a:pt x="2633879" y="2514600"/>
                </a:lnTo>
                <a:lnTo>
                  <a:pt x="2665360" y="2489200"/>
                </a:lnTo>
                <a:lnTo>
                  <a:pt x="2695260" y="2451100"/>
                </a:lnTo>
                <a:lnTo>
                  <a:pt x="2723517" y="2413000"/>
                </a:lnTo>
                <a:lnTo>
                  <a:pt x="2750069" y="2374900"/>
                </a:lnTo>
                <a:lnTo>
                  <a:pt x="2774854" y="2336800"/>
                </a:lnTo>
                <a:lnTo>
                  <a:pt x="2797810" y="2298700"/>
                </a:lnTo>
                <a:lnTo>
                  <a:pt x="2818874" y="2260600"/>
                </a:lnTo>
                <a:lnTo>
                  <a:pt x="2837984" y="2222500"/>
                </a:lnTo>
                <a:lnTo>
                  <a:pt x="2855079" y="2184400"/>
                </a:lnTo>
                <a:lnTo>
                  <a:pt x="2870097" y="2133600"/>
                </a:lnTo>
                <a:lnTo>
                  <a:pt x="2882974" y="2095500"/>
                </a:lnTo>
                <a:lnTo>
                  <a:pt x="2893649" y="2044700"/>
                </a:lnTo>
                <a:lnTo>
                  <a:pt x="2902060" y="2006600"/>
                </a:lnTo>
                <a:lnTo>
                  <a:pt x="2908145" y="1955800"/>
                </a:lnTo>
                <a:lnTo>
                  <a:pt x="2911841" y="1905000"/>
                </a:lnTo>
                <a:lnTo>
                  <a:pt x="2913087" y="1866900"/>
                </a:lnTo>
                <a:lnTo>
                  <a:pt x="2911643" y="1816100"/>
                </a:lnTo>
                <a:lnTo>
                  <a:pt x="2907360" y="1765300"/>
                </a:lnTo>
                <a:lnTo>
                  <a:pt x="2900318" y="1714500"/>
                </a:lnTo>
                <a:lnTo>
                  <a:pt x="2890594" y="1663700"/>
                </a:lnTo>
                <a:lnTo>
                  <a:pt x="2878266" y="1612900"/>
                </a:lnTo>
                <a:lnTo>
                  <a:pt x="2863410" y="1562100"/>
                </a:lnTo>
                <a:lnTo>
                  <a:pt x="2846106" y="1524000"/>
                </a:lnTo>
                <a:lnTo>
                  <a:pt x="2826430" y="1473200"/>
                </a:lnTo>
                <a:lnTo>
                  <a:pt x="2804461" y="1435100"/>
                </a:lnTo>
                <a:lnTo>
                  <a:pt x="2780276" y="1397000"/>
                </a:lnTo>
                <a:lnTo>
                  <a:pt x="2753953" y="1358900"/>
                </a:lnTo>
                <a:lnTo>
                  <a:pt x="2725570" y="1308100"/>
                </a:lnTo>
                <a:lnTo>
                  <a:pt x="2695204" y="1282700"/>
                </a:lnTo>
                <a:lnTo>
                  <a:pt x="2662933" y="1244600"/>
                </a:lnTo>
                <a:lnTo>
                  <a:pt x="2628834" y="1206500"/>
                </a:lnTo>
                <a:lnTo>
                  <a:pt x="2592986" y="1181100"/>
                </a:lnTo>
                <a:lnTo>
                  <a:pt x="2555467" y="1143000"/>
                </a:lnTo>
                <a:lnTo>
                  <a:pt x="2516353" y="1117600"/>
                </a:lnTo>
                <a:lnTo>
                  <a:pt x="2475723" y="1092200"/>
                </a:lnTo>
                <a:lnTo>
                  <a:pt x="2433654" y="1066800"/>
                </a:lnTo>
                <a:lnTo>
                  <a:pt x="2390225" y="1041400"/>
                </a:lnTo>
                <a:lnTo>
                  <a:pt x="2345512" y="1028700"/>
                </a:lnTo>
                <a:close/>
              </a:path>
              <a:path extrusionOk="0" h="2755900" w="2913379">
                <a:moveTo>
                  <a:pt x="1603652" y="1778000"/>
                </a:moveTo>
                <a:lnTo>
                  <a:pt x="1309432" y="1778000"/>
                </a:lnTo>
                <a:lnTo>
                  <a:pt x="1357704" y="1790700"/>
                </a:lnTo>
                <a:lnTo>
                  <a:pt x="1555378" y="1790700"/>
                </a:lnTo>
                <a:lnTo>
                  <a:pt x="1603652" y="1778000"/>
                </a:lnTo>
                <a:close/>
              </a:path>
              <a:path extrusionOk="0" h="2755900" w="2913379">
                <a:moveTo>
                  <a:pt x="1456550" y="1155700"/>
                </a:moveTo>
                <a:lnTo>
                  <a:pt x="1419913" y="1193800"/>
                </a:lnTo>
                <a:lnTo>
                  <a:pt x="1384973" y="1219200"/>
                </a:lnTo>
                <a:lnTo>
                  <a:pt x="1351806" y="1257300"/>
                </a:lnTo>
                <a:lnTo>
                  <a:pt x="1320488" y="1295400"/>
                </a:lnTo>
                <a:lnTo>
                  <a:pt x="1291092" y="1333500"/>
                </a:lnTo>
                <a:lnTo>
                  <a:pt x="1263696" y="1371600"/>
                </a:lnTo>
                <a:lnTo>
                  <a:pt x="1238373" y="1409700"/>
                </a:lnTo>
                <a:lnTo>
                  <a:pt x="1215200" y="1447800"/>
                </a:lnTo>
                <a:lnTo>
                  <a:pt x="1194253" y="1498600"/>
                </a:lnTo>
                <a:lnTo>
                  <a:pt x="1175605" y="1536700"/>
                </a:lnTo>
                <a:lnTo>
                  <a:pt x="1159333" y="1587500"/>
                </a:lnTo>
                <a:lnTo>
                  <a:pt x="1145512" y="1638300"/>
                </a:lnTo>
                <a:lnTo>
                  <a:pt x="1134217" y="1676400"/>
                </a:lnTo>
                <a:lnTo>
                  <a:pt x="1125524" y="1727200"/>
                </a:lnTo>
                <a:lnTo>
                  <a:pt x="1169991" y="1752600"/>
                </a:lnTo>
                <a:lnTo>
                  <a:pt x="1262011" y="1778000"/>
                </a:lnTo>
                <a:lnTo>
                  <a:pt x="1651072" y="1778000"/>
                </a:lnTo>
                <a:lnTo>
                  <a:pt x="1743088" y="1752600"/>
                </a:lnTo>
                <a:lnTo>
                  <a:pt x="1787550" y="1727200"/>
                </a:lnTo>
                <a:lnTo>
                  <a:pt x="1778860" y="1676400"/>
                </a:lnTo>
                <a:lnTo>
                  <a:pt x="1767567" y="1638300"/>
                </a:lnTo>
                <a:lnTo>
                  <a:pt x="1753748" y="1587500"/>
                </a:lnTo>
                <a:lnTo>
                  <a:pt x="1737478" y="1536700"/>
                </a:lnTo>
                <a:lnTo>
                  <a:pt x="1718832" y="1498600"/>
                </a:lnTo>
                <a:lnTo>
                  <a:pt x="1697885" y="1447800"/>
                </a:lnTo>
                <a:lnTo>
                  <a:pt x="1674714" y="1409700"/>
                </a:lnTo>
                <a:lnTo>
                  <a:pt x="1649393" y="1371600"/>
                </a:lnTo>
                <a:lnTo>
                  <a:pt x="1621997" y="1333500"/>
                </a:lnTo>
                <a:lnTo>
                  <a:pt x="1592604" y="1295400"/>
                </a:lnTo>
                <a:lnTo>
                  <a:pt x="1561287" y="1257300"/>
                </a:lnTo>
                <a:lnTo>
                  <a:pt x="1528122" y="1219200"/>
                </a:lnTo>
                <a:lnTo>
                  <a:pt x="1493184" y="1193800"/>
                </a:lnTo>
                <a:lnTo>
                  <a:pt x="1456550" y="1155700"/>
                </a:lnTo>
                <a:close/>
              </a:path>
              <a:path extrusionOk="0" h="2755900" w="2913379">
                <a:moveTo>
                  <a:pt x="1910367" y="965200"/>
                </a:moveTo>
                <a:lnTo>
                  <a:pt x="1002720" y="965200"/>
                </a:lnTo>
                <a:lnTo>
                  <a:pt x="1103064" y="990600"/>
                </a:lnTo>
                <a:lnTo>
                  <a:pt x="1245611" y="1028700"/>
                </a:lnTo>
                <a:lnTo>
                  <a:pt x="1290678" y="1054100"/>
                </a:lnTo>
                <a:lnTo>
                  <a:pt x="1334386" y="1079500"/>
                </a:lnTo>
                <a:lnTo>
                  <a:pt x="1376655" y="1104900"/>
                </a:lnTo>
                <a:lnTo>
                  <a:pt x="1417403" y="1130300"/>
                </a:lnTo>
                <a:lnTo>
                  <a:pt x="1456550" y="1155700"/>
                </a:lnTo>
                <a:lnTo>
                  <a:pt x="1495694" y="1130300"/>
                </a:lnTo>
                <a:lnTo>
                  <a:pt x="1536439" y="1104900"/>
                </a:lnTo>
                <a:lnTo>
                  <a:pt x="1578706" y="1079500"/>
                </a:lnTo>
                <a:lnTo>
                  <a:pt x="1622413" y="1054100"/>
                </a:lnTo>
                <a:lnTo>
                  <a:pt x="1667479" y="1028700"/>
                </a:lnTo>
                <a:lnTo>
                  <a:pt x="1810024" y="990600"/>
                </a:lnTo>
                <a:lnTo>
                  <a:pt x="1910367" y="965200"/>
                </a:lnTo>
                <a:close/>
              </a:path>
              <a:path extrusionOk="0" h="2755900" w="2913379">
                <a:moveTo>
                  <a:pt x="1643351" y="12700"/>
                </a:moveTo>
                <a:lnTo>
                  <a:pt x="1269728" y="12700"/>
                </a:lnTo>
                <a:lnTo>
                  <a:pt x="1138175" y="50800"/>
                </a:lnTo>
                <a:lnTo>
                  <a:pt x="1096284" y="76200"/>
                </a:lnTo>
                <a:lnTo>
                  <a:pt x="1055477" y="88900"/>
                </a:lnTo>
                <a:lnTo>
                  <a:pt x="1015816" y="114300"/>
                </a:lnTo>
                <a:lnTo>
                  <a:pt x="977364" y="139700"/>
                </a:lnTo>
                <a:lnTo>
                  <a:pt x="940181" y="152400"/>
                </a:lnTo>
                <a:lnTo>
                  <a:pt x="904331" y="190500"/>
                </a:lnTo>
                <a:lnTo>
                  <a:pt x="869875" y="215900"/>
                </a:lnTo>
                <a:lnTo>
                  <a:pt x="836876" y="241300"/>
                </a:lnTo>
                <a:lnTo>
                  <a:pt x="805395" y="279400"/>
                </a:lnTo>
                <a:lnTo>
                  <a:pt x="775495" y="304800"/>
                </a:lnTo>
                <a:lnTo>
                  <a:pt x="747238" y="342900"/>
                </a:lnTo>
                <a:lnTo>
                  <a:pt x="720687" y="381000"/>
                </a:lnTo>
                <a:lnTo>
                  <a:pt x="695902" y="419100"/>
                </a:lnTo>
                <a:lnTo>
                  <a:pt x="672946" y="457200"/>
                </a:lnTo>
                <a:lnTo>
                  <a:pt x="651882" y="495300"/>
                </a:lnTo>
                <a:lnTo>
                  <a:pt x="632772" y="533400"/>
                </a:lnTo>
                <a:lnTo>
                  <a:pt x="615677" y="571500"/>
                </a:lnTo>
                <a:lnTo>
                  <a:pt x="600660" y="622300"/>
                </a:lnTo>
                <a:lnTo>
                  <a:pt x="587783" y="660400"/>
                </a:lnTo>
                <a:lnTo>
                  <a:pt x="577108" y="711200"/>
                </a:lnTo>
                <a:lnTo>
                  <a:pt x="568696" y="749300"/>
                </a:lnTo>
                <a:lnTo>
                  <a:pt x="562612" y="800100"/>
                </a:lnTo>
                <a:lnTo>
                  <a:pt x="558915" y="850900"/>
                </a:lnTo>
                <a:lnTo>
                  <a:pt x="557669" y="889000"/>
                </a:lnTo>
                <a:lnTo>
                  <a:pt x="558306" y="927100"/>
                </a:lnTo>
                <a:lnTo>
                  <a:pt x="560193" y="965200"/>
                </a:lnTo>
                <a:lnTo>
                  <a:pt x="563295" y="990600"/>
                </a:lnTo>
                <a:lnTo>
                  <a:pt x="567575" y="1028700"/>
                </a:lnTo>
                <a:lnTo>
                  <a:pt x="704169" y="990600"/>
                </a:lnTo>
                <a:lnTo>
                  <a:pt x="799947" y="965200"/>
                </a:lnTo>
                <a:lnTo>
                  <a:pt x="2352894" y="965200"/>
                </a:lnTo>
                <a:lnTo>
                  <a:pt x="2354781" y="927100"/>
                </a:lnTo>
                <a:lnTo>
                  <a:pt x="2355418" y="889000"/>
                </a:lnTo>
                <a:lnTo>
                  <a:pt x="2354172" y="850900"/>
                </a:lnTo>
                <a:lnTo>
                  <a:pt x="2350475" y="800100"/>
                </a:lnTo>
                <a:lnTo>
                  <a:pt x="2344390" y="749300"/>
                </a:lnTo>
                <a:lnTo>
                  <a:pt x="2335979" y="711200"/>
                </a:lnTo>
                <a:lnTo>
                  <a:pt x="2325304" y="660400"/>
                </a:lnTo>
                <a:lnTo>
                  <a:pt x="2312427" y="622300"/>
                </a:lnTo>
                <a:lnTo>
                  <a:pt x="2297410" y="571500"/>
                </a:lnTo>
                <a:lnTo>
                  <a:pt x="2280315" y="533400"/>
                </a:lnTo>
                <a:lnTo>
                  <a:pt x="2261204" y="495300"/>
                </a:lnTo>
                <a:lnTo>
                  <a:pt x="2240140" y="457200"/>
                </a:lnTo>
                <a:lnTo>
                  <a:pt x="2217184" y="419100"/>
                </a:lnTo>
                <a:lnTo>
                  <a:pt x="2192400" y="381000"/>
                </a:lnTo>
                <a:lnTo>
                  <a:pt x="2165847" y="342900"/>
                </a:lnTo>
                <a:lnTo>
                  <a:pt x="2137590" y="304800"/>
                </a:lnTo>
                <a:lnTo>
                  <a:pt x="2107690" y="279400"/>
                </a:lnTo>
                <a:lnTo>
                  <a:pt x="2076209" y="241300"/>
                </a:lnTo>
                <a:lnTo>
                  <a:pt x="2043210" y="215900"/>
                </a:lnTo>
                <a:lnTo>
                  <a:pt x="2008754" y="190500"/>
                </a:lnTo>
                <a:lnTo>
                  <a:pt x="1972903" y="152400"/>
                </a:lnTo>
                <a:lnTo>
                  <a:pt x="1935720" y="139700"/>
                </a:lnTo>
                <a:lnTo>
                  <a:pt x="1897266" y="114300"/>
                </a:lnTo>
                <a:lnTo>
                  <a:pt x="1857605" y="88900"/>
                </a:lnTo>
                <a:lnTo>
                  <a:pt x="1816798" y="76200"/>
                </a:lnTo>
                <a:lnTo>
                  <a:pt x="1774906" y="50800"/>
                </a:lnTo>
                <a:lnTo>
                  <a:pt x="1643351" y="12700"/>
                </a:lnTo>
                <a:close/>
              </a:path>
              <a:path extrusionOk="0" h="2755900" w="2913379">
                <a:moveTo>
                  <a:pt x="2352894" y="965200"/>
                </a:moveTo>
                <a:lnTo>
                  <a:pt x="2113134" y="965200"/>
                </a:lnTo>
                <a:lnTo>
                  <a:pt x="2208914" y="990600"/>
                </a:lnTo>
                <a:lnTo>
                  <a:pt x="2345512" y="1028700"/>
                </a:lnTo>
                <a:lnTo>
                  <a:pt x="2349792" y="990600"/>
                </a:lnTo>
                <a:lnTo>
                  <a:pt x="2352894" y="965200"/>
                </a:lnTo>
                <a:close/>
              </a:path>
              <a:path extrusionOk="0" h="2755900" w="2913379">
                <a:moveTo>
                  <a:pt x="1551366" y="0"/>
                </a:moveTo>
                <a:lnTo>
                  <a:pt x="1361710" y="0"/>
                </a:lnTo>
                <a:lnTo>
                  <a:pt x="1315333" y="12700"/>
                </a:lnTo>
                <a:lnTo>
                  <a:pt x="1597745" y="12700"/>
                </a:lnTo>
                <a:lnTo>
                  <a:pt x="1551366"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72" name="Google Shape;372;p24"/>
          <p:cNvSpPr/>
          <p:nvPr/>
        </p:nvSpPr>
        <p:spPr>
          <a:xfrm>
            <a:off x="5123388" y="2749400"/>
            <a:ext cx="496728" cy="476250"/>
          </a:xfrm>
          <a:custGeom>
            <a:rect b="b" l="l" r="r" t="t"/>
            <a:pathLst>
              <a:path extrusionOk="0" h="635000" w="662304">
                <a:moveTo>
                  <a:pt x="331012" y="0"/>
                </a:moveTo>
                <a:lnTo>
                  <a:pt x="294375" y="30643"/>
                </a:lnTo>
                <a:lnTo>
                  <a:pt x="259436" y="63158"/>
                </a:lnTo>
                <a:lnTo>
                  <a:pt x="226269" y="97468"/>
                </a:lnTo>
                <a:lnTo>
                  <a:pt x="194950" y="133496"/>
                </a:lnTo>
                <a:lnTo>
                  <a:pt x="165555" y="171165"/>
                </a:lnTo>
                <a:lnTo>
                  <a:pt x="138159" y="210400"/>
                </a:lnTo>
                <a:lnTo>
                  <a:pt x="112837" y="251123"/>
                </a:lnTo>
                <a:lnTo>
                  <a:pt x="89665" y="293258"/>
                </a:lnTo>
                <a:lnTo>
                  <a:pt x="68718" y="336729"/>
                </a:lnTo>
                <a:lnTo>
                  <a:pt x="50072" y="381458"/>
                </a:lnTo>
                <a:lnTo>
                  <a:pt x="33802" y="427371"/>
                </a:lnTo>
                <a:lnTo>
                  <a:pt x="19982" y="474388"/>
                </a:lnTo>
                <a:lnTo>
                  <a:pt x="8690" y="522436"/>
                </a:lnTo>
                <a:lnTo>
                  <a:pt x="0" y="571436"/>
                </a:lnTo>
                <a:lnTo>
                  <a:pt x="44465" y="587730"/>
                </a:lnTo>
                <a:lnTo>
                  <a:pt x="89981" y="601734"/>
                </a:lnTo>
                <a:lnTo>
                  <a:pt x="136482" y="613370"/>
                </a:lnTo>
                <a:lnTo>
                  <a:pt x="183902" y="622558"/>
                </a:lnTo>
                <a:lnTo>
                  <a:pt x="232174" y="629220"/>
                </a:lnTo>
                <a:lnTo>
                  <a:pt x="281233" y="633275"/>
                </a:lnTo>
                <a:lnTo>
                  <a:pt x="331012" y="634644"/>
                </a:lnTo>
                <a:lnTo>
                  <a:pt x="380792" y="633275"/>
                </a:lnTo>
                <a:lnTo>
                  <a:pt x="429851" y="629220"/>
                </a:lnTo>
                <a:lnTo>
                  <a:pt x="478123" y="622558"/>
                </a:lnTo>
                <a:lnTo>
                  <a:pt x="525542" y="613370"/>
                </a:lnTo>
                <a:lnTo>
                  <a:pt x="572043" y="601734"/>
                </a:lnTo>
                <a:lnTo>
                  <a:pt x="617559" y="587730"/>
                </a:lnTo>
                <a:lnTo>
                  <a:pt x="662025" y="571436"/>
                </a:lnTo>
                <a:lnTo>
                  <a:pt x="653335" y="522436"/>
                </a:lnTo>
                <a:lnTo>
                  <a:pt x="642042" y="474388"/>
                </a:lnTo>
                <a:lnTo>
                  <a:pt x="628223" y="427371"/>
                </a:lnTo>
                <a:lnTo>
                  <a:pt x="611953" y="381458"/>
                </a:lnTo>
                <a:lnTo>
                  <a:pt x="593306" y="336729"/>
                </a:lnTo>
                <a:lnTo>
                  <a:pt x="572359" y="293258"/>
                </a:lnTo>
                <a:lnTo>
                  <a:pt x="549187" y="251123"/>
                </a:lnTo>
                <a:lnTo>
                  <a:pt x="523865" y="210400"/>
                </a:lnTo>
                <a:lnTo>
                  <a:pt x="496469" y="171165"/>
                </a:lnTo>
                <a:lnTo>
                  <a:pt x="467074" y="133496"/>
                </a:lnTo>
                <a:lnTo>
                  <a:pt x="435756" y="97468"/>
                </a:lnTo>
                <a:lnTo>
                  <a:pt x="402589" y="63158"/>
                </a:lnTo>
                <a:lnTo>
                  <a:pt x="367649" y="30643"/>
                </a:lnTo>
                <a:lnTo>
                  <a:pt x="331012" y="0"/>
                </a:lnTo>
                <a:close/>
              </a:path>
            </a:pathLst>
          </a:custGeom>
          <a:solidFill>
            <a:srgbClr val="C9DAF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73" name="Google Shape;373;p24"/>
          <p:cNvSpPr txBox="1"/>
          <p:nvPr/>
        </p:nvSpPr>
        <p:spPr>
          <a:xfrm>
            <a:off x="4934737" y="2125953"/>
            <a:ext cx="866100" cy="366900"/>
          </a:xfrm>
          <a:prstGeom prst="rect">
            <a:avLst/>
          </a:prstGeom>
          <a:noFill/>
          <a:ln>
            <a:noFill/>
          </a:ln>
        </p:spPr>
        <p:txBody>
          <a:bodyPr anchorCtr="0" anchor="t" bIns="0" lIns="0" spcFirstLastPara="1" rIns="0" wrap="square" tIns="9525">
            <a:spAutoFit/>
          </a:bodyPr>
          <a:lstStyle/>
          <a:p>
            <a:pPr indent="152400" lvl="0" marL="12700" marR="0" rtl="0" algn="l">
              <a:lnSpc>
                <a:spcPct val="111100"/>
              </a:lnSpc>
              <a:spcBef>
                <a:spcPts val="0"/>
              </a:spcBef>
              <a:spcAft>
                <a:spcPts val="0"/>
              </a:spcAft>
              <a:buNone/>
            </a:pPr>
            <a:r>
              <a:rPr lang="en" sz="1100">
                <a:solidFill>
                  <a:schemeClr val="lt1"/>
                </a:solidFill>
                <a:latin typeface="Raleway Medium"/>
                <a:ea typeface="Raleway Medium"/>
                <a:cs typeface="Raleway Medium"/>
                <a:sym typeface="Raleway Medium"/>
              </a:rPr>
              <a:t>Political  environment</a:t>
            </a:r>
            <a:endParaRPr sz="1100">
              <a:solidFill>
                <a:schemeClr val="lt1"/>
              </a:solidFill>
              <a:latin typeface="Raleway Medium"/>
              <a:ea typeface="Raleway Medium"/>
              <a:cs typeface="Raleway Medium"/>
              <a:sym typeface="Raleway Medium"/>
            </a:endParaRPr>
          </a:p>
        </p:txBody>
      </p:sp>
      <p:sp>
        <p:nvSpPr>
          <p:cNvPr id="374" name="Google Shape;374;p24"/>
          <p:cNvSpPr txBox="1"/>
          <p:nvPr/>
        </p:nvSpPr>
        <p:spPr>
          <a:xfrm>
            <a:off x="4322975" y="2775141"/>
            <a:ext cx="2079900" cy="703500"/>
          </a:xfrm>
          <a:prstGeom prst="rect">
            <a:avLst/>
          </a:prstGeom>
          <a:noFill/>
          <a:ln>
            <a:noFill/>
          </a:ln>
        </p:spPr>
        <p:txBody>
          <a:bodyPr anchorCtr="0" anchor="t" bIns="0" lIns="0" spcFirstLastPara="1" rIns="0" wrap="square" tIns="9525">
            <a:spAutoFit/>
          </a:bodyPr>
          <a:lstStyle/>
          <a:p>
            <a:pPr indent="0" lvl="0" marL="546100" marR="520700" rtl="0" algn="ctr">
              <a:lnSpc>
                <a:spcPct val="115399"/>
              </a:lnSpc>
              <a:spcBef>
                <a:spcPts val="0"/>
              </a:spcBef>
              <a:spcAft>
                <a:spcPts val="0"/>
              </a:spcAft>
              <a:buNone/>
            </a:pPr>
            <a:r>
              <a:rPr b="1" lang="en" sz="1000">
                <a:solidFill>
                  <a:schemeClr val="lt1"/>
                </a:solidFill>
                <a:latin typeface="Raleway"/>
                <a:ea typeface="Raleway"/>
                <a:cs typeface="Raleway"/>
                <a:sym typeface="Raleway"/>
              </a:rPr>
              <a:t>WINDOW OF  OPPORTUNITY</a:t>
            </a:r>
            <a:endParaRPr sz="1000">
              <a:solidFill>
                <a:schemeClr val="lt1"/>
              </a:solidFill>
              <a:latin typeface="Raleway"/>
              <a:ea typeface="Raleway"/>
              <a:cs typeface="Raleway"/>
              <a:sym typeface="Raleway"/>
            </a:endParaRPr>
          </a:p>
          <a:p>
            <a:pPr indent="0" lvl="0" marL="0" marR="0" rtl="0" algn="l">
              <a:lnSpc>
                <a:spcPct val="100000"/>
              </a:lnSpc>
              <a:spcBef>
                <a:spcPts val="0"/>
              </a:spcBef>
              <a:spcAft>
                <a:spcPts val="0"/>
              </a:spcAft>
              <a:buNone/>
            </a:pPr>
            <a:r>
              <a:t/>
            </a:r>
            <a:endParaRPr sz="1100">
              <a:latin typeface="Raleway"/>
              <a:ea typeface="Raleway"/>
              <a:cs typeface="Raleway"/>
              <a:sym typeface="Raleway"/>
            </a:endParaRPr>
          </a:p>
          <a:p>
            <a:pPr indent="0" lvl="0" marL="0" marR="0" rtl="0" algn="ctr">
              <a:lnSpc>
                <a:spcPct val="100000"/>
              </a:lnSpc>
              <a:spcBef>
                <a:spcPts val="0"/>
              </a:spcBef>
              <a:spcAft>
                <a:spcPts val="0"/>
              </a:spcAft>
              <a:buNone/>
            </a:pPr>
            <a:r>
              <a:rPr lang="en" sz="1100">
                <a:solidFill>
                  <a:schemeClr val="lt1"/>
                </a:solidFill>
                <a:latin typeface="Raleway Medium"/>
                <a:ea typeface="Raleway Medium"/>
                <a:cs typeface="Raleway Medium"/>
                <a:sym typeface="Raleway Medium"/>
              </a:rPr>
              <a:t>Problems</a:t>
            </a:r>
            <a:r>
              <a:rPr lang="en" sz="1100">
                <a:solidFill>
                  <a:srgbClr val="59585B"/>
                </a:solidFill>
                <a:latin typeface="Raleway Medium"/>
                <a:ea typeface="Raleway Medium"/>
                <a:cs typeface="Raleway Medium"/>
                <a:sym typeface="Raleway Medium"/>
              </a:rPr>
              <a:t>	</a:t>
            </a:r>
            <a:r>
              <a:rPr lang="en" sz="1100">
                <a:solidFill>
                  <a:schemeClr val="lt1"/>
                </a:solidFill>
                <a:latin typeface="Raleway Medium"/>
                <a:ea typeface="Raleway Medium"/>
                <a:cs typeface="Raleway Medium"/>
                <a:sym typeface="Raleway Medium"/>
              </a:rPr>
              <a:t>Solutions</a:t>
            </a:r>
            <a:endParaRPr sz="1100">
              <a:solidFill>
                <a:schemeClr val="lt1"/>
              </a:solidFill>
              <a:latin typeface="Raleway Medium"/>
              <a:ea typeface="Raleway Medium"/>
              <a:cs typeface="Raleway Medium"/>
              <a:sym typeface="Raleway Medium"/>
            </a:endParaRPr>
          </a:p>
        </p:txBody>
      </p:sp>
      <p:sp>
        <p:nvSpPr>
          <p:cNvPr id="375" name="Google Shape;375;p24"/>
          <p:cNvSpPr txBox="1"/>
          <p:nvPr/>
        </p:nvSpPr>
        <p:spPr>
          <a:xfrm>
            <a:off x="4091093" y="641525"/>
            <a:ext cx="2547600" cy="178800"/>
          </a:xfrm>
          <a:prstGeom prst="rect">
            <a:avLst/>
          </a:prstGeom>
          <a:noFill/>
          <a:ln>
            <a:noFill/>
          </a:ln>
        </p:spPr>
        <p:txBody>
          <a:bodyPr anchorCtr="0" anchor="t" bIns="0" lIns="0" spcFirstLastPara="1" rIns="0" wrap="square" tIns="9525">
            <a:spAutoFit/>
          </a:bodyPr>
          <a:lstStyle/>
          <a:p>
            <a:pPr indent="0" lvl="0" marL="0" rtl="0" algn="ctr">
              <a:spcBef>
                <a:spcPts val="0"/>
              </a:spcBef>
              <a:spcAft>
                <a:spcPts val="0"/>
              </a:spcAft>
              <a:buNone/>
            </a:pPr>
            <a:r>
              <a:rPr lang="en" sz="1100">
                <a:solidFill>
                  <a:srgbClr val="3F51F5"/>
                </a:solidFill>
                <a:latin typeface="Nunito ExtraBold"/>
                <a:ea typeface="Nunito ExtraBold"/>
                <a:cs typeface="Nunito ExtraBold"/>
                <a:sym typeface="Nunito ExtraBold"/>
              </a:rPr>
              <a:t>GLOBAL POLITICAL CONTEXT</a:t>
            </a:r>
            <a:endParaRPr sz="1100">
              <a:solidFill>
                <a:srgbClr val="3F51F5"/>
              </a:solidFill>
              <a:latin typeface="Nunito ExtraBold"/>
              <a:ea typeface="Nunito ExtraBold"/>
              <a:cs typeface="Nunito ExtraBold"/>
              <a:sym typeface="Nunito ExtraBold"/>
            </a:endParaRPr>
          </a:p>
        </p:txBody>
      </p:sp>
      <p:pic>
        <p:nvPicPr>
          <p:cNvPr id="376" name="Google Shape;376;p24"/>
          <p:cNvPicPr preferRelativeResize="0"/>
          <p:nvPr/>
        </p:nvPicPr>
        <p:blipFill>
          <a:blip r:embed="rId5">
            <a:alphaModFix/>
          </a:blip>
          <a:stretch>
            <a:fillRect/>
          </a:stretch>
        </p:blipFill>
        <p:spPr>
          <a:xfrm>
            <a:off x="4314414" y="2399348"/>
            <a:ext cx="2113500" cy="1812953"/>
          </a:xfrm>
          <a:prstGeom prst="rect">
            <a:avLst/>
          </a:prstGeom>
          <a:noFill/>
          <a:ln>
            <a:noFill/>
          </a:ln>
        </p:spPr>
      </p:pic>
      <p:sp>
        <p:nvSpPr>
          <p:cNvPr id="377" name="Google Shape;377;p24"/>
          <p:cNvSpPr txBox="1"/>
          <p:nvPr/>
        </p:nvSpPr>
        <p:spPr>
          <a:xfrm>
            <a:off x="3509023" y="1788625"/>
            <a:ext cx="1092300" cy="573900"/>
          </a:xfrm>
          <a:prstGeom prst="rect">
            <a:avLst/>
          </a:prstGeom>
          <a:noFill/>
          <a:ln>
            <a:noFill/>
          </a:ln>
        </p:spPr>
        <p:txBody>
          <a:bodyPr anchorCtr="0" anchor="t" bIns="0" lIns="0" spcFirstLastPara="1" rIns="0" wrap="square" tIns="9525">
            <a:spAutoFit/>
          </a:bodyPr>
          <a:lstStyle/>
          <a:p>
            <a:pPr indent="0" lvl="0" marL="0" marR="0" rtl="0" algn="ctr">
              <a:lnSpc>
                <a:spcPct val="133300"/>
              </a:lnSpc>
              <a:spcBef>
                <a:spcPts val="0"/>
              </a:spcBef>
              <a:spcAft>
                <a:spcPts val="0"/>
              </a:spcAft>
              <a:buNone/>
            </a:pPr>
            <a:r>
              <a:rPr b="1" lang="en" sz="1000">
                <a:solidFill>
                  <a:srgbClr val="FFFFFF"/>
                </a:solidFill>
                <a:latin typeface="Raleway"/>
                <a:ea typeface="Raleway"/>
                <a:cs typeface="Raleway"/>
                <a:sym typeface="Raleway"/>
              </a:rPr>
              <a:t>POLICY  COMMUNITY  </a:t>
            </a:r>
            <a:r>
              <a:rPr b="1" lang="en" sz="1000">
                <a:solidFill>
                  <a:srgbClr val="FFFFFF"/>
                </a:solidFill>
                <a:latin typeface="Raleway"/>
                <a:ea typeface="Raleway"/>
                <a:cs typeface="Raleway"/>
                <a:sym typeface="Raleway"/>
              </a:rPr>
              <a:t>STRENGTHENING</a:t>
            </a:r>
            <a:endParaRPr sz="1000">
              <a:latin typeface="Raleway"/>
              <a:ea typeface="Raleway"/>
              <a:cs typeface="Raleway"/>
              <a:sym typeface="Raleway"/>
            </a:endParaRPr>
          </a:p>
        </p:txBody>
      </p:sp>
      <p:sp>
        <p:nvSpPr>
          <p:cNvPr id="378" name="Google Shape;378;p24"/>
          <p:cNvSpPr txBox="1"/>
          <p:nvPr/>
        </p:nvSpPr>
        <p:spPr>
          <a:xfrm>
            <a:off x="4978913" y="4237031"/>
            <a:ext cx="823200" cy="368700"/>
          </a:xfrm>
          <a:prstGeom prst="rect">
            <a:avLst/>
          </a:prstGeom>
          <a:noFill/>
          <a:ln>
            <a:noFill/>
          </a:ln>
        </p:spPr>
        <p:txBody>
          <a:bodyPr anchorCtr="0" anchor="t" bIns="0" lIns="0" spcFirstLastPara="1" rIns="0" wrap="square" tIns="9525">
            <a:spAutoFit/>
          </a:bodyPr>
          <a:lstStyle/>
          <a:p>
            <a:pPr indent="0" lvl="0" marL="0" marR="0" rtl="0" algn="ctr">
              <a:lnSpc>
                <a:spcPct val="133300"/>
              </a:lnSpc>
              <a:spcBef>
                <a:spcPts val="0"/>
              </a:spcBef>
              <a:spcAft>
                <a:spcPts val="0"/>
              </a:spcAft>
              <a:buNone/>
            </a:pPr>
            <a:r>
              <a:rPr b="1" lang="en" sz="1000">
                <a:solidFill>
                  <a:srgbClr val="FFFFFF"/>
                </a:solidFill>
                <a:latin typeface="Raleway"/>
                <a:ea typeface="Raleway"/>
                <a:cs typeface="Raleway"/>
                <a:sym typeface="Raleway"/>
              </a:rPr>
              <a:t>ATTENTION  FOCUSING</a:t>
            </a:r>
            <a:endParaRPr sz="1000">
              <a:latin typeface="Raleway"/>
              <a:ea typeface="Raleway"/>
              <a:cs typeface="Raleway"/>
              <a:sym typeface="Raleway"/>
            </a:endParaRPr>
          </a:p>
        </p:txBody>
      </p:sp>
      <p:sp>
        <p:nvSpPr>
          <p:cNvPr id="379" name="Google Shape;379;p24"/>
          <p:cNvSpPr txBox="1"/>
          <p:nvPr/>
        </p:nvSpPr>
        <p:spPr>
          <a:xfrm>
            <a:off x="6309180" y="1993825"/>
            <a:ext cx="741900" cy="368700"/>
          </a:xfrm>
          <a:prstGeom prst="rect">
            <a:avLst/>
          </a:prstGeom>
          <a:noFill/>
          <a:ln>
            <a:noFill/>
          </a:ln>
        </p:spPr>
        <p:txBody>
          <a:bodyPr anchorCtr="0" anchor="t" bIns="0" lIns="0" spcFirstLastPara="1" rIns="0" wrap="square" tIns="9525">
            <a:spAutoFit/>
          </a:bodyPr>
          <a:lstStyle/>
          <a:p>
            <a:pPr indent="0" lvl="0" marL="9144" marR="0" rtl="0" algn="ctr">
              <a:lnSpc>
                <a:spcPct val="133300"/>
              </a:lnSpc>
              <a:spcBef>
                <a:spcPts val="0"/>
              </a:spcBef>
              <a:spcAft>
                <a:spcPts val="0"/>
              </a:spcAft>
              <a:buNone/>
            </a:pPr>
            <a:r>
              <a:rPr b="1" lang="en" sz="1000">
                <a:solidFill>
                  <a:srgbClr val="FFFFFF"/>
                </a:solidFill>
                <a:latin typeface="Raleway"/>
                <a:ea typeface="Raleway"/>
                <a:cs typeface="Raleway"/>
                <a:sym typeface="Raleway"/>
              </a:rPr>
              <a:t>POLICY  LEARNING</a:t>
            </a:r>
            <a:endParaRPr sz="1000">
              <a:latin typeface="Raleway"/>
              <a:ea typeface="Raleway"/>
              <a:cs typeface="Raleway"/>
              <a:sym typeface="Raleway"/>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25"/>
          <p:cNvSpPr/>
          <p:nvPr/>
        </p:nvSpPr>
        <p:spPr>
          <a:xfrm>
            <a:off x="992125" y="3351866"/>
            <a:ext cx="1398600" cy="1398600"/>
          </a:xfrm>
          <a:prstGeom prst="ellipse">
            <a:avLst/>
          </a:prstGeom>
          <a:solidFill>
            <a:srgbClr val="3F51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5"/>
          <p:cNvSpPr/>
          <p:nvPr/>
        </p:nvSpPr>
        <p:spPr>
          <a:xfrm>
            <a:off x="3310200" y="3351866"/>
            <a:ext cx="1398600" cy="1398600"/>
          </a:xfrm>
          <a:prstGeom prst="ellipse">
            <a:avLst/>
          </a:prstGeom>
          <a:solidFill>
            <a:srgbClr val="3F51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5"/>
          <p:cNvSpPr/>
          <p:nvPr/>
        </p:nvSpPr>
        <p:spPr>
          <a:xfrm>
            <a:off x="5528400" y="3351866"/>
            <a:ext cx="1398600" cy="1398600"/>
          </a:xfrm>
          <a:prstGeom prst="ellipse">
            <a:avLst/>
          </a:prstGeom>
          <a:solidFill>
            <a:srgbClr val="3F51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7" name="Google Shape;387;p25"/>
          <p:cNvPicPr preferRelativeResize="0"/>
          <p:nvPr/>
        </p:nvPicPr>
        <p:blipFill rotWithShape="1">
          <a:blip r:embed="rId3">
            <a:alphaModFix/>
          </a:blip>
          <a:srcRect b="-7192" l="0" r="0" t="0"/>
          <a:stretch/>
        </p:blipFill>
        <p:spPr>
          <a:xfrm rot="10800000">
            <a:off x="3913508" y="2186055"/>
            <a:ext cx="175500" cy="1034725"/>
          </a:xfrm>
          <a:prstGeom prst="rect">
            <a:avLst/>
          </a:prstGeom>
          <a:noFill/>
          <a:ln>
            <a:noFill/>
          </a:ln>
        </p:spPr>
      </p:pic>
      <p:pic>
        <p:nvPicPr>
          <p:cNvPr id="388" name="Google Shape;388;p25"/>
          <p:cNvPicPr preferRelativeResize="0"/>
          <p:nvPr/>
        </p:nvPicPr>
        <p:blipFill>
          <a:blip r:embed="rId4">
            <a:alphaModFix/>
          </a:blip>
          <a:stretch>
            <a:fillRect/>
          </a:stretch>
        </p:blipFill>
        <p:spPr>
          <a:xfrm>
            <a:off x="1173145" y="436500"/>
            <a:ext cx="5672710" cy="2304100"/>
          </a:xfrm>
          <a:prstGeom prst="rect">
            <a:avLst/>
          </a:prstGeom>
          <a:noFill/>
          <a:ln>
            <a:noFill/>
          </a:ln>
        </p:spPr>
      </p:pic>
      <p:sp>
        <p:nvSpPr>
          <p:cNvPr id="389" name="Google Shape;389;p25"/>
          <p:cNvSpPr txBox="1"/>
          <p:nvPr>
            <p:ph type="title"/>
          </p:nvPr>
        </p:nvSpPr>
        <p:spPr>
          <a:xfrm>
            <a:off x="1785900" y="1038291"/>
            <a:ext cx="4447200" cy="1163700"/>
          </a:xfrm>
          <a:prstGeom prst="rect">
            <a:avLst/>
          </a:prstGeom>
        </p:spPr>
        <p:txBody>
          <a:bodyPr anchorCtr="0" anchor="t" bIns="0" lIns="0" spcFirstLastPara="1" rIns="0" wrap="square" tIns="0">
            <a:spAutoFit/>
          </a:bodyPr>
          <a:lstStyle/>
          <a:p>
            <a:pPr indent="0" lvl="0" marL="0" rtl="0" algn="ctr">
              <a:spcBef>
                <a:spcPts val="0"/>
              </a:spcBef>
              <a:spcAft>
                <a:spcPts val="0"/>
              </a:spcAft>
              <a:buClr>
                <a:schemeClr val="dk1"/>
              </a:buClr>
              <a:buFont typeface="Arial"/>
              <a:buNone/>
            </a:pPr>
            <a:r>
              <a:rPr lang="en" sz="2800"/>
              <a:t>Three Advocacy Approaches to Influence Policy Change</a:t>
            </a:r>
            <a:endParaRPr sz="2800"/>
          </a:p>
        </p:txBody>
      </p:sp>
      <p:sp>
        <p:nvSpPr>
          <p:cNvPr id="390" name="Google Shape;390;p25"/>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391" name="Google Shape;391;p25"/>
          <p:cNvSpPr txBox="1"/>
          <p:nvPr>
            <p:ph idx="2" type="subTitle"/>
          </p:nvPr>
        </p:nvSpPr>
        <p:spPr>
          <a:xfrm>
            <a:off x="559383" y="4822292"/>
            <a:ext cx="2264100" cy="4002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
              <a:t>POLICY</a:t>
            </a:r>
            <a:br>
              <a:rPr lang="en"/>
            </a:br>
            <a:r>
              <a:rPr lang="en"/>
              <a:t>LEARNING</a:t>
            </a:r>
            <a:endParaRPr/>
          </a:p>
        </p:txBody>
      </p:sp>
      <p:sp>
        <p:nvSpPr>
          <p:cNvPr id="392" name="Google Shape;392;p25"/>
          <p:cNvSpPr txBox="1"/>
          <p:nvPr>
            <p:ph idx="2" type="subTitle"/>
          </p:nvPr>
        </p:nvSpPr>
        <p:spPr>
          <a:xfrm>
            <a:off x="2877450" y="4822292"/>
            <a:ext cx="2264100" cy="4002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
              <a:t>ATTENTION</a:t>
            </a:r>
            <a:br>
              <a:rPr lang="en"/>
            </a:br>
            <a:r>
              <a:rPr lang="en"/>
              <a:t>FOCUSING</a:t>
            </a:r>
            <a:endParaRPr/>
          </a:p>
        </p:txBody>
      </p:sp>
      <p:sp>
        <p:nvSpPr>
          <p:cNvPr id="393" name="Google Shape;393;p25"/>
          <p:cNvSpPr txBox="1"/>
          <p:nvPr>
            <p:ph idx="2" type="subTitle"/>
          </p:nvPr>
        </p:nvSpPr>
        <p:spPr>
          <a:xfrm>
            <a:off x="5095658" y="4822292"/>
            <a:ext cx="2264100" cy="4002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
              <a:t>POLICY COMMUNITY STRENGTHENING</a:t>
            </a:r>
            <a:endParaRPr/>
          </a:p>
        </p:txBody>
      </p:sp>
      <p:sp>
        <p:nvSpPr>
          <p:cNvPr id="394" name="Google Shape;394;p25"/>
          <p:cNvSpPr/>
          <p:nvPr/>
        </p:nvSpPr>
        <p:spPr>
          <a:xfrm>
            <a:off x="1497783" y="3240441"/>
            <a:ext cx="387300" cy="3873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5"/>
          <p:cNvSpPr txBox="1"/>
          <p:nvPr/>
        </p:nvSpPr>
        <p:spPr>
          <a:xfrm>
            <a:off x="1464333" y="3314850"/>
            <a:ext cx="454200" cy="2385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500"/>
              </a:spcAft>
              <a:buNone/>
            </a:pPr>
            <a:r>
              <a:rPr lang="en" sz="1550">
                <a:solidFill>
                  <a:schemeClr val="lt1"/>
                </a:solidFill>
                <a:latin typeface="Nunito ExtraBold"/>
                <a:ea typeface="Nunito ExtraBold"/>
                <a:cs typeface="Nunito ExtraBold"/>
                <a:sym typeface="Nunito ExtraBold"/>
              </a:rPr>
              <a:t>1</a:t>
            </a:r>
            <a:endParaRPr sz="1600">
              <a:latin typeface="Nunito ExtraBold"/>
              <a:ea typeface="Nunito ExtraBold"/>
              <a:cs typeface="Nunito ExtraBold"/>
              <a:sym typeface="Nunito ExtraBold"/>
            </a:endParaRPr>
          </a:p>
        </p:txBody>
      </p:sp>
      <p:sp>
        <p:nvSpPr>
          <p:cNvPr id="396" name="Google Shape;396;p25"/>
          <p:cNvSpPr/>
          <p:nvPr/>
        </p:nvSpPr>
        <p:spPr>
          <a:xfrm>
            <a:off x="3815850" y="3240441"/>
            <a:ext cx="387300" cy="3873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5"/>
          <p:cNvSpPr txBox="1"/>
          <p:nvPr/>
        </p:nvSpPr>
        <p:spPr>
          <a:xfrm>
            <a:off x="3782400" y="3314850"/>
            <a:ext cx="454200" cy="2385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500"/>
              </a:spcAft>
              <a:buNone/>
            </a:pPr>
            <a:r>
              <a:rPr lang="en" sz="1550">
                <a:solidFill>
                  <a:schemeClr val="lt1"/>
                </a:solidFill>
                <a:latin typeface="Nunito ExtraBold"/>
                <a:ea typeface="Nunito ExtraBold"/>
                <a:cs typeface="Nunito ExtraBold"/>
                <a:sym typeface="Nunito ExtraBold"/>
              </a:rPr>
              <a:t>2</a:t>
            </a:r>
            <a:endParaRPr sz="1600">
              <a:latin typeface="Nunito ExtraBold"/>
              <a:ea typeface="Nunito ExtraBold"/>
              <a:cs typeface="Nunito ExtraBold"/>
              <a:sym typeface="Nunito ExtraBold"/>
            </a:endParaRPr>
          </a:p>
        </p:txBody>
      </p:sp>
      <p:sp>
        <p:nvSpPr>
          <p:cNvPr id="398" name="Google Shape;398;p25"/>
          <p:cNvSpPr/>
          <p:nvPr/>
        </p:nvSpPr>
        <p:spPr>
          <a:xfrm>
            <a:off x="6034058" y="3240441"/>
            <a:ext cx="387300" cy="3873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5"/>
          <p:cNvSpPr txBox="1"/>
          <p:nvPr/>
        </p:nvSpPr>
        <p:spPr>
          <a:xfrm>
            <a:off x="6000608" y="3314850"/>
            <a:ext cx="454200" cy="2385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500"/>
              </a:spcAft>
              <a:buNone/>
            </a:pPr>
            <a:r>
              <a:rPr lang="en" sz="1550">
                <a:solidFill>
                  <a:schemeClr val="lt1"/>
                </a:solidFill>
                <a:latin typeface="Nunito ExtraBold"/>
                <a:ea typeface="Nunito ExtraBold"/>
                <a:cs typeface="Nunito ExtraBold"/>
                <a:sym typeface="Nunito ExtraBold"/>
              </a:rPr>
              <a:t>3</a:t>
            </a:r>
            <a:endParaRPr sz="1600">
              <a:latin typeface="Nunito ExtraBold"/>
              <a:ea typeface="Nunito ExtraBold"/>
              <a:cs typeface="Nunito ExtraBold"/>
              <a:sym typeface="Nunito ExtraBold"/>
            </a:endParaRPr>
          </a:p>
        </p:txBody>
      </p:sp>
      <p:pic>
        <p:nvPicPr>
          <p:cNvPr id="400" name="Google Shape;400;p25"/>
          <p:cNvPicPr preferRelativeResize="0"/>
          <p:nvPr/>
        </p:nvPicPr>
        <p:blipFill rotWithShape="1">
          <a:blip r:embed="rId3">
            <a:alphaModFix/>
          </a:blip>
          <a:srcRect b="-7192" l="0" r="0" t="0"/>
          <a:stretch/>
        </p:blipFill>
        <p:spPr>
          <a:xfrm rot="-9000001">
            <a:off x="2032833" y="2186055"/>
            <a:ext cx="175500" cy="1034725"/>
          </a:xfrm>
          <a:prstGeom prst="rect">
            <a:avLst/>
          </a:prstGeom>
          <a:noFill/>
          <a:ln>
            <a:noFill/>
          </a:ln>
        </p:spPr>
      </p:pic>
      <p:pic>
        <p:nvPicPr>
          <p:cNvPr id="401" name="Google Shape;401;p25"/>
          <p:cNvPicPr preferRelativeResize="0"/>
          <p:nvPr/>
        </p:nvPicPr>
        <p:blipFill rotWithShape="1">
          <a:blip r:embed="rId3">
            <a:alphaModFix/>
          </a:blip>
          <a:srcRect b="-7192" l="0" r="0" t="0"/>
          <a:stretch/>
        </p:blipFill>
        <p:spPr>
          <a:xfrm rot="9000000">
            <a:off x="5716808" y="2186055"/>
            <a:ext cx="175500" cy="1034725"/>
          </a:xfrm>
          <a:prstGeom prst="rect">
            <a:avLst/>
          </a:prstGeom>
          <a:noFill/>
          <a:ln>
            <a:noFill/>
          </a:ln>
        </p:spPr>
      </p:pic>
      <p:pic>
        <p:nvPicPr>
          <p:cNvPr id="402" name="Google Shape;402;p25"/>
          <p:cNvPicPr preferRelativeResize="0"/>
          <p:nvPr/>
        </p:nvPicPr>
        <p:blipFill>
          <a:blip r:embed="rId5">
            <a:alphaModFix/>
          </a:blip>
          <a:stretch>
            <a:fillRect/>
          </a:stretch>
        </p:blipFill>
        <p:spPr>
          <a:xfrm>
            <a:off x="1337800" y="3740967"/>
            <a:ext cx="669350" cy="692032"/>
          </a:xfrm>
          <a:prstGeom prst="rect">
            <a:avLst/>
          </a:prstGeom>
          <a:noFill/>
          <a:ln>
            <a:noFill/>
          </a:ln>
        </p:spPr>
      </p:pic>
      <p:pic>
        <p:nvPicPr>
          <p:cNvPr id="403" name="Google Shape;403;p25"/>
          <p:cNvPicPr preferRelativeResize="0"/>
          <p:nvPr/>
        </p:nvPicPr>
        <p:blipFill>
          <a:blip r:embed="rId6">
            <a:alphaModFix/>
          </a:blip>
          <a:stretch>
            <a:fillRect/>
          </a:stretch>
        </p:blipFill>
        <p:spPr>
          <a:xfrm>
            <a:off x="5869725" y="3751767"/>
            <a:ext cx="747413" cy="692025"/>
          </a:xfrm>
          <a:prstGeom prst="rect">
            <a:avLst/>
          </a:prstGeom>
          <a:noFill/>
          <a:ln>
            <a:noFill/>
          </a:ln>
        </p:spPr>
      </p:pic>
      <p:pic>
        <p:nvPicPr>
          <p:cNvPr id="404" name="Google Shape;404;p25"/>
          <p:cNvPicPr preferRelativeResize="0"/>
          <p:nvPr/>
        </p:nvPicPr>
        <p:blipFill>
          <a:blip r:embed="rId7">
            <a:alphaModFix/>
          </a:blip>
          <a:stretch>
            <a:fillRect/>
          </a:stretch>
        </p:blipFill>
        <p:spPr>
          <a:xfrm>
            <a:off x="3575325" y="3647425"/>
            <a:ext cx="868345" cy="86834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6" name="Shape 76"/>
        <p:cNvGrpSpPr/>
        <p:nvPr/>
      </p:nvGrpSpPr>
      <p:grpSpPr>
        <a:xfrm>
          <a:off x="0" y="0"/>
          <a:ext cx="0" cy="0"/>
          <a:chOff x="0" y="0"/>
          <a:chExt cx="0" cy="0"/>
        </a:xfrm>
      </p:grpSpPr>
      <p:sp>
        <p:nvSpPr>
          <p:cNvPr id="77" name="Google Shape;77;p8"/>
          <p:cNvSpPr/>
          <p:nvPr/>
        </p:nvSpPr>
        <p:spPr>
          <a:xfrm>
            <a:off x="0" y="0"/>
            <a:ext cx="8017800" cy="5670000"/>
          </a:xfrm>
          <a:prstGeom prst="rect">
            <a:avLst/>
          </a:prstGeom>
          <a:solidFill>
            <a:srgbClr val="D3E3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a:off x="288450" y="271975"/>
            <a:ext cx="7508100" cy="5167500"/>
          </a:xfrm>
          <a:prstGeom prst="rect">
            <a:avLst/>
          </a:prstGeom>
          <a:solidFill>
            <a:srgbClr val="3F51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rot="5400000">
            <a:off x="3924647" y="1529876"/>
            <a:ext cx="4132504" cy="3611296"/>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pic>
        <p:nvPicPr>
          <p:cNvPr id="80" name="Google Shape;80;p8"/>
          <p:cNvPicPr preferRelativeResize="0"/>
          <p:nvPr/>
        </p:nvPicPr>
        <p:blipFill rotWithShape="1">
          <a:blip r:embed="rId3">
            <a:alphaModFix/>
          </a:blip>
          <a:srcRect b="4136" l="0" r="0" t="4145"/>
          <a:stretch/>
        </p:blipFill>
        <p:spPr>
          <a:xfrm>
            <a:off x="288449" y="1434875"/>
            <a:ext cx="7508101" cy="4004589"/>
          </a:xfrm>
          <a:prstGeom prst="rect">
            <a:avLst/>
          </a:prstGeom>
          <a:noFill/>
          <a:ln>
            <a:noFill/>
          </a:ln>
        </p:spPr>
      </p:pic>
      <p:sp>
        <p:nvSpPr>
          <p:cNvPr id="81" name="Google Shape;81;p8"/>
          <p:cNvSpPr txBox="1"/>
          <p:nvPr/>
        </p:nvSpPr>
        <p:spPr>
          <a:xfrm>
            <a:off x="784844" y="1969269"/>
            <a:ext cx="4852200" cy="422400"/>
          </a:xfrm>
          <a:prstGeom prst="rect">
            <a:avLst/>
          </a:prstGeom>
          <a:noFill/>
          <a:ln>
            <a:noFill/>
          </a:ln>
        </p:spPr>
        <p:txBody>
          <a:bodyPr anchorCtr="0" anchor="t" bIns="0" lIns="0" spcFirstLastPara="1" rIns="0" wrap="square" tIns="12850">
            <a:spAutoFit/>
          </a:bodyPr>
          <a:lstStyle/>
          <a:p>
            <a:pPr indent="0" lvl="0" marL="12700" marR="0" rtl="0" algn="l">
              <a:lnSpc>
                <a:spcPct val="70000"/>
              </a:lnSpc>
              <a:spcBef>
                <a:spcPts val="0"/>
              </a:spcBef>
              <a:spcAft>
                <a:spcPts val="0"/>
              </a:spcAft>
              <a:buNone/>
            </a:pPr>
            <a:r>
              <a:rPr lang="en" sz="3800">
                <a:solidFill>
                  <a:srgbClr val="FFFFFF"/>
                </a:solidFill>
                <a:latin typeface="Nunito ExtraBold"/>
                <a:ea typeface="Nunito ExtraBold"/>
                <a:cs typeface="Nunito ExtraBold"/>
                <a:sym typeface="Nunito ExtraBold"/>
              </a:rPr>
              <a:t>Campaign Planning</a:t>
            </a:r>
            <a:endParaRPr sz="3800">
              <a:solidFill>
                <a:schemeClr val="dk1"/>
              </a:solidFill>
              <a:latin typeface="Nunito ExtraBold"/>
              <a:ea typeface="Nunito ExtraBold"/>
              <a:cs typeface="Nunito ExtraBold"/>
              <a:sym typeface="Nunito ExtraBold"/>
            </a:endParaRPr>
          </a:p>
        </p:txBody>
      </p:sp>
      <p:sp>
        <p:nvSpPr>
          <p:cNvPr id="82" name="Google Shape;82;p8"/>
          <p:cNvSpPr txBox="1"/>
          <p:nvPr>
            <p:ph idx="1" type="body"/>
          </p:nvPr>
        </p:nvSpPr>
        <p:spPr>
          <a:xfrm>
            <a:off x="774719" y="1122357"/>
            <a:ext cx="4852200" cy="787200"/>
          </a:xfrm>
          <a:prstGeom prst="rect">
            <a:avLst/>
          </a:prstGeom>
          <a:noFill/>
          <a:ln>
            <a:noFill/>
          </a:ln>
        </p:spPr>
        <p:txBody>
          <a:bodyPr anchorCtr="0" anchor="t" bIns="0" lIns="0" spcFirstLastPara="1" rIns="0" wrap="square" tIns="11425">
            <a:spAutoFit/>
          </a:bodyPr>
          <a:lstStyle/>
          <a:p>
            <a:pPr indent="0" lvl="0" marL="12700" rtl="0" algn="l">
              <a:lnSpc>
                <a:spcPct val="70000"/>
              </a:lnSpc>
              <a:spcBef>
                <a:spcPts val="0"/>
              </a:spcBef>
              <a:spcAft>
                <a:spcPts val="0"/>
              </a:spcAft>
              <a:buNone/>
            </a:pPr>
            <a:r>
              <a:rPr lang="en" sz="7200">
                <a:solidFill>
                  <a:srgbClr val="D3E3F1"/>
                </a:solidFill>
              </a:rPr>
              <a:t>Advocacy</a:t>
            </a:r>
            <a:endParaRPr sz="7200">
              <a:solidFill>
                <a:srgbClr val="D3E3F1"/>
              </a:solidFill>
              <a:latin typeface="Nunito ExtraBold"/>
              <a:ea typeface="Nunito ExtraBold"/>
              <a:cs typeface="Nunito ExtraBold"/>
              <a:sym typeface="Nunito ExtraBold"/>
            </a:endParaRPr>
          </a:p>
        </p:txBody>
      </p:sp>
      <p:sp>
        <p:nvSpPr>
          <p:cNvPr id="83" name="Google Shape;83;p8"/>
          <p:cNvSpPr txBox="1"/>
          <p:nvPr/>
        </p:nvSpPr>
        <p:spPr>
          <a:xfrm>
            <a:off x="818518" y="755049"/>
            <a:ext cx="1533900" cy="240600"/>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1500">
                <a:solidFill>
                  <a:srgbClr val="FFFFFF"/>
                </a:solidFill>
                <a:latin typeface="Nunito ExtraBold"/>
                <a:ea typeface="Nunito ExtraBold"/>
                <a:cs typeface="Nunito ExtraBold"/>
                <a:sym typeface="Nunito ExtraBold"/>
              </a:rPr>
              <a:t>Unit</a:t>
            </a:r>
            <a:r>
              <a:rPr lang="en" sz="1500">
                <a:solidFill>
                  <a:srgbClr val="FFFFFF"/>
                </a:solidFill>
                <a:latin typeface="Nunito ExtraBold"/>
                <a:ea typeface="Nunito ExtraBold"/>
                <a:cs typeface="Nunito ExtraBold"/>
                <a:sym typeface="Nunito ExtraBold"/>
              </a:rPr>
              <a:t> </a:t>
            </a:r>
            <a:r>
              <a:rPr lang="en" sz="1500">
                <a:solidFill>
                  <a:srgbClr val="FFFFFF"/>
                </a:solidFill>
                <a:latin typeface="Nunito ExtraBold"/>
                <a:ea typeface="Nunito ExtraBold"/>
                <a:cs typeface="Nunito ExtraBold"/>
                <a:sym typeface="Nunito ExtraBold"/>
              </a:rPr>
              <a:t>3.1</a:t>
            </a:r>
            <a:endParaRPr sz="1500">
              <a:solidFill>
                <a:schemeClr val="dk1"/>
              </a:solidFill>
              <a:latin typeface="Nunito ExtraBold"/>
              <a:ea typeface="Nunito ExtraBold"/>
              <a:cs typeface="Nunito ExtraBold"/>
              <a:sym typeface="Nunito ExtraBold"/>
            </a:endParaRPr>
          </a:p>
        </p:txBody>
      </p:sp>
      <p:sp>
        <p:nvSpPr>
          <p:cNvPr id="84" name="Google Shape;84;p8"/>
          <p:cNvSpPr txBox="1"/>
          <p:nvPr/>
        </p:nvSpPr>
        <p:spPr>
          <a:xfrm>
            <a:off x="7761334" y="2752452"/>
            <a:ext cx="85237" cy="179003"/>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1000">
                <a:solidFill>
                  <a:srgbClr val="FFFFFF"/>
                </a:solidFill>
                <a:latin typeface="Raleway"/>
                <a:ea typeface="Raleway"/>
                <a:cs typeface="Raleway"/>
                <a:sym typeface="Raleway"/>
              </a:rPr>
              <a:t>1</a:t>
            </a:r>
            <a:endParaRPr sz="1000">
              <a:solidFill>
                <a:schemeClr val="dk1"/>
              </a:solidFill>
              <a:latin typeface="Raleway"/>
              <a:ea typeface="Raleway"/>
              <a:cs typeface="Raleway"/>
              <a:sym typeface="Raleway"/>
            </a:endParaRPr>
          </a:p>
        </p:txBody>
      </p:sp>
      <p:sp>
        <p:nvSpPr>
          <p:cNvPr id="85" name="Google Shape;85;p8"/>
          <p:cNvSpPr txBox="1"/>
          <p:nvPr/>
        </p:nvSpPr>
        <p:spPr>
          <a:xfrm>
            <a:off x="288287" y="5483267"/>
            <a:ext cx="826200" cy="86700"/>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500">
                <a:solidFill>
                  <a:srgbClr val="59585B"/>
                </a:solidFill>
                <a:latin typeface="Source Sans Pro"/>
                <a:ea typeface="Source Sans Pro"/>
                <a:cs typeface="Source Sans Pro"/>
                <a:sym typeface="Source Sans Pro"/>
              </a:rPr>
              <a:t>IMAGE: SHUTTERSTOCK</a:t>
            </a:r>
            <a:endParaRPr sz="500">
              <a:solidFill>
                <a:schemeClr val="dk1"/>
              </a:solidFill>
              <a:latin typeface="Source Sans Pro"/>
              <a:ea typeface="Source Sans Pro"/>
              <a:cs typeface="Source Sans Pro"/>
              <a:sym typeface="Source Sans Pro"/>
            </a:endParaRPr>
          </a:p>
        </p:txBody>
      </p:sp>
      <p:sp>
        <p:nvSpPr>
          <p:cNvPr id="86" name="Google Shape;86;p8"/>
          <p:cNvSpPr/>
          <p:nvPr/>
        </p:nvSpPr>
        <p:spPr>
          <a:xfrm>
            <a:off x="0" y="748729"/>
            <a:ext cx="480948" cy="961640"/>
          </a:xfrm>
          <a:custGeom>
            <a:rect b="b" l="l" r="r" t="t"/>
            <a:pathLst>
              <a:path extrusionOk="0" h="1282700" w="641350">
                <a:moveTo>
                  <a:pt x="0" y="0"/>
                </a:moveTo>
                <a:lnTo>
                  <a:pt x="0" y="1282699"/>
                </a:lnTo>
                <a:lnTo>
                  <a:pt x="47864" y="1280940"/>
                </a:lnTo>
                <a:lnTo>
                  <a:pt x="94772" y="1275746"/>
                </a:lnTo>
                <a:lnTo>
                  <a:pt x="140602" y="1267239"/>
                </a:lnTo>
                <a:lnTo>
                  <a:pt x="185228" y="1255545"/>
                </a:lnTo>
                <a:lnTo>
                  <a:pt x="228527" y="1240787"/>
                </a:lnTo>
                <a:lnTo>
                  <a:pt x="270374" y="1223090"/>
                </a:lnTo>
                <a:lnTo>
                  <a:pt x="310646" y="1202577"/>
                </a:lnTo>
                <a:lnTo>
                  <a:pt x="349219" y="1179373"/>
                </a:lnTo>
                <a:lnTo>
                  <a:pt x="385968" y="1153601"/>
                </a:lnTo>
                <a:lnTo>
                  <a:pt x="420770" y="1125386"/>
                </a:lnTo>
                <a:lnTo>
                  <a:pt x="453501" y="1094851"/>
                </a:lnTo>
                <a:lnTo>
                  <a:pt x="484036" y="1062120"/>
                </a:lnTo>
                <a:lnTo>
                  <a:pt x="512251" y="1027318"/>
                </a:lnTo>
                <a:lnTo>
                  <a:pt x="538023" y="990569"/>
                </a:lnTo>
                <a:lnTo>
                  <a:pt x="561227" y="951996"/>
                </a:lnTo>
                <a:lnTo>
                  <a:pt x="581740" y="911724"/>
                </a:lnTo>
                <a:lnTo>
                  <a:pt x="599437" y="869877"/>
                </a:lnTo>
                <a:lnTo>
                  <a:pt x="614195" y="826578"/>
                </a:lnTo>
                <a:lnTo>
                  <a:pt x="625889" y="781952"/>
                </a:lnTo>
                <a:lnTo>
                  <a:pt x="634396" y="736122"/>
                </a:lnTo>
                <a:lnTo>
                  <a:pt x="639590" y="689214"/>
                </a:lnTo>
                <a:lnTo>
                  <a:pt x="641350" y="641349"/>
                </a:lnTo>
                <a:lnTo>
                  <a:pt x="639590" y="593485"/>
                </a:lnTo>
                <a:lnTo>
                  <a:pt x="634396" y="546577"/>
                </a:lnTo>
                <a:lnTo>
                  <a:pt x="625889" y="500747"/>
                </a:lnTo>
                <a:lnTo>
                  <a:pt x="614195" y="456121"/>
                </a:lnTo>
                <a:lnTo>
                  <a:pt x="599437" y="412822"/>
                </a:lnTo>
                <a:lnTo>
                  <a:pt x="581740" y="370975"/>
                </a:lnTo>
                <a:lnTo>
                  <a:pt x="561227" y="330703"/>
                </a:lnTo>
                <a:lnTo>
                  <a:pt x="538023" y="292130"/>
                </a:lnTo>
                <a:lnTo>
                  <a:pt x="512251" y="255381"/>
                </a:lnTo>
                <a:lnTo>
                  <a:pt x="484036" y="220579"/>
                </a:lnTo>
                <a:lnTo>
                  <a:pt x="453501" y="187848"/>
                </a:lnTo>
                <a:lnTo>
                  <a:pt x="420770" y="157313"/>
                </a:lnTo>
                <a:lnTo>
                  <a:pt x="385968" y="129098"/>
                </a:lnTo>
                <a:lnTo>
                  <a:pt x="349219" y="103326"/>
                </a:lnTo>
                <a:lnTo>
                  <a:pt x="310646" y="80122"/>
                </a:lnTo>
                <a:lnTo>
                  <a:pt x="270374" y="59609"/>
                </a:lnTo>
                <a:lnTo>
                  <a:pt x="228527" y="41912"/>
                </a:lnTo>
                <a:lnTo>
                  <a:pt x="185228" y="27154"/>
                </a:lnTo>
                <a:lnTo>
                  <a:pt x="140602" y="15460"/>
                </a:lnTo>
                <a:lnTo>
                  <a:pt x="94772" y="6953"/>
                </a:lnTo>
                <a:lnTo>
                  <a:pt x="47864" y="1759"/>
                </a:lnTo>
                <a:lnTo>
                  <a:pt x="0"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87" name="Google Shape;87;p8"/>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88" name="Google Shape;88;p8"/>
          <p:cNvSpPr txBox="1"/>
          <p:nvPr>
            <p:ph idx="12" type="sldNum"/>
          </p:nvPr>
        </p:nvSpPr>
        <p:spPr>
          <a:xfrm>
            <a:off x="7619009" y="2740600"/>
            <a:ext cx="2913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pic>
        <p:nvPicPr>
          <p:cNvPr id="89" name="Google Shape;89;p8"/>
          <p:cNvPicPr preferRelativeResize="0"/>
          <p:nvPr/>
        </p:nvPicPr>
        <p:blipFill rotWithShape="1">
          <a:blip r:embed="rId4">
            <a:alphaModFix/>
          </a:blip>
          <a:srcRect b="0" l="0" r="0" t="0"/>
          <a:stretch/>
        </p:blipFill>
        <p:spPr>
          <a:xfrm>
            <a:off x="818530" y="2510373"/>
            <a:ext cx="2201074" cy="200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26"/>
          <p:cNvSpPr/>
          <p:nvPr/>
        </p:nvSpPr>
        <p:spPr>
          <a:xfrm>
            <a:off x="-129600" y="428475"/>
            <a:ext cx="3779066" cy="3302435"/>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pic>
        <p:nvPicPr>
          <p:cNvPr id="410" name="Google Shape;410;p26"/>
          <p:cNvPicPr preferRelativeResize="0"/>
          <p:nvPr/>
        </p:nvPicPr>
        <p:blipFill rotWithShape="1">
          <a:blip r:embed="rId3">
            <a:alphaModFix/>
          </a:blip>
          <a:srcRect b="0" l="23171" r="0" t="0"/>
          <a:stretch/>
        </p:blipFill>
        <p:spPr>
          <a:xfrm>
            <a:off x="555381" y="2956159"/>
            <a:ext cx="2068550" cy="200100"/>
          </a:xfrm>
          <a:prstGeom prst="rect">
            <a:avLst/>
          </a:prstGeom>
          <a:noFill/>
          <a:ln>
            <a:noFill/>
          </a:ln>
        </p:spPr>
      </p:pic>
      <p:sp>
        <p:nvSpPr>
          <p:cNvPr id="411" name="Google Shape;411;p26"/>
          <p:cNvSpPr txBox="1"/>
          <p:nvPr>
            <p:ph type="title"/>
          </p:nvPr>
        </p:nvSpPr>
        <p:spPr>
          <a:xfrm>
            <a:off x="519450" y="1018600"/>
            <a:ext cx="2620500" cy="18285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sz="3300"/>
              <a:t>Sample Advocacy Plan </a:t>
            </a:r>
            <a:r>
              <a:rPr lang="en" sz="3300"/>
              <a:t>(Simplified)</a:t>
            </a:r>
            <a:endParaRPr sz="3300"/>
          </a:p>
        </p:txBody>
      </p:sp>
      <p:sp>
        <p:nvSpPr>
          <p:cNvPr id="412" name="Google Shape;412;p26"/>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413" name="Google Shape;413;p26"/>
          <p:cNvSpPr txBox="1"/>
          <p:nvPr>
            <p:ph idx="1" type="subTitle"/>
          </p:nvPr>
        </p:nvSpPr>
        <p:spPr>
          <a:xfrm>
            <a:off x="13163175" y="4023248"/>
            <a:ext cx="2200200" cy="2001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414" name="Google Shape;414;p26"/>
          <p:cNvSpPr txBox="1"/>
          <p:nvPr>
            <p:ph idx="2" type="subTitle"/>
          </p:nvPr>
        </p:nvSpPr>
        <p:spPr>
          <a:xfrm>
            <a:off x="13163180" y="3699500"/>
            <a:ext cx="2200200" cy="2001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
              <a:t>ACTIONS</a:t>
            </a:r>
            <a:endParaRPr/>
          </a:p>
        </p:txBody>
      </p:sp>
      <p:sp>
        <p:nvSpPr>
          <p:cNvPr id="415" name="Google Shape;415;p26"/>
          <p:cNvSpPr/>
          <p:nvPr/>
        </p:nvSpPr>
        <p:spPr>
          <a:xfrm>
            <a:off x="466755" y="4024441"/>
            <a:ext cx="909900" cy="909900"/>
          </a:xfrm>
          <a:prstGeom prst="ellipse">
            <a:avLst/>
          </a:prstGeom>
          <a:solidFill>
            <a:srgbClr val="3F51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6"/>
          <p:cNvSpPr/>
          <p:nvPr/>
        </p:nvSpPr>
        <p:spPr>
          <a:xfrm>
            <a:off x="3809749" y="1018602"/>
            <a:ext cx="909900" cy="909900"/>
          </a:xfrm>
          <a:prstGeom prst="ellipse">
            <a:avLst/>
          </a:prstGeom>
          <a:solidFill>
            <a:srgbClr val="3F51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6"/>
          <p:cNvSpPr/>
          <p:nvPr/>
        </p:nvSpPr>
        <p:spPr>
          <a:xfrm>
            <a:off x="3809749" y="2772576"/>
            <a:ext cx="909900" cy="909900"/>
          </a:xfrm>
          <a:prstGeom prst="ellipse">
            <a:avLst/>
          </a:prstGeom>
          <a:solidFill>
            <a:srgbClr val="3F51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8" name="Google Shape;418;p26"/>
          <p:cNvPicPr preferRelativeResize="0"/>
          <p:nvPr/>
        </p:nvPicPr>
        <p:blipFill>
          <a:blip r:embed="rId4">
            <a:alphaModFix/>
          </a:blip>
          <a:stretch>
            <a:fillRect/>
          </a:stretch>
        </p:blipFill>
        <p:spPr>
          <a:xfrm>
            <a:off x="662465" y="4171010"/>
            <a:ext cx="518479" cy="572497"/>
          </a:xfrm>
          <a:prstGeom prst="rect">
            <a:avLst/>
          </a:prstGeom>
          <a:noFill/>
          <a:ln>
            <a:noFill/>
          </a:ln>
        </p:spPr>
      </p:pic>
      <p:pic>
        <p:nvPicPr>
          <p:cNvPr id="419" name="Google Shape;419;p26"/>
          <p:cNvPicPr preferRelativeResize="0"/>
          <p:nvPr/>
        </p:nvPicPr>
        <p:blipFill>
          <a:blip r:embed="rId5">
            <a:alphaModFix/>
          </a:blip>
          <a:stretch>
            <a:fillRect/>
          </a:stretch>
        </p:blipFill>
        <p:spPr>
          <a:xfrm>
            <a:off x="4005459" y="3019471"/>
            <a:ext cx="518479" cy="434083"/>
          </a:xfrm>
          <a:prstGeom prst="rect">
            <a:avLst/>
          </a:prstGeom>
          <a:noFill/>
          <a:ln>
            <a:noFill/>
          </a:ln>
        </p:spPr>
      </p:pic>
      <p:pic>
        <p:nvPicPr>
          <p:cNvPr id="420" name="Google Shape;420;p26"/>
          <p:cNvPicPr preferRelativeResize="0"/>
          <p:nvPr/>
        </p:nvPicPr>
        <p:blipFill>
          <a:blip r:embed="rId6">
            <a:alphaModFix/>
          </a:blip>
          <a:stretch>
            <a:fillRect/>
          </a:stretch>
        </p:blipFill>
        <p:spPr>
          <a:xfrm>
            <a:off x="3984593" y="1165173"/>
            <a:ext cx="560212" cy="560222"/>
          </a:xfrm>
          <a:prstGeom prst="rect">
            <a:avLst/>
          </a:prstGeom>
          <a:noFill/>
          <a:ln>
            <a:noFill/>
          </a:ln>
        </p:spPr>
      </p:pic>
      <p:sp>
        <p:nvSpPr>
          <p:cNvPr id="421" name="Google Shape;421;p26"/>
          <p:cNvSpPr txBox="1"/>
          <p:nvPr>
            <p:ph idx="1" type="subTitle"/>
          </p:nvPr>
        </p:nvSpPr>
        <p:spPr>
          <a:xfrm>
            <a:off x="1491875" y="4356775"/>
            <a:ext cx="2157600" cy="8004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en">
                <a:solidFill>
                  <a:schemeClr val="hlink"/>
                </a:solidFill>
              </a:rPr>
              <a:t>I</a:t>
            </a:r>
            <a:r>
              <a:rPr lang="en">
                <a:solidFill>
                  <a:schemeClr val="hlink"/>
                </a:solidFill>
              </a:rPr>
              <a:t>ncrease access to youth-friendly sexual and reproductive health services</a:t>
            </a:r>
            <a:endParaRPr/>
          </a:p>
        </p:txBody>
      </p:sp>
      <p:sp>
        <p:nvSpPr>
          <p:cNvPr id="422" name="Google Shape;422;p26"/>
          <p:cNvSpPr txBox="1"/>
          <p:nvPr>
            <p:ph idx="2" type="subTitle"/>
          </p:nvPr>
        </p:nvSpPr>
        <p:spPr>
          <a:xfrm>
            <a:off x="1491876" y="4033025"/>
            <a:ext cx="2157600" cy="2001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GOAL</a:t>
            </a:r>
            <a:endParaRPr/>
          </a:p>
        </p:txBody>
      </p:sp>
      <p:sp>
        <p:nvSpPr>
          <p:cNvPr id="423" name="Google Shape;423;p26"/>
          <p:cNvSpPr txBox="1"/>
          <p:nvPr>
            <p:ph idx="1" type="subTitle"/>
          </p:nvPr>
        </p:nvSpPr>
        <p:spPr>
          <a:xfrm>
            <a:off x="4824875" y="1441599"/>
            <a:ext cx="2550600" cy="10005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solidFill>
                  <a:schemeClr val="hlink"/>
                </a:solidFill>
              </a:rPr>
              <a:t>Convince district health officials to dedicate funds in the next fiscal year to training nurses on the provision of youth-friendly services</a:t>
            </a:r>
            <a:endParaRPr/>
          </a:p>
        </p:txBody>
      </p:sp>
      <p:sp>
        <p:nvSpPr>
          <p:cNvPr id="424" name="Google Shape;424;p26"/>
          <p:cNvSpPr txBox="1"/>
          <p:nvPr>
            <p:ph idx="2" type="subTitle"/>
          </p:nvPr>
        </p:nvSpPr>
        <p:spPr>
          <a:xfrm>
            <a:off x="4824881" y="1117850"/>
            <a:ext cx="2550600" cy="2001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OBJECTIVE</a:t>
            </a:r>
            <a:endParaRPr/>
          </a:p>
        </p:txBody>
      </p:sp>
      <p:sp>
        <p:nvSpPr>
          <p:cNvPr id="425" name="Google Shape;425;p26"/>
          <p:cNvSpPr txBox="1"/>
          <p:nvPr>
            <p:ph idx="1" type="subTitle"/>
          </p:nvPr>
        </p:nvSpPr>
        <p:spPr>
          <a:xfrm>
            <a:off x="4824891" y="3064350"/>
            <a:ext cx="2550600" cy="24012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en">
                <a:solidFill>
                  <a:schemeClr val="hlink"/>
                </a:solidFill>
              </a:rPr>
              <a:t>Draft policy memo on the current status of youth-friendly service provision in the district. (Policy learning)</a:t>
            </a:r>
            <a:endParaRPr>
              <a:solidFill>
                <a:schemeClr val="hlink"/>
              </a:solidFill>
            </a:endParaRPr>
          </a:p>
          <a:p>
            <a:pPr indent="0" lvl="0" marL="0" rtl="0" algn="l">
              <a:spcBef>
                <a:spcPts val="0"/>
              </a:spcBef>
              <a:spcAft>
                <a:spcPts val="0"/>
              </a:spcAft>
              <a:buClr>
                <a:schemeClr val="dk1"/>
              </a:buClr>
              <a:buSzPts val="1100"/>
              <a:buFont typeface="Arial"/>
              <a:buNone/>
            </a:pPr>
            <a:r>
              <a:t/>
            </a:r>
            <a:endParaRPr>
              <a:solidFill>
                <a:schemeClr val="hlink"/>
              </a:solidFill>
            </a:endParaRPr>
          </a:p>
          <a:p>
            <a:pPr indent="0" lvl="0" marL="0" rtl="0" algn="l">
              <a:spcBef>
                <a:spcPts val="0"/>
              </a:spcBef>
              <a:spcAft>
                <a:spcPts val="0"/>
              </a:spcAft>
              <a:buClr>
                <a:schemeClr val="dk1"/>
              </a:buClr>
              <a:buSzPts val="1100"/>
              <a:buFont typeface="Arial"/>
              <a:buNone/>
            </a:pPr>
            <a:r>
              <a:rPr lang="en">
                <a:solidFill>
                  <a:schemeClr val="hlink"/>
                </a:solidFill>
              </a:rPr>
              <a:t>Hold three meetings in August 2018 to educate district health officials on the need for youth-friendly services and ask for a budget allocation to train nurses. (Attention focusing)</a:t>
            </a:r>
            <a:endParaRPr>
              <a:solidFill>
                <a:schemeClr val="hlink"/>
              </a:solidFill>
            </a:endParaRPr>
          </a:p>
          <a:p>
            <a:pPr indent="0" lvl="0" marL="0" rtl="0" algn="l">
              <a:spcBef>
                <a:spcPts val="0"/>
              </a:spcBef>
              <a:spcAft>
                <a:spcPts val="0"/>
              </a:spcAft>
              <a:buNone/>
            </a:pPr>
            <a:r>
              <a:t/>
            </a:r>
            <a:endParaRPr/>
          </a:p>
        </p:txBody>
      </p:sp>
      <p:sp>
        <p:nvSpPr>
          <p:cNvPr id="426" name="Google Shape;426;p26"/>
          <p:cNvSpPr txBox="1"/>
          <p:nvPr>
            <p:ph idx="2" type="subTitle"/>
          </p:nvPr>
        </p:nvSpPr>
        <p:spPr>
          <a:xfrm>
            <a:off x="4824893" y="2740600"/>
            <a:ext cx="2550600" cy="2001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ACTIONS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pic>
        <p:nvPicPr>
          <p:cNvPr id="431" name="Google Shape;431;p27"/>
          <p:cNvPicPr preferRelativeResize="0"/>
          <p:nvPr/>
        </p:nvPicPr>
        <p:blipFill>
          <a:blip r:embed="rId3">
            <a:alphaModFix/>
          </a:blip>
          <a:stretch>
            <a:fillRect/>
          </a:stretch>
        </p:blipFill>
        <p:spPr>
          <a:xfrm>
            <a:off x="-726600" y="774025"/>
            <a:ext cx="4301725" cy="4301725"/>
          </a:xfrm>
          <a:prstGeom prst="rect">
            <a:avLst/>
          </a:prstGeom>
          <a:noFill/>
          <a:ln>
            <a:noFill/>
          </a:ln>
        </p:spPr>
      </p:pic>
      <p:sp>
        <p:nvSpPr>
          <p:cNvPr id="432" name="Google Shape;432;p27"/>
          <p:cNvSpPr txBox="1"/>
          <p:nvPr>
            <p:ph type="title"/>
          </p:nvPr>
        </p:nvSpPr>
        <p:spPr>
          <a:xfrm>
            <a:off x="519450" y="1873688"/>
            <a:ext cx="2435100" cy="19395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Font typeface="Arial"/>
              <a:buNone/>
            </a:pPr>
            <a:r>
              <a:rPr lang="en"/>
              <a:t>What Will You Need to Ensure Success?</a:t>
            </a:r>
            <a:endParaRPr/>
          </a:p>
        </p:txBody>
      </p:sp>
      <p:sp>
        <p:nvSpPr>
          <p:cNvPr id="433" name="Google Shape;433;p27"/>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434" name="Google Shape;434;p27"/>
          <p:cNvSpPr txBox="1"/>
          <p:nvPr>
            <p:ph idx="2" type="subTitle"/>
          </p:nvPr>
        </p:nvSpPr>
        <p:spPr>
          <a:xfrm>
            <a:off x="4451525" y="1286759"/>
            <a:ext cx="2256300" cy="34017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Allocate necessary financial and human resources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Anticipate what could go wrong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Think through what will be needed and when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Gather and use data effectively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Identify and work alongside allies and champions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 ready to adjust if necessary</a:t>
            </a:r>
            <a:endParaRPr/>
          </a:p>
        </p:txBody>
      </p:sp>
      <p:pic>
        <p:nvPicPr>
          <p:cNvPr id="435" name="Google Shape;435;p27"/>
          <p:cNvPicPr preferRelativeResize="0"/>
          <p:nvPr/>
        </p:nvPicPr>
        <p:blipFill rotWithShape="1">
          <a:blip r:embed="rId4">
            <a:alphaModFix/>
          </a:blip>
          <a:srcRect b="0" l="23171" r="0" t="0"/>
          <a:stretch/>
        </p:blipFill>
        <p:spPr>
          <a:xfrm>
            <a:off x="528630" y="3875151"/>
            <a:ext cx="2068550" cy="200100"/>
          </a:xfrm>
          <a:prstGeom prst="rect">
            <a:avLst/>
          </a:prstGeom>
          <a:noFill/>
          <a:ln>
            <a:noFill/>
          </a:ln>
        </p:spPr>
      </p:pic>
      <p:sp>
        <p:nvSpPr>
          <p:cNvPr id="436" name="Google Shape;436;p27"/>
          <p:cNvSpPr/>
          <p:nvPr/>
        </p:nvSpPr>
        <p:spPr>
          <a:xfrm>
            <a:off x="3956025" y="1286759"/>
            <a:ext cx="387300" cy="3873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7"/>
          <p:cNvSpPr txBox="1"/>
          <p:nvPr/>
        </p:nvSpPr>
        <p:spPr>
          <a:xfrm>
            <a:off x="3922570" y="1361168"/>
            <a:ext cx="454200" cy="2385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500"/>
              </a:spcAft>
              <a:buNone/>
            </a:pPr>
            <a:r>
              <a:rPr lang="en" sz="1550">
                <a:solidFill>
                  <a:schemeClr val="lt1"/>
                </a:solidFill>
                <a:latin typeface="Nunito ExtraBold"/>
                <a:ea typeface="Nunito ExtraBold"/>
                <a:cs typeface="Nunito ExtraBold"/>
                <a:sym typeface="Nunito ExtraBold"/>
              </a:rPr>
              <a:t>1</a:t>
            </a:r>
            <a:endParaRPr sz="1600">
              <a:latin typeface="Nunito ExtraBold"/>
              <a:ea typeface="Nunito ExtraBold"/>
              <a:cs typeface="Nunito ExtraBold"/>
              <a:sym typeface="Nunito ExtraBold"/>
            </a:endParaRPr>
          </a:p>
        </p:txBody>
      </p:sp>
      <p:sp>
        <p:nvSpPr>
          <p:cNvPr id="438" name="Google Shape;438;p27"/>
          <p:cNvSpPr/>
          <p:nvPr/>
        </p:nvSpPr>
        <p:spPr>
          <a:xfrm>
            <a:off x="3956025" y="1888384"/>
            <a:ext cx="387300" cy="3873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7"/>
          <p:cNvSpPr txBox="1"/>
          <p:nvPr/>
        </p:nvSpPr>
        <p:spPr>
          <a:xfrm>
            <a:off x="3922570" y="1962793"/>
            <a:ext cx="454200" cy="2385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500"/>
              </a:spcAft>
              <a:buNone/>
            </a:pPr>
            <a:r>
              <a:rPr lang="en" sz="1550">
                <a:solidFill>
                  <a:schemeClr val="lt1"/>
                </a:solidFill>
                <a:latin typeface="Nunito ExtraBold"/>
                <a:ea typeface="Nunito ExtraBold"/>
                <a:cs typeface="Nunito ExtraBold"/>
                <a:sym typeface="Nunito ExtraBold"/>
              </a:rPr>
              <a:t>2</a:t>
            </a:r>
            <a:endParaRPr sz="1600">
              <a:latin typeface="Nunito ExtraBold"/>
              <a:ea typeface="Nunito ExtraBold"/>
              <a:cs typeface="Nunito ExtraBold"/>
              <a:sym typeface="Nunito ExtraBold"/>
            </a:endParaRPr>
          </a:p>
        </p:txBody>
      </p:sp>
      <p:sp>
        <p:nvSpPr>
          <p:cNvPr id="440" name="Google Shape;440;p27"/>
          <p:cNvSpPr/>
          <p:nvPr/>
        </p:nvSpPr>
        <p:spPr>
          <a:xfrm>
            <a:off x="3956025" y="2490009"/>
            <a:ext cx="387300" cy="3873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7"/>
          <p:cNvSpPr txBox="1"/>
          <p:nvPr/>
        </p:nvSpPr>
        <p:spPr>
          <a:xfrm>
            <a:off x="3922570" y="2564418"/>
            <a:ext cx="454200" cy="2385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500"/>
              </a:spcAft>
              <a:buNone/>
            </a:pPr>
            <a:r>
              <a:rPr lang="en" sz="1550">
                <a:solidFill>
                  <a:schemeClr val="lt1"/>
                </a:solidFill>
                <a:latin typeface="Nunito ExtraBold"/>
                <a:ea typeface="Nunito ExtraBold"/>
                <a:cs typeface="Nunito ExtraBold"/>
                <a:sym typeface="Nunito ExtraBold"/>
              </a:rPr>
              <a:t>3</a:t>
            </a:r>
            <a:endParaRPr sz="1600">
              <a:latin typeface="Nunito ExtraBold"/>
              <a:ea typeface="Nunito ExtraBold"/>
              <a:cs typeface="Nunito ExtraBold"/>
              <a:sym typeface="Nunito ExtraBold"/>
            </a:endParaRPr>
          </a:p>
        </p:txBody>
      </p:sp>
      <p:sp>
        <p:nvSpPr>
          <p:cNvPr id="442" name="Google Shape;442;p27"/>
          <p:cNvSpPr/>
          <p:nvPr/>
        </p:nvSpPr>
        <p:spPr>
          <a:xfrm>
            <a:off x="3956025" y="3091634"/>
            <a:ext cx="387300" cy="3873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7"/>
          <p:cNvSpPr txBox="1"/>
          <p:nvPr/>
        </p:nvSpPr>
        <p:spPr>
          <a:xfrm>
            <a:off x="3922570" y="3166043"/>
            <a:ext cx="454200" cy="2385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500"/>
              </a:spcAft>
              <a:buNone/>
            </a:pPr>
            <a:r>
              <a:rPr lang="en" sz="1550">
                <a:solidFill>
                  <a:schemeClr val="lt1"/>
                </a:solidFill>
                <a:latin typeface="Nunito ExtraBold"/>
                <a:ea typeface="Nunito ExtraBold"/>
                <a:cs typeface="Nunito ExtraBold"/>
                <a:sym typeface="Nunito ExtraBold"/>
              </a:rPr>
              <a:t>4</a:t>
            </a:r>
            <a:endParaRPr sz="1600">
              <a:latin typeface="Nunito ExtraBold"/>
              <a:ea typeface="Nunito ExtraBold"/>
              <a:cs typeface="Nunito ExtraBold"/>
              <a:sym typeface="Nunito ExtraBold"/>
            </a:endParaRPr>
          </a:p>
        </p:txBody>
      </p:sp>
      <p:sp>
        <p:nvSpPr>
          <p:cNvPr id="444" name="Google Shape;444;p27"/>
          <p:cNvSpPr/>
          <p:nvPr/>
        </p:nvSpPr>
        <p:spPr>
          <a:xfrm>
            <a:off x="3956025" y="3693259"/>
            <a:ext cx="387300" cy="3873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7"/>
          <p:cNvSpPr txBox="1"/>
          <p:nvPr/>
        </p:nvSpPr>
        <p:spPr>
          <a:xfrm>
            <a:off x="3922570" y="3767668"/>
            <a:ext cx="454200" cy="2385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500"/>
              </a:spcAft>
              <a:buNone/>
            </a:pPr>
            <a:r>
              <a:rPr lang="en" sz="1550">
                <a:solidFill>
                  <a:schemeClr val="lt1"/>
                </a:solidFill>
                <a:latin typeface="Nunito ExtraBold"/>
                <a:ea typeface="Nunito ExtraBold"/>
                <a:cs typeface="Nunito ExtraBold"/>
                <a:sym typeface="Nunito ExtraBold"/>
              </a:rPr>
              <a:t>5</a:t>
            </a:r>
            <a:endParaRPr sz="1600">
              <a:latin typeface="Nunito ExtraBold"/>
              <a:ea typeface="Nunito ExtraBold"/>
              <a:cs typeface="Nunito ExtraBold"/>
              <a:sym typeface="Nunito ExtraBold"/>
            </a:endParaRPr>
          </a:p>
        </p:txBody>
      </p:sp>
      <p:sp>
        <p:nvSpPr>
          <p:cNvPr id="446" name="Google Shape;446;p27"/>
          <p:cNvSpPr/>
          <p:nvPr/>
        </p:nvSpPr>
        <p:spPr>
          <a:xfrm>
            <a:off x="3956025" y="4294884"/>
            <a:ext cx="387300" cy="3873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7"/>
          <p:cNvSpPr txBox="1"/>
          <p:nvPr/>
        </p:nvSpPr>
        <p:spPr>
          <a:xfrm>
            <a:off x="3922570" y="4369293"/>
            <a:ext cx="454200" cy="2385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500"/>
              </a:spcAft>
              <a:buNone/>
            </a:pPr>
            <a:r>
              <a:rPr lang="en" sz="1550">
                <a:solidFill>
                  <a:schemeClr val="lt1"/>
                </a:solidFill>
                <a:latin typeface="Nunito ExtraBold"/>
                <a:ea typeface="Nunito ExtraBold"/>
                <a:cs typeface="Nunito ExtraBold"/>
                <a:sym typeface="Nunito ExtraBold"/>
              </a:rPr>
              <a:t>6</a:t>
            </a:r>
            <a:endParaRPr sz="1600">
              <a:latin typeface="Nunito ExtraBold"/>
              <a:ea typeface="Nunito ExtraBold"/>
              <a:cs typeface="Nunito ExtraBold"/>
              <a:sym typeface="Nunito ExtraBo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28"/>
          <p:cNvSpPr/>
          <p:nvPr/>
        </p:nvSpPr>
        <p:spPr>
          <a:xfrm>
            <a:off x="0" y="428475"/>
            <a:ext cx="4431567" cy="3872640"/>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453" name="Google Shape;453;p28"/>
          <p:cNvSpPr txBox="1"/>
          <p:nvPr>
            <p:ph type="title"/>
          </p:nvPr>
        </p:nvSpPr>
        <p:spPr>
          <a:xfrm>
            <a:off x="519450" y="1184200"/>
            <a:ext cx="3774300" cy="19395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Font typeface="Arial"/>
              <a:buNone/>
            </a:pPr>
            <a:r>
              <a:rPr lang="en"/>
              <a:t>A Key to Success: Building Partnerships </a:t>
            </a:r>
            <a:br>
              <a:rPr lang="en"/>
            </a:br>
            <a:r>
              <a:rPr lang="en"/>
              <a:t>&amp; Coalitions</a:t>
            </a:r>
            <a:endParaRPr/>
          </a:p>
        </p:txBody>
      </p:sp>
      <p:sp>
        <p:nvSpPr>
          <p:cNvPr id="454" name="Google Shape;454;p28"/>
          <p:cNvSpPr txBox="1"/>
          <p:nvPr>
            <p:ph idx="1" type="subTitle"/>
          </p:nvPr>
        </p:nvSpPr>
        <p:spPr>
          <a:xfrm>
            <a:off x="4723475" y="2621575"/>
            <a:ext cx="2337300" cy="21549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sz="1400">
                <a:latin typeface="Nunito ExtraBold"/>
                <a:ea typeface="Nunito ExtraBold"/>
                <a:cs typeface="Nunito ExtraBold"/>
                <a:sym typeface="Nunito ExtraBold"/>
              </a:rPr>
              <a:t>Advocacy efforts don’t happen in isolation</a:t>
            </a:r>
            <a:endParaRPr sz="1400">
              <a:latin typeface="Nunito ExtraBold"/>
              <a:ea typeface="Nunito ExtraBold"/>
              <a:cs typeface="Nunito ExtraBold"/>
              <a:sym typeface="Nunito ExtraBold"/>
            </a:endParaRPr>
          </a:p>
          <a:p>
            <a:pPr indent="0" lvl="0" marL="0" rtl="0" algn="l">
              <a:spcBef>
                <a:spcPts val="0"/>
              </a:spcBef>
              <a:spcAft>
                <a:spcPts val="0"/>
              </a:spcAft>
              <a:buNone/>
            </a:pPr>
            <a:r>
              <a:t/>
            </a:r>
            <a:endParaRPr sz="1400">
              <a:latin typeface="Nunito ExtraBold"/>
              <a:ea typeface="Nunito ExtraBold"/>
              <a:cs typeface="Nunito ExtraBold"/>
              <a:sym typeface="Nunito ExtraBold"/>
            </a:endParaRPr>
          </a:p>
          <a:p>
            <a:pPr indent="0" lvl="0" marL="0" rtl="0" algn="l">
              <a:spcBef>
                <a:spcPts val="0"/>
              </a:spcBef>
              <a:spcAft>
                <a:spcPts val="0"/>
              </a:spcAft>
              <a:buNone/>
            </a:pPr>
            <a:r>
              <a:rPr lang="en" sz="1400">
                <a:latin typeface="Nunito ExtraBold"/>
                <a:ea typeface="Nunito ExtraBold"/>
                <a:cs typeface="Nunito ExtraBold"/>
                <a:sym typeface="Nunito ExtraBold"/>
              </a:rPr>
              <a:t>Join coalitions and share information freely with other advocates</a:t>
            </a:r>
            <a:endParaRPr sz="1400">
              <a:latin typeface="Nunito ExtraBold"/>
              <a:ea typeface="Nunito ExtraBold"/>
              <a:cs typeface="Nunito ExtraBold"/>
              <a:sym typeface="Nunito ExtraBold"/>
            </a:endParaRPr>
          </a:p>
          <a:p>
            <a:pPr indent="0" lvl="0" marL="0" rtl="0" algn="l">
              <a:spcBef>
                <a:spcPts val="0"/>
              </a:spcBef>
              <a:spcAft>
                <a:spcPts val="0"/>
              </a:spcAft>
              <a:buNone/>
            </a:pPr>
            <a:r>
              <a:t/>
            </a:r>
            <a:endParaRPr sz="1400">
              <a:latin typeface="Nunito ExtraBold"/>
              <a:ea typeface="Nunito ExtraBold"/>
              <a:cs typeface="Nunito ExtraBold"/>
              <a:sym typeface="Nunito ExtraBold"/>
            </a:endParaRPr>
          </a:p>
          <a:p>
            <a:pPr indent="0" lvl="0" marL="0" rtl="0" algn="l">
              <a:spcBef>
                <a:spcPts val="0"/>
              </a:spcBef>
              <a:spcAft>
                <a:spcPts val="0"/>
              </a:spcAft>
              <a:buNone/>
            </a:pPr>
            <a:r>
              <a:rPr lang="en" sz="1400">
                <a:latin typeface="Nunito ExtraBold"/>
                <a:ea typeface="Nunito ExtraBold"/>
                <a:cs typeface="Nunito ExtraBold"/>
                <a:sym typeface="Nunito ExtraBold"/>
              </a:rPr>
              <a:t>Membership in coalitions will help you find common ground with others</a:t>
            </a:r>
            <a:endParaRPr sz="1400">
              <a:latin typeface="Nunito ExtraBold"/>
              <a:ea typeface="Nunito ExtraBold"/>
              <a:cs typeface="Nunito ExtraBold"/>
              <a:sym typeface="Nunito ExtraBold"/>
            </a:endParaRPr>
          </a:p>
        </p:txBody>
      </p:sp>
      <p:sp>
        <p:nvSpPr>
          <p:cNvPr id="455" name="Google Shape;455;p28"/>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pic>
        <p:nvPicPr>
          <p:cNvPr id="456" name="Google Shape;456;p28"/>
          <p:cNvPicPr preferRelativeResize="0"/>
          <p:nvPr/>
        </p:nvPicPr>
        <p:blipFill rotWithShape="1">
          <a:blip r:embed="rId3">
            <a:alphaModFix/>
          </a:blip>
          <a:srcRect b="0" l="-1419" r="0" t="0"/>
          <a:stretch/>
        </p:blipFill>
        <p:spPr>
          <a:xfrm>
            <a:off x="529720" y="3178667"/>
            <a:ext cx="2730625" cy="200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pic>
        <p:nvPicPr>
          <p:cNvPr id="461" name="Google Shape;461;p29"/>
          <p:cNvPicPr preferRelativeResize="0"/>
          <p:nvPr/>
        </p:nvPicPr>
        <p:blipFill rotWithShape="1">
          <a:blip r:embed="rId3">
            <a:alphaModFix/>
          </a:blip>
          <a:srcRect b="0" l="23171" r="0" t="0"/>
          <a:stretch/>
        </p:blipFill>
        <p:spPr>
          <a:xfrm rot="7047709">
            <a:off x="2221915" y="2041758"/>
            <a:ext cx="2068549" cy="200100"/>
          </a:xfrm>
          <a:prstGeom prst="rect">
            <a:avLst/>
          </a:prstGeom>
          <a:noFill/>
          <a:ln>
            <a:noFill/>
          </a:ln>
        </p:spPr>
      </p:pic>
      <p:pic>
        <p:nvPicPr>
          <p:cNvPr id="462" name="Google Shape;462;p29"/>
          <p:cNvPicPr preferRelativeResize="0"/>
          <p:nvPr/>
        </p:nvPicPr>
        <p:blipFill rotWithShape="1">
          <a:blip r:embed="rId3">
            <a:alphaModFix/>
          </a:blip>
          <a:srcRect b="0" l="23171" r="0" t="0"/>
          <a:stretch/>
        </p:blipFill>
        <p:spPr>
          <a:xfrm flipH="1" rot="-7047709">
            <a:off x="3737890" y="2041758"/>
            <a:ext cx="2068549" cy="200100"/>
          </a:xfrm>
          <a:prstGeom prst="rect">
            <a:avLst/>
          </a:prstGeom>
          <a:noFill/>
          <a:ln>
            <a:noFill/>
          </a:ln>
        </p:spPr>
      </p:pic>
      <p:sp>
        <p:nvSpPr>
          <p:cNvPr id="463" name="Google Shape;463;p29"/>
          <p:cNvSpPr/>
          <p:nvPr/>
        </p:nvSpPr>
        <p:spPr>
          <a:xfrm>
            <a:off x="4618469" y="2964838"/>
            <a:ext cx="2187000" cy="21870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64" name="Google Shape;464;p29"/>
          <p:cNvSpPr/>
          <p:nvPr/>
        </p:nvSpPr>
        <p:spPr>
          <a:xfrm>
            <a:off x="1180819" y="2964838"/>
            <a:ext cx="2187000" cy="21870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pic>
        <p:nvPicPr>
          <p:cNvPr id="465" name="Google Shape;465;p29"/>
          <p:cNvPicPr preferRelativeResize="0"/>
          <p:nvPr/>
        </p:nvPicPr>
        <p:blipFill>
          <a:blip r:embed="rId4">
            <a:alphaModFix/>
          </a:blip>
          <a:stretch>
            <a:fillRect/>
          </a:stretch>
        </p:blipFill>
        <p:spPr>
          <a:xfrm>
            <a:off x="1272525" y="436500"/>
            <a:ext cx="5473949" cy="2223375"/>
          </a:xfrm>
          <a:prstGeom prst="rect">
            <a:avLst/>
          </a:prstGeom>
          <a:noFill/>
          <a:ln>
            <a:noFill/>
          </a:ln>
        </p:spPr>
      </p:pic>
      <p:sp>
        <p:nvSpPr>
          <p:cNvPr id="466" name="Google Shape;466;p29"/>
          <p:cNvSpPr txBox="1"/>
          <p:nvPr>
            <p:ph type="title"/>
          </p:nvPr>
        </p:nvSpPr>
        <p:spPr>
          <a:xfrm>
            <a:off x="2283000" y="1184200"/>
            <a:ext cx="3453000" cy="969600"/>
          </a:xfrm>
          <a:prstGeom prst="rect">
            <a:avLst/>
          </a:prstGeom>
        </p:spPr>
        <p:txBody>
          <a:bodyPr anchorCtr="0" anchor="t" bIns="0" lIns="0" spcFirstLastPara="1" rIns="0" wrap="square" tIns="0">
            <a:spAutoFit/>
          </a:bodyPr>
          <a:lstStyle/>
          <a:p>
            <a:pPr indent="0" lvl="0" marL="0" rtl="0" algn="ctr">
              <a:spcBef>
                <a:spcPts val="0"/>
              </a:spcBef>
              <a:spcAft>
                <a:spcPts val="0"/>
              </a:spcAft>
              <a:buClr>
                <a:schemeClr val="dk1"/>
              </a:buClr>
              <a:buFont typeface="Arial"/>
              <a:buNone/>
            </a:pPr>
            <a:r>
              <a:rPr lang="en"/>
              <a:t>Special Considerations</a:t>
            </a:r>
            <a:endParaRPr/>
          </a:p>
        </p:txBody>
      </p:sp>
      <p:sp>
        <p:nvSpPr>
          <p:cNvPr id="467" name="Google Shape;467;p29"/>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468" name="Google Shape;468;p29"/>
          <p:cNvSpPr txBox="1"/>
          <p:nvPr>
            <p:ph idx="2" type="subTitle"/>
          </p:nvPr>
        </p:nvSpPr>
        <p:spPr>
          <a:xfrm>
            <a:off x="4950194" y="4016200"/>
            <a:ext cx="1498800" cy="6003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
                <a:solidFill>
                  <a:schemeClr val="lt1"/>
                </a:solidFill>
              </a:rPr>
              <a:t>Maintaining your safety as a youth leader is critical</a:t>
            </a:r>
            <a:endParaRPr>
              <a:solidFill>
                <a:schemeClr val="lt1"/>
              </a:solidFill>
            </a:endParaRPr>
          </a:p>
        </p:txBody>
      </p:sp>
      <p:sp>
        <p:nvSpPr>
          <p:cNvPr id="469" name="Google Shape;469;p29"/>
          <p:cNvSpPr txBox="1"/>
          <p:nvPr>
            <p:ph idx="2" type="subTitle"/>
          </p:nvPr>
        </p:nvSpPr>
        <p:spPr>
          <a:xfrm>
            <a:off x="1542769" y="4016200"/>
            <a:ext cx="1463100" cy="6003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
                <a:solidFill>
                  <a:schemeClr val="lt1"/>
                </a:solidFill>
              </a:rPr>
              <a:t>In some countries, advocacy may not be well received</a:t>
            </a:r>
            <a:endParaRPr>
              <a:solidFill>
                <a:schemeClr val="lt1"/>
              </a:solidFill>
            </a:endParaRPr>
          </a:p>
        </p:txBody>
      </p:sp>
      <p:pic>
        <p:nvPicPr>
          <p:cNvPr id="470" name="Google Shape;470;p29"/>
          <p:cNvPicPr preferRelativeResize="0"/>
          <p:nvPr/>
        </p:nvPicPr>
        <p:blipFill>
          <a:blip r:embed="rId5">
            <a:alphaModFix/>
          </a:blip>
          <a:stretch>
            <a:fillRect/>
          </a:stretch>
        </p:blipFill>
        <p:spPr>
          <a:xfrm>
            <a:off x="2000843" y="3301851"/>
            <a:ext cx="546952" cy="600300"/>
          </a:xfrm>
          <a:prstGeom prst="rect">
            <a:avLst/>
          </a:prstGeom>
          <a:noFill/>
          <a:ln>
            <a:noFill/>
          </a:ln>
        </p:spPr>
      </p:pic>
      <p:pic>
        <p:nvPicPr>
          <p:cNvPr id="471" name="Google Shape;471;p29"/>
          <p:cNvPicPr preferRelativeResize="0"/>
          <p:nvPr/>
        </p:nvPicPr>
        <p:blipFill>
          <a:blip r:embed="rId6">
            <a:alphaModFix/>
          </a:blip>
          <a:stretch>
            <a:fillRect/>
          </a:stretch>
        </p:blipFill>
        <p:spPr>
          <a:xfrm>
            <a:off x="5401757" y="3345325"/>
            <a:ext cx="595675" cy="5568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30"/>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477" name="Google Shape;477;p30"/>
          <p:cNvSpPr/>
          <p:nvPr/>
        </p:nvSpPr>
        <p:spPr>
          <a:xfrm>
            <a:off x="2313300" y="738124"/>
            <a:ext cx="5145000" cy="51450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pic>
        <p:nvPicPr>
          <p:cNvPr id="478" name="Google Shape;478;p30"/>
          <p:cNvPicPr preferRelativeResize="0"/>
          <p:nvPr/>
        </p:nvPicPr>
        <p:blipFill>
          <a:blip r:embed="rId3">
            <a:alphaModFix/>
          </a:blip>
          <a:stretch>
            <a:fillRect/>
          </a:stretch>
        </p:blipFill>
        <p:spPr>
          <a:xfrm>
            <a:off x="-814319" y="426650"/>
            <a:ext cx="3872150" cy="2341300"/>
          </a:xfrm>
          <a:prstGeom prst="rect">
            <a:avLst/>
          </a:prstGeom>
          <a:noFill/>
          <a:ln>
            <a:noFill/>
          </a:ln>
        </p:spPr>
      </p:pic>
      <p:sp>
        <p:nvSpPr>
          <p:cNvPr id="479" name="Google Shape;479;p30"/>
          <p:cNvSpPr txBox="1"/>
          <p:nvPr/>
        </p:nvSpPr>
        <p:spPr>
          <a:xfrm>
            <a:off x="3482350" y="2593958"/>
            <a:ext cx="2936400" cy="1572000"/>
          </a:xfrm>
          <a:prstGeom prst="rect">
            <a:avLst/>
          </a:prstGeom>
          <a:noFill/>
          <a:ln>
            <a:noFill/>
          </a:ln>
        </p:spPr>
        <p:txBody>
          <a:bodyPr anchorCtr="0" anchor="t" bIns="0" lIns="0" spcFirstLastPara="1" rIns="0" wrap="square" tIns="1900">
            <a:spAutoFit/>
          </a:bodyPr>
          <a:lstStyle/>
          <a:p>
            <a:pPr indent="0" lvl="0" marL="0" rtl="0" algn="l">
              <a:spcBef>
                <a:spcPts val="0"/>
              </a:spcBef>
              <a:spcAft>
                <a:spcPts val="0"/>
              </a:spcAft>
              <a:buClr>
                <a:schemeClr val="dk1"/>
              </a:buClr>
              <a:buSzPts val="1700"/>
              <a:buFont typeface="Arial"/>
              <a:buNone/>
            </a:pPr>
            <a:r>
              <a:rPr lang="en" sz="1700">
                <a:solidFill>
                  <a:schemeClr val="lt1"/>
                </a:solidFill>
                <a:latin typeface="Nunito ExtraBold"/>
                <a:ea typeface="Nunito ExtraBold"/>
                <a:cs typeface="Nunito ExtraBold"/>
                <a:sym typeface="Nunito ExtraBold"/>
              </a:rPr>
              <a:t>In small groups, brainstorm some policy learning, community strengthening, and attention focusing activities to effectively address a given problem. </a:t>
            </a:r>
            <a:endParaRPr sz="1700">
              <a:solidFill>
                <a:schemeClr val="lt1"/>
              </a:solidFill>
              <a:latin typeface="Nunito ExtraBold"/>
              <a:ea typeface="Nunito ExtraBold"/>
              <a:cs typeface="Nunito ExtraBold"/>
              <a:sym typeface="Nunito ExtraBold"/>
            </a:endParaRPr>
          </a:p>
        </p:txBody>
      </p:sp>
      <p:sp>
        <p:nvSpPr>
          <p:cNvPr id="480" name="Google Shape;480;p30"/>
          <p:cNvSpPr txBox="1"/>
          <p:nvPr/>
        </p:nvSpPr>
        <p:spPr>
          <a:xfrm>
            <a:off x="519450" y="1184200"/>
            <a:ext cx="2435100" cy="9696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3500">
                <a:solidFill>
                  <a:srgbClr val="3F51F5"/>
                </a:solidFill>
                <a:latin typeface="Nunito ExtraBold"/>
                <a:ea typeface="Nunito ExtraBold"/>
                <a:cs typeface="Nunito ExtraBold"/>
                <a:sym typeface="Nunito ExtraBold"/>
              </a:rPr>
              <a:t>Do the Work!</a:t>
            </a:r>
            <a:endParaRPr sz="3500">
              <a:solidFill>
                <a:srgbClr val="3F51F5"/>
              </a:solidFill>
              <a:latin typeface="Nunito ExtraBold"/>
              <a:ea typeface="Nunito ExtraBold"/>
              <a:cs typeface="Nunito ExtraBold"/>
              <a:sym typeface="Nunito ExtraBold"/>
            </a:endParaRPr>
          </a:p>
        </p:txBody>
      </p:sp>
      <p:pic>
        <p:nvPicPr>
          <p:cNvPr id="481" name="Google Shape;481;p30"/>
          <p:cNvPicPr preferRelativeResize="0"/>
          <p:nvPr/>
        </p:nvPicPr>
        <p:blipFill>
          <a:blip r:embed="rId4">
            <a:alphaModFix/>
          </a:blip>
          <a:stretch>
            <a:fillRect/>
          </a:stretch>
        </p:blipFill>
        <p:spPr>
          <a:xfrm>
            <a:off x="990509" y="2207858"/>
            <a:ext cx="1281500" cy="15547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31"/>
          <p:cNvSpPr txBox="1"/>
          <p:nvPr>
            <p:ph idx="4" type="subTitle"/>
          </p:nvPr>
        </p:nvSpPr>
        <p:spPr>
          <a:xfrm>
            <a:off x="212427" y="5505673"/>
            <a:ext cx="2966700" cy="84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487" name="Google Shape;487;p31"/>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488" name="Google Shape;488;p31"/>
          <p:cNvPicPr preferRelativeResize="0"/>
          <p:nvPr/>
        </p:nvPicPr>
        <p:blipFill>
          <a:blip r:embed="rId3">
            <a:alphaModFix/>
          </a:blip>
          <a:stretch>
            <a:fillRect/>
          </a:stretch>
        </p:blipFill>
        <p:spPr>
          <a:xfrm>
            <a:off x="1732988" y="425676"/>
            <a:ext cx="4553024" cy="1849325"/>
          </a:xfrm>
          <a:prstGeom prst="rect">
            <a:avLst/>
          </a:prstGeom>
          <a:noFill/>
          <a:ln>
            <a:noFill/>
          </a:ln>
        </p:spPr>
      </p:pic>
      <p:sp>
        <p:nvSpPr>
          <p:cNvPr id="489" name="Google Shape;489;p31"/>
          <p:cNvSpPr txBox="1"/>
          <p:nvPr/>
        </p:nvSpPr>
        <p:spPr>
          <a:xfrm>
            <a:off x="2791950" y="1184200"/>
            <a:ext cx="2435100" cy="4848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lang="en" sz="3500">
                <a:solidFill>
                  <a:srgbClr val="3F51F5"/>
                </a:solidFill>
                <a:latin typeface="Nunito ExtraBold"/>
                <a:ea typeface="Nunito ExtraBold"/>
                <a:cs typeface="Nunito ExtraBold"/>
                <a:sym typeface="Nunito ExtraBold"/>
              </a:rPr>
              <a:t>Learn More</a:t>
            </a:r>
            <a:endParaRPr sz="3500">
              <a:solidFill>
                <a:srgbClr val="3F51F5"/>
              </a:solidFill>
              <a:latin typeface="Nunito ExtraBold"/>
              <a:ea typeface="Nunito ExtraBold"/>
              <a:cs typeface="Nunito ExtraBold"/>
              <a:sym typeface="Nunito ExtraBold"/>
            </a:endParaRPr>
          </a:p>
        </p:txBody>
      </p:sp>
      <p:sp>
        <p:nvSpPr>
          <p:cNvPr id="490" name="Google Shape;490;p31"/>
          <p:cNvSpPr txBox="1"/>
          <p:nvPr/>
        </p:nvSpPr>
        <p:spPr>
          <a:xfrm>
            <a:off x="514275" y="2638600"/>
            <a:ext cx="3277200" cy="1000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1300">
                <a:solidFill>
                  <a:srgbClr val="404040"/>
                </a:solidFill>
                <a:latin typeface="Raleway"/>
                <a:ea typeface="Raleway"/>
                <a:cs typeface="Raleway"/>
                <a:sym typeface="Raleway"/>
              </a:rPr>
              <a:t>Prue Breitrose, </a:t>
            </a:r>
            <a:r>
              <a:rPr lang="en" sz="1300" u="sng">
                <a:solidFill>
                  <a:srgbClr val="404040"/>
                </a:solidFill>
                <a:latin typeface="Raleway"/>
                <a:ea typeface="Raleway"/>
                <a:cs typeface="Raleway"/>
                <a:sym typeface="Raleway"/>
                <a:hlinkClick r:id="rId4">
                  <a:extLst>
                    <a:ext uri="{A12FA001-AC4F-418D-AE19-62706E023703}">
                      <ahyp:hlinkClr val="tx"/>
                    </a:ext>
                  </a:extLst>
                </a:hlinkClick>
              </a:rPr>
              <a:t>“Chapter 30: Principles of Advocacy</a:t>
            </a:r>
            <a:r>
              <a:rPr lang="en" sz="1300">
                <a:solidFill>
                  <a:srgbClr val="404040"/>
                </a:solidFill>
                <a:latin typeface="Raleway"/>
                <a:ea typeface="Raleway"/>
                <a:cs typeface="Raleway"/>
                <a:sym typeface="Raleway"/>
              </a:rPr>
              <a:t>,” in </a:t>
            </a:r>
            <a:r>
              <a:rPr i="1" lang="en" sz="1300">
                <a:solidFill>
                  <a:srgbClr val="404040"/>
                </a:solidFill>
                <a:latin typeface="Raleway"/>
                <a:ea typeface="Raleway"/>
                <a:cs typeface="Raleway"/>
                <a:sym typeface="Raleway"/>
              </a:rPr>
              <a:t>Organizing for Effective Advocacy, </a:t>
            </a:r>
            <a:r>
              <a:rPr lang="en" sz="1300">
                <a:solidFill>
                  <a:srgbClr val="404040"/>
                </a:solidFill>
                <a:latin typeface="Raleway"/>
                <a:ea typeface="Raleway"/>
                <a:cs typeface="Raleway"/>
                <a:sym typeface="Raleway"/>
              </a:rPr>
              <a:t>The Community Tool Box </a:t>
            </a:r>
            <a:br>
              <a:rPr lang="en" sz="1300">
                <a:solidFill>
                  <a:srgbClr val="404040"/>
                </a:solidFill>
                <a:latin typeface="Raleway"/>
                <a:ea typeface="Raleway"/>
                <a:cs typeface="Raleway"/>
                <a:sym typeface="Raleway"/>
              </a:rPr>
            </a:br>
            <a:r>
              <a:rPr lang="en" sz="1300">
                <a:solidFill>
                  <a:srgbClr val="404040"/>
                </a:solidFill>
                <a:latin typeface="Raleway"/>
                <a:ea typeface="Raleway"/>
                <a:cs typeface="Raleway"/>
                <a:sym typeface="Raleway"/>
              </a:rPr>
              <a:t>(Center for Community Health and Development at the University of Kansas).</a:t>
            </a:r>
            <a:endParaRPr sz="1300">
              <a:solidFill>
                <a:srgbClr val="404040"/>
              </a:solidFill>
              <a:latin typeface="Raleway"/>
              <a:ea typeface="Raleway"/>
              <a:cs typeface="Raleway"/>
              <a:sym typeface="Raleway"/>
            </a:endParaRPr>
          </a:p>
        </p:txBody>
      </p:sp>
      <p:sp>
        <p:nvSpPr>
          <p:cNvPr id="491" name="Google Shape;491;p31"/>
          <p:cNvSpPr txBox="1"/>
          <p:nvPr/>
        </p:nvSpPr>
        <p:spPr>
          <a:xfrm>
            <a:off x="4118497" y="2638597"/>
            <a:ext cx="3322500" cy="609900"/>
          </a:xfrm>
          <a:prstGeom prst="rect">
            <a:avLst/>
          </a:prstGeom>
          <a:noFill/>
          <a:ln>
            <a:noFill/>
          </a:ln>
        </p:spPr>
        <p:txBody>
          <a:bodyPr anchorCtr="0" anchor="t" bIns="0" lIns="0" spcFirstLastPara="1" rIns="0" wrap="square" tIns="9525">
            <a:spAutoFit/>
          </a:bodyPr>
          <a:lstStyle/>
          <a:p>
            <a:pPr indent="0" lvl="0" marL="0" rtl="0" algn="l">
              <a:lnSpc>
                <a:spcPct val="100000"/>
              </a:lnSpc>
              <a:spcBef>
                <a:spcPts val="1200"/>
              </a:spcBef>
              <a:spcAft>
                <a:spcPts val="0"/>
              </a:spcAft>
              <a:buClr>
                <a:schemeClr val="dk1"/>
              </a:buClr>
              <a:buSzPts val="1100"/>
              <a:buFont typeface="Arial"/>
              <a:buNone/>
            </a:pPr>
            <a:r>
              <a:rPr lang="en" sz="1300">
                <a:solidFill>
                  <a:srgbClr val="404040"/>
                </a:solidFill>
                <a:latin typeface="Raleway"/>
                <a:ea typeface="Raleway"/>
                <a:cs typeface="Raleway"/>
                <a:sym typeface="Raleway"/>
              </a:rPr>
              <a:t>Craig Grella, “</a:t>
            </a:r>
            <a:r>
              <a:rPr lang="en" sz="1300" u="sng">
                <a:solidFill>
                  <a:schemeClr val="hlink"/>
                </a:solidFill>
                <a:latin typeface="Raleway"/>
                <a:ea typeface="Raleway"/>
                <a:cs typeface="Raleway"/>
                <a:sym typeface="Raleway"/>
                <a:hlinkClick r:id="rId5"/>
              </a:rPr>
              <a:t>Advocacy | A Rundown of the Basics With Real-World Examples</a:t>
            </a:r>
            <a:r>
              <a:rPr lang="en" sz="1300">
                <a:solidFill>
                  <a:srgbClr val="404040"/>
                </a:solidFill>
                <a:latin typeface="Raleway"/>
                <a:ea typeface="Raleway"/>
                <a:cs typeface="Raleway"/>
                <a:sym typeface="Raleway"/>
              </a:rPr>
              <a:t>,” SalsaLabs, July 23, 2021.</a:t>
            </a:r>
            <a:endParaRPr sz="1300">
              <a:solidFill>
                <a:srgbClr val="404040"/>
              </a:solidFill>
              <a:latin typeface="Raleway"/>
              <a:ea typeface="Raleway"/>
              <a:cs typeface="Raleway"/>
              <a:sym typeface="Raleway"/>
            </a:endParaRPr>
          </a:p>
        </p:txBody>
      </p:sp>
      <p:pic>
        <p:nvPicPr>
          <p:cNvPr id="492" name="Google Shape;492;p31"/>
          <p:cNvPicPr preferRelativeResize="0"/>
          <p:nvPr/>
        </p:nvPicPr>
        <p:blipFill>
          <a:blip r:embed="rId6">
            <a:alphaModFix/>
          </a:blip>
          <a:stretch>
            <a:fillRect/>
          </a:stretch>
        </p:blipFill>
        <p:spPr>
          <a:xfrm>
            <a:off x="1417676" y="1405516"/>
            <a:ext cx="5184474" cy="1157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9"/>
          <p:cNvPicPr preferRelativeResize="0"/>
          <p:nvPr/>
        </p:nvPicPr>
        <p:blipFill rotWithShape="1">
          <a:blip r:embed="rId3">
            <a:alphaModFix/>
          </a:blip>
          <a:srcRect b="1302" l="0" r="0" t="0"/>
          <a:stretch/>
        </p:blipFill>
        <p:spPr>
          <a:xfrm>
            <a:off x="212425" y="428475"/>
            <a:ext cx="7606523" cy="5010926"/>
          </a:xfrm>
          <a:prstGeom prst="rect">
            <a:avLst/>
          </a:prstGeom>
          <a:noFill/>
          <a:ln>
            <a:noFill/>
          </a:ln>
        </p:spPr>
      </p:pic>
      <p:sp>
        <p:nvSpPr>
          <p:cNvPr id="95" name="Google Shape;95;p9"/>
          <p:cNvSpPr/>
          <p:nvPr/>
        </p:nvSpPr>
        <p:spPr>
          <a:xfrm>
            <a:off x="0" y="428475"/>
            <a:ext cx="3126565" cy="2732230"/>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96" name="Google Shape;96;p9"/>
          <p:cNvSpPr txBox="1"/>
          <p:nvPr>
            <p:ph type="title"/>
          </p:nvPr>
        </p:nvSpPr>
        <p:spPr>
          <a:xfrm>
            <a:off x="519450" y="1152738"/>
            <a:ext cx="2435100" cy="9696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Font typeface="Arial"/>
              <a:buNone/>
            </a:pPr>
            <a:r>
              <a:rPr lang="en"/>
              <a:t>What Is Advocacy?</a:t>
            </a:r>
            <a:endParaRPr/>
          </a:p>
        </p:txBody>
      </p:sp>
      <p:sp>
        <p:nvSpPr>
          <p:cNvPr id="97" name="Google Shape;97;p9"/>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98" name="Google Shape;98;p9"/>
          <p:cNvSpPr txBox="1"/>
          <p:nvPr>
            <p:ph idx="4" type="subTitle"/>
          </p:nvPr>
        </p:nvSpPr>
        <p:spPr>
          <a:xfrm>
            <a:off x="212427" y="5505673"/>
            <a:ext cx="2966700" cy="84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PHOTO BY WYLLY SUHENDRA ON UNSPLASH</a:t>
            </a:r>
            <a:endParaRPr/>
          </a:p>
        </p:txBody>
      </p:sp>
      <p:pic>
        <p:nvPicPr>
          <p:cNvPr id="99" name="Google Shape;99;p9"/>
          <p:cNvPicPr preferRelativeResize="0"/>
          <p:nvPr/>
        </p:nvPicPr>
        <p:blipFill rotWithShape="1">
          <a:blip r:embed="rId4">
            <a:alphaModFix/>
          </a:blip>
          <a:srcRect b="0" l="23171" r="0" t="0"/>
          <a:stretch/>
        </p:blipFill>
        <p:spPr>
          <a:xfrm>
            <a:off x="471498" y="2185625"/>
            <a:ext cx="2068550" cy="200100"/>
          </a:xfrm>
          <a:prstGeom prst="rect">
            <a:avLst/>
          </a:prstGeom>
          <a:noFill/>
          <a:ln>
            <a:noFill/>
          </a:ln>
        </p:spPr>
      </p:pic>
      <p:sp>
        <p:nvSpPr>
          <p:cNvPr id="100" name="Google Shape;100;p9"/>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01" name="Google Shape;101;p9"/>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0"/>
          <p:cNvSpPr/>
          <p:nvPr/>
        </p:nvSpPr>
        <p:spPr>
          <a:xfrm>
            <a:off x="188500" y="428475"/>
            <a:ext cx="2990628" cy="2613438"/>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07" name="Google Shape;107;p10"/>
          <p:cNvSpPr txBox="1"/>
          <p:nvPr>
            <p:ph type="title"/>
          </p:nvPr>
        </p:nvSpPr>
        <p:spPr>
          <a:xfrm>
            <a:off x="519450" y="1184200"/>
            <a:ext cx="2435100" cy="4848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Font typeface="Arial"/>
              <a:buNone/>
            </a:pPr>
            <a:r>
              <a:rPr lang="en"/>
              <a:t>Advocacy…</a:t>
            </a:r>
            <a:endParaRPr/>
          </a:p>
        </p:txBody>
      </p:sp>
      <p:sp>
        <p:nvSpPr>
          <p:cNvPr id="108" name="Google Shape;108;p10"/>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109" name="Google Shape;109;p10"/>
          <p:cNvSpPr txBox="1"/>
          <p:nvPr>
            <p:ph idx="4" type="subTitle"/>
          </p:nvPr>
        </p:nvSpPr>
        <p:spPr>
          <a:xfrm>
            <a:off x="212427" y="5505673"/>
            <a:ext cx="2966700" cy="84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PHOTO: PRB</a:t>
            </a:r>
            <a:endParaRPr/>
          </a:p>
        </p:txBody>
      </p:sp>
      <p:sp>
        <p:nvSpPr>
          <p:cNvPr id="110" name="Google Shape;110;p10"/>
          <p:cNvSpPr txBox="1"/>
          <p:nvPr>
            <p:ph idx="7" type="subTitle"/>
          </p:nvPr>
        </p:nvSpPr>
        <p:spPr>
          <a:xfrm>
            <a:off x="519450" y="3039125"/>
            <a:ext cx="2659800" cy="2297700"/>
          </a:xfrm>
          <a:prstGeom prst="rect">
            <a:avLst/>
          </a:prstGeom>
        </p:spPr>
        <p:txBody>
          <a:bodyPr anchorCtr="0" anchor="t" bIns="0" lIns="0" spcFirstLastPara="1" rIns="0" wrap="square" tIns="0">
            <a:spAutoFit/>
          </a:bodyPr>
          <a:lstStyle/>
          <a:p>
            <a:pPr indent="-219709" lvl="0" marL="137160" rtl="0" algn="l">
              <a:lnSpc>
                <a:spcPct val="115000"/>
              </a:lnSpc>
              <a:spcBef>
                <a:spcPts val="0"/>
              </a:spcBef>
              <a:spcAft>
                <a:spcPts val="0"/>
              </a:spcAft>
              <a:buSzPts val="1300"/>
              <a:buChar char="●"/>
            </a:pPr>
            <a:r>
              <a:rPr lang="en"/>
              <a:t>Is the act or process of supporting a cause or principle </a:t>
            </a:r>
            <a:r>
              <a:rPr i="1" lang="en"/>
              <a:t>(Merriam-Webster)</a:t>
            </a:r>
            <a:endParaRPr i="1"/>
          </a:p>
          <a:p>
            <a:pPr indent="-219709" lvl="0" marL="137160" rtl="0" algn="l">
              <a:lnSpc>
                <a:spcPct val="115000"/>
              </a:lnSpc>
              <a:spcBef>
                <a:spcPts val="1000"/>
              </a:spcBef>
              <a:spcAft>
                <a:spcPts val="0"/>
              </a:spcAft>
              <a:buSzPts val="1300"/>
              <a:buChar char="●"/>
            </a:pPr>
            <a:r>
              <a:rPr lang="en"/>
              <a:t>Issue advocacy: Attempting to fix a problem by attracting enough attention to it</a:t>
            </a:r>
            <a:endParaRPr/>
          </a:p>
          <a:p>
            <a:pPr indent="-219709" lvl="0" marL="137160" rtl="0" algn="l">
              <a:lnSpc>
                <a:spcPct val="115000"/>
              </a:lnSpc>
              <a:spcBef>
                <a:spcPts val="1000"/>
              </a:spcBef>
              <a:spcAft>
                <a:spcPts val="1000"/>
              </a:spcAft>
              <a:buSzPts val="1300"/>
              <a:buChar char="●"/>
            </a:pPr>
            <a:r>
              <a:rPr lang="en"/>
              <a:t>Policy advocacy: Attempting to fix a problem through policy or legislation</a:t>
            </a:r>
            <a:endParaRPr/>
          </a:p>
        </p:txBody>
      </p:sp>
      <p:pic>
        <p:nvPicPr>
          <p:cNvPr id="111" name="Google Shape;111;p10"/>
          <p:cNvPicPr preferRelativeResize="0"/>
          <p:nvPr/>
        </p:nvPicPr>
        <p:blipFill rotWithShape="1">
          <a:blip r:embed="rId3">
            <a:alphaModFix/>
          </a:blip>
          <a:srcRect b="0" l="23171" r="0" t="0"/>
          <a:stretch/>
        </p:blipFill>
        <p:spPr>
          <a:xfrm>
            <a:off x="519448" y="1789175"/>
            <a:ext cx="2068550" cy="200100"/>
          </a:xfrm>
          <a:prstGeom prst="rect">
            <a:avLst/>
          </a:prstGeom>
          <a:noFill/>
          <a:ln>
            <a:noFill/>
          </a:ln>
        </p:spPr>
      </p:pic>
      <p:pic>
        <p:nvPicPr>
          <p:cNvPr id="112" name="Google Shape;112;p10"/>
          <p:cNvPicPr preferRelativeResize="0"/>
          <p:nvPr/>
        </p:nvPicPr>
        <p:blipFill rotWithShape="1">
          <a:blip r:embed="rId4">
            <a:alphaModFix/>
          </a:blip>
          <a:srcRect b="0" l="0" r="9156" t="0"/>
          <a:stretch/>
        </p:blipFill>
        <p:spPr>
          <a:xfrm>
            <a:off x="3238725" y="454433"/>
            <a:ext cx="4551775" cy="5000449"/>
          </a:xfrm>
          <a:prstGeom prst="rect">
            <a:avLst/>
          </a:prstGeom>
          <a:noFill/>
          <a:ln>
            <a:noFill/>
          </a:ln>
        </p:spPr>
      </p:pic>
      <p:sp>
        <p:nvSpPr>
          <p:cNvPr id="113" name="Google Shape;113;p10"/>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14" name="Google Shape;114;p10"/>
          <p:cNvSpPr txBox="1"/>
          <p:nvPr>
            <p:ph idx="12" type="sldNum"/>
          </p:nvPr>
        </p:nvSpPr>
        <p:spPr>
          <a:xfrm>
            <a:off x="7619009" y="2740600"/>
            <a:ext cx="2913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11"/>
          <p:cNvPicPr preferRelativeResize="0"/>
          <p:nvPr/>
        </p:nvPicPr>
        <p:blipFill>
          <a:blip r:embed="rId3">
            <a:alphaModFix/>
          </a:blip>
          <a:stretch>
            <a:fillRect/>
          </a:stretch>
        </p:blipFill>
        <p:spPr>
          <a:xfrm>
            <a:off x="1217750" y="434963"/>
            <a:ext cx="5394599" cy="2191150"/>
          </a:xfrm>
          <a:prstGeom prst="rect">
            <a:avLst/>
          </a:prstGeom>
          <a:noFill/>
          <a:ln>
            <a:noFill/>
          </a:ln>
        </p:spPr>
      </p:pic>
      <p:sp>
        <p:nvSpPr>
          <p:cNvPr id="120" name="Google Shape;120;p11"/>
          <p:cNvSpPr txBox="1"/>
          <p:nvPr>
            <p:ph type="title"/>
          </p:nvPr>
        </p:nvSpPr>
        <p:spPr>
          <a:xfrm>
            <a:off x="1800750" y="1118275"/>
            <a:ext cx="4417500" cy="858900"/>
          </a:xfrm>
          <a:prstGeom prst="rect">
            <a:avLst/>
          </a:prstGeom>
        </p:spPr>
        <p:txBody>
          <a:bodyPr anchorCtr="0" anchor="t" bIns="0" lIns="0" spcFirstLastPara="1" rIns="0" wrap="square" tIns="0">
            <a:spAutoFit/>
          </a:bodyPr>
          <a:lstStyle/>
          <a:p>
            <a:pPr indent="0" lvl="0" marL="0" rtl="0" algn="ctr">
              <a:spcBef>
                <a:spcPts val="0"/>
              </a:spcBef>
              <a:spcAft>
                <a:spcPts val="0"/>
              </a:spcAft>
              <a:buClr>
                <a:schemeClr val="dk1"/>
              </a:buClr>
              <a:buFont typeface="Arial"/>
              <a:buNone/>
            </a:pPr>
            <a:r>
              <a:rPr lang="en" sz="3100"/>
              <a:t>Advocacy Is </a:t>
            </a:r>
            <a:br>
              <a:rPr lang="en" sz="3100"/>
            </a:br>
            <a:r>
              <a:rPr lang="en" sz="3100"/>
              <a:t>Different From…</a:t>
            </a:r>
            <a:endParaRPr sz="3100"/>
          </a:p>
        </p:txBody>
      </p:sp>
      <p:sp>
        <p:nvSpPr>
          <p:cNvPr id="121" name="Google Shape;121;p11"/>
          <p:cNvSpPr txBox="1"/>
          <p:nvPr>
            <p:ph idx="1" type="subTitle"/>
          </p:nvPr>
        </p:nvSpPr>
        <p:spPr>
          <a:xfrm>
            <a:off x="477770" y="4138621"/>
            <a:ext cx="2256300" cy="660300"/>
          </a:xfrm>
          <a:prstGeom prst="rect">
            <a:avLst/>
          </a:prstGeom>
        </p:spPr>
        <p:txBody>
          <a:bodyPr anchorCtr="0" anchor="t" bIns="0" lIns="0" spcFirstLastPara="1" rIns="0" wrap="square" tIns="0">
            <a:spAutoFit/>
          </a:bodyPr>
          <a:lstStyle/>
          <a:p>
            <a:pPr indent="0" lvl="0" marL="0" rtl="0" algn="ctr">
              <a:lnSpc>
                <a:spcPct val="115000"/>
              </a:lnSpc>
              <a:spcBef>
                <a:spcPts val="0"/>
              </a:spcBef>
              <a:spcAft>
                <a:spcPts val="0"/>
              </a:spcAft>
              <a:buNone/>
            </a:pPr>
            <a:r>
              <a:rPr lang="en"/>
              <a:t>Example: Distributing food aid to orphans is a service, </a:t>
            </a:r>
            <a:r>
              <a:rPr i="1" lang="en"/>
              <a:t>not advocacy</a:t>
            </a:r>
            <a:endParaRPr/>
          </a:p>
        </p:txBody>
      </p:sp>
      <p:sp>
        <p:nvSpPr>
          <p:cNvPr id="122" name="Google Shape;122;p11"/>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123" name="Google Shape;123;p11"/>
          <p:cNvSpPr txBox="1"/>
          <p:nvPr>
            <p:ph idx="2" type="subTitle"/>
          </p:nvPr>
        </p:nvSpPr>
        <p:spPr>
          <a:xfrm>
            <a:off x="477775" y="3814875"/>
            <a:ext cx="2256300" cy="2001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
              <a:t>SERVICE DELIVERY</a:t>
            </a:r>
            <a:endParaRPr/>
          </a:p>
        </p:txBody>
      </p:sp>
      <p:sp>
        <p:nvSpPr>
          <p:cNvPr id="124" name="Google Shape;124;p11"/>
          <p:cNvSpPr txBox="1"/>
          <p:nvPr>
            <p:ph idx="1" type="subTitle"/>
          </p:nvPr>
        </p:nvSpPr>
        <p:spPr>
          <a:xfrm>
            <a:off x="2914316" y="4138625"/>
            <a:ext cx="2172300" cy="1120500"/>
          </a:xfrm>
          <a:prstGeom prst="rect">
            <a:avLst/>
          </a:prstGeom>
        </p:spPr>
        <p:txBody>
          <a:bodyPr anchorCtr="0" anchor="t" bIns="0" lIns="0" spcFirstLastPara="1" rIns="0" wrap="square" tIns="0">
            <a:spAutoFit/>
          </a:bodyPr>
          <a:lstStyle/>
          <a:p>
            <a:pPr indent="0" lvl="0" marL="0" rtl="0" algn="ctr">
              <a:lnSpc>
                <a:spcPct val="115000"/>
              </a:lnSpc>
              <a:spcBef>
                <a:spcPts val="0"/>
              </a:spcBef>
              <a:spcAft>
                <a:spcPts val="0"/>
              </a:spcAft>
              <a:buNone/>
            </a:pPr>
            <a:r>
              <a:rPr lang="en"/>
              <a:t>Example: Holding a meeting with peers to educate </a:t>
            </a:r>
            <a:br>
              <a:rPr lang="en"/>
            </a:br>
            <a:r>
              <a:rPr lang="en"/>
              <a:t>them on reproductive health is peer education, </a:t>
            </a:r>
            <a:br>
              <a:rPr lang="en"/>
            </a:br>
            <a:r>
              <a:rPr i="1" lang="en"/>
              <a:t>not advocacy</a:t>
            </a:r>
            <a:endParaRPr/>
          </a:p>
        </p:txBody>
      </p:sp>
      <p:sp>
        <p:nvSpPr>
          <p:cNvPr id="125" name="Google Shape;125;p11"/>
          <p:cNvSpPr txBox="1"/>
          <p:nvPr>
            <p:ph idx="2" type="subTitle"/>
          </p:nvPr>
        </p:nvSpPr>
        <p:spPr>
          <a:xfrm>
            <a:off x="2881350" y="3814875"/>
            <a:ext cx="2256300" cy="200100"/>
          </a:xfrm>
          <a:prstGeom prst="rect">
            <a:avLst/>
          </a:prstGeom>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lang="en"/>
              <a:t>EDUCATION</a:t>
            </a:r>
            <a:endParaRPr/>
          </a:p>
        </p:txBody>
      </p:sp>
      <p:sp>
        <p:nvSpPr>
          <p:cNvPr id="126" name="Google Shape;126;p11"/>
          <p:cNvSpPr txBox="1"/>
          <p:nvPr>
            <p:ph idx="1" type="subTitle"/>
          </p:nvPr>
        </p:nvSpPr>
        <p:spPr>
          <a:xfrm>
            <a:off x="5284920" y="4138621"/>
            <a:ext cx="2256300" cy="660300"/>
          </a:xfrm>
          <a:prstGeom prst="rect">
            <a:avLst/>
          </a:prstGeom>
        </p:spPr>
        <p:txBody>
          <a:bodyPr anchorCtr="0" anchor="t" bIns="0" lIns="0" spcFirstLastPara="1" rIns="0" wrap="square" tIns="0">
            <a:spAutoFit/>
          </a:bodyPr>
          <a:lstStyle/>
          <a:p>
            <a:pPr indent="0" lvl="0" marL="0" rtl="0" algn="ctr">
              <a:lnSpc>
                <a:spcPct val="115000"/>
              </a:lnSpc>
              <a:spcBef>
                <a:spcPts val="0"/>
              </a:spcBef>
              <a:spcAft>
                <a:spcPts val="0"/>
              </a:spcAft>
              <a:buClr>
                <a:schemeClr val="dk1"/>
              </a:buClr>
              <a:buSzPts val="1100"/>
              <a:buFont typeface="Arial"/>
              <a:buNone/>
            </a:pPr>
            <a:r>
              <a:rPr lang="en"/>
              <a:t>Example: Attending a demonstration or protest is activism, </a:t>
            </a:r>
            <a:r>
              <a:rPr i="1" lang="en"/>
              <a:t>not advocacy</a:t>
            </a:r>
            <a:endParaRPr/>
          </a:p>
        </p:txBody>
      </p:sp>
      <p:sp>
        <p:nvSpPr>
          <p:cNvPr id="127" name="Google Shape;127;p11"/>
          <p:cNvSpPr txBox="1"/>
          <p:nvPr>
            <p:ph idx="2" type="subTitle"/>
          </p:nvPr>
        </p:nvSpPr>
        <p:spPr>
          <a:xfrm>
            <a:off x="5284925" y="3814875"/>
            <a:ext cx="2256300" cy="200100"/>
          </a:xfrm>
          <a:prstGeom prst="rect">
            <a:avLst/>
          </a:prstGeom>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lang="en"/>
              <a:t>ACTIVISM</a:t>
            </a:r>
            <a:endParaRPr/>
          </a:p>
        </p:txBody>
      </p:sp>
      <p:sp>
        <p:nvSpPr>
          <p:cNvPr id="128" name="Google Shape;128;p11"/>
          <p:cNvSpPr/>
          <p:nvPr/>
        </p:nvSpPr>
        <p:spPr>
          <a:xfrm>
            <a:off x="1038425" y="2457013"/>
            <a:ext cx="1234200" cy="12342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1"/>
          <p:cNvSpPr/>
          <p:nvPr/>
        </p:nvSpPr>
        <p:spPr>
          <a:xfrm>
            <a:off x="3392400" y="2457013"/>
            <a:ext cx="1234200" cy="12342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1"/>
          <p:cNvSpPr/>
          <p:nvPr/>
        </p:nvSpPr>
        <p:spPr>
          <a:xfrm>
            <a:off x="5795975" y="2457013"/>
            <a:ext cx="1234200" cy="12342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1" name="Google Shape;131;p11"/>
          <p:cNvPicPr preferRelativeResize="0"/>
          <p:nvPr/>
        </p:nvPicPr>
        <p:blipFill>
          <a:blip r:embed="rId4">
            <a:alphaModFix/>
          </a:blip>
          <a:stretch>
            <a:fillRect/>
          </a:stretch>
        </p:blipFill>
        <p:spPr>
          <a:xfrm>
            <a:off x="5938108" y="2718750"/>
            <a:ext cx="937350" cy="756450"/>
          </a:xfrm>
          <a:prstGeom prst="rect">
            <a:avLst/>
          </a:prstGeom>
          <a:noFill/>
          <a:ln>
            <a:noFill/>
          </a:ln>
        </p:spPr>
      </p:pic>
      <p:pic>
        <p:nvPicPr>
          <p:cNvPr id="132" name="Google Shape;132;p11"/>
          <p:cNvPicPr preferRelativeResize="0"/>
          <p:nvPr/>
        </p:nvPicPr>
        <p:blipFill>
          <a:blip r:embed="rId5">
            <a:alphaModFix/>
          </a:blip>
          <a:stretch>
            <a:fillRect/>
          </a:stretch>
        </p:blipFill>
        <p:spPr>
          <a:xfrm>
            <a:off x="3651016" y="2720878"/>
            <a:ext cx="704688" cy="736723"/>
          </a:xfrm>
          <a:prstGeom prst="rect">
            <a:avLst/>
          </a:prstGeom>
          <a:noFill/>
          <a:ln>
            <a:noFill/>
          </a:ln>
        </p:spPr>
      </p:pic>
      <p:pic>
        <p:nvPicPr>
          <p:cNvPr id="133" name="Google Shape;133;p11"/>
          <p:cNvPicPr preferRelativeResize="0"/>
          <p:nvPr/>
        </p:nvPicPr>
        <p:blipFill>
          <a:blip r:embed="rId6">
            <a:alphaModFix/>
          </a:blip>
          <a:stretch>
            <a:fillRect/>
          </a:stretch>
        </p:blipFill>
        <p:spPr>
          <a:xfrm>
            <a:off x="1238718" y="2815200"/>
            <a:ext cx="850430" cy="600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12"/>
          <p:cNvPicPr preferRelativeResize="0"/>
          <p:nvPr/>
        </p:nvPicPr>
        <p:blipFill rotWithShape="1">
          <a:blip r:embed="rId3">
            <a:alphaModFix/>
          </a:blip>
          <a:srcRect b="1302" l="0" r="0" t="0"/>
          <a:stretch/>
        </p:blipFill>
        <p:spPr>
          <a:xfrm>
            <a:off x="212425" y="428475"/>
            <a:ext cx="7606523" cy="5010926"/>
          </a:xfrm>
          <a:prstGeom prst="rect">
            <a:avLst/>
          </a:prstGeom>
          <a:noFill/>
          <a:ln>
            <a:noFill/>
          </a:ln>
        </p:spPr>
      </p:pic>
      <p:sp>
        <p:nvSpPr>
          <p:cNvPr id="139" name="Google Shape;139;p12"/>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140" name="Google Shape;140;p12"/>
          <p:cNvSpPr/>
          <p:nvPr/>
        </p:nvSpPr>
        <p:spPr>
          <a:xfrm>
            <a:off x="0" y="428475"/>
            <a:ext cx="3248909" cy="2839144"/>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41" name="Google Shape;141;p12"/>
          <p:cNvSpPr txBox="1"/>
          <p:nvPr>
            <p:ph type="title"/>
          </p:nvPr>
        </p:nvSpPr>
        <p:spPr>
          <a:xfrm>
            <a:off x="519450" y="1184200"/>
            <a:ext cx="2256300" cy="12051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Font typeface="Arial"/>
              <a:buNone/>
            </a:pPr>
            <a:r>
              <a:rPr lang="en" sz="2900"/>
              <a:t>Advocacy </a:t>
            </a:r>
            <a:br>
              <a:rPr lang="en" sz="2900"/>
            </a:br>
            <a:r>
              <a:rPr lang="en" sz="2900"/>
              <a:t>Is Not Oppositional</a:t>
            </a:r>
            <a:endParaRPr sz="2900"/>
          </a:p>
        </p:txBody>
      </p:sp>
      <p:pic>
        <p:nvPicPr>
          <p:cNvPr id="142" name="Google Shape;142;p12"/>
          <p:cNvPicPr preferRelativeResize="0"/>
          <p:nvPr/>
        </p:nvPicPr>
        <p:blipFill rotWithShape="1">
          <a:blip r:embed="rId4">
            <a:alphaModFix/>
          </a:blip>
          <a:srcRect b="0" l="23171" r="0" t="0"/>
          <a:stretch/>
        </p:blipFill>
        <p:spPr>
          <a:xfrm>
            <a:off x="555381" y="2442234"/>
            <a:ext cx="2068550" cy="200100"/>
          </a:xfrm>
          <a:prstGeom prst="rect">
            <a:avLst/>
          </a:prstGeom>
          <a:noFill/>
          <a:ln>
            <a:noFill/>
          </a:ln>
        </p:spPr>
      </p:pic>
      <p:sp>
        <p:nvSpPr>
          <p:cNvPr id="143" name="Google Shape;143;p12"/>
          <p:cNvSpPr/>
          <p:nvPr/>
        </p:nvSpPr>
        <p:spPr>
          <a:xfrm>
            <a:off x="4625100" y="864550"/>
            <a:ext cx="1844400" cy="1844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2"/>
          <p:cNvSpPr/>
          <p:nvPr/>
        </p:nvSpPr>
        <p:spPr>
          <a:xfrm>
            <a:off x="1942275" y="3464450"/>
            <a:ext cx="1844400" cy="1844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2"/>
          <p:cNvSpPr txBox="1"/>
          <p:nvPr>
            <p:ph idx="1" type="subTitle"/>
          </p:nvPr>
        </p:nvSpPr>
        <p:spPr>
          <a:xfrm>
            <a:off x="4820400" y="1810848"/>
            <a:ext cx="1453800" cy="6003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
                <a:solidFill>
                  <a:srgbClr val="3F51F5"/>
                </a:solidFill>
              </a:rPr>
              <a:t>Advocates should build allies, not opponents</a:t>
            </a:r>
            <a:endParaRPr>
              <a:solidFill>
                <a:srgbClr val="3F51F5"/>
              </a:solidFill>
            </a:endParaRPr>
          </a:p>
        </p:txBody>
      </p:sp>
      <p:sp>
        <p:nvSpPr>
          <p:cNvPr id="146" name="Google Shape;146;p12"/>
          <p:cNvSpPr txBox="1"/>
          <p:nvPr>
            <p:ph idx="2" type="subTitle"/>
          </p:nvPr>
        </p:nvSpPr>
        <p:spPr>
          <a:xfrm>
            <a:off x="2137575" y="4125267"/>
            <a:ext cx="1453800" cy="600300"/>
          </a:xfrm>
          <a:prstGeom prst="rect">
            <a:avLst/>
          </a:prstGeom>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lang="en">
                <a:solidFill>
                  <a:srgbClr val="FF6E14"/>
                </a:solidFill>
              </a:rPr>
              <a:t>Lasting change does not happen overnight</a:t>
            </a:r>
            <a:endParaRPr>
              <a:solidFill>
                <a:srgbClr val="FF6E14"/>
              </a:solidFill>
            </a:endParaRPr>
          </a:p>
        </p:txBody>
      </p:sp>
      <p:sp>
        <p:nvSpPr>
          <p:cNvPr id="147" name="Google Shape;147;p12"/>
          <p:cNvSpPr txBox="1"/>
          <p:nvPr>
            <p:ph idx="2" type="subTitle"/>
          </p:nvPr>
        </p:nvSpPr>
        <p:spPr>
          <a:xfrm>
            <a:off x="4820400" y="1297525"/>
            <a:ext cx="1453800" cy="400200"/>
          </a:xfrm>
          <a:prstGeom prst="rect">
            <a:avLst/>
          </a:prstGeom>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lang="en">
                <a:solidFill>
                  <a:srgbClr val="3F51F5"/>
                </a:solidFill>
              </a:rPr>
              <a:t>Advocacy takes time and patience</a:t>
            </a:r>
            <a:endParaRPr>
              <a:solidFill>
                <a:srgbClr val="3F51F5"/>
              </a:solidFill>
            </a:endParaRPr>
          </a:p>
        </p:txBody>
      </p:sp>
      <p:sp>
        <p:nvSpPr>
          <p:cNvPr id="148" name="Google Shape;148;p12"/>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49" name="Google Shape;149;p12"/>
          <p:cNvSpPr txBox="1"/>
          <p:nvPr>
            <p:ph idx="12" type="sldNum"/>
          </p:nvPr>
        </p:nvSpPr>
        <p:spPr>
          <a:xfrm>
            <a:off x="7619009" y="2740600"/>
            <a:ext cx="2913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sp>
        <p:nvSpPr>
          <p:cNvPr id="150" name="Google Shape;150;p12"/>
          <p:cNvSpPr txBox="1"/>
          <p:nvPr>
            <p:ph idx="4" type="subTitle"/>
          </p:nvPr>
        </p:nvSpPr>
        <p:spPr>
          <a:xfrm>
            <a:off x="212427" y="5505673"/>
            <a:ext cx="2966700" cy="84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PHOTO BY WYLLY SUHENDRA ON UNSPLASH</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13"/>
          <p:cNvPicPr preferRelativeResize="0"/>
          <p:nvPr/>
        </p:nvPicPr>
        <p:blipFill rotWithShape="1">
          <a:blip r:embed="rId3">
            <a:alphaModFix/>
          </a:blip>
          <a:srcRect b="-7192" l="0" r="0" t="0"/>
          <a:stretch/>
        </p:blipFill>
        <p:spPr>
          <a:xfrm rot="10800000">
            <a:off x="3921764" y="2315047"/>
            <a:ext cx="175500" cy="1034725"/>
          </a:xfrm>
          <a:prstGeom prst="rect">
            <a:avLst/>
          </a:prstGeom>
          <a:noFill/>
          <a:ln>
            <a:noFill/>
          </a:ln>
        </p:spPr>
      </p:pic>
      <p:pic>
        <p:nvPicPr>
          <p:cNvPr id="156" name="Google Shape;156;p13"/>
          <p:cNvPicPr preferRelativeResize="0"/>
          <p:nvPr/>
        </p:nvPicPr>
        <p:blipFill>
          <a:blip r:embed="rId4">
            <a:alphaModFix/>
          </a:blip>
          <a:stretch>
            <a:fillRect/>
          </a:stretch>
        </p:blipFill>
        <p:spPr>
          <a:xfrm>
            <a:off x="1007987" y="436509"/>
            <a:ext cx="6003026" cy="2438275"/>
          </a:xfrm>
          <a:prstGeom prst="rect">
            <a:avLst/>
          </a:prstGeom>
          <a:noFill/>
          <a:ln>
            <a:noFill/>
          </a:ln>
        </p:spPr>
      </p:pic>
      <p:sp>
        <p:nvSpPr>
          <p:cNvPr id="157" name="Google Shape;157;p13"/>
          <p:cNvSpPr txBox="1"/>
          <p:nvPr>
            <p:ph type="title"/>
          </p:nvPr>
        </p:nvSpPr>
        <p:spPr>
          <a:xfrm>
            <a:off x="2341650" y="1184200"/>
            <a:ext cx="3335700" cy="1454700"/>
          </a:xfrm>
          <a:prstGeom prst="rect">
            <a:avLst/>
          </a:prstGeom>
        </p:spPr>
        <p:txBody>
          <a:bodyPr anchorCtr="0" anchor="t" bIns="0" lIns="0" spcFirstLastPara="1" rIns="0" wrap="square" tIns="0">
            <a:spAutoFit/>
          </a:bodyPr>
          <a:lstStyle/>
          <a:p>
            <a:pPr indent="0" lvl="0" marL="0" rtl="0" algn="ctr">
              <a:spcBef>
                <a:spcPts val="0"/>
              </a:spcBef>
              <a:spcAft>
                <a:spcPts val="0"/>
              </a:spcAft>
              <a:buClr>
                <a:schemeClr val="dk1"/>
              </a:buClr>
              <a:buFont typeface="Arial"/>
              <a:buNone/>
            </a:pPr>
            <a:r>
              <a:rPr lang="en"/>
              <a:t>Components of an Advocacy Plan</a:t>
            </a:r>
            <a:endParaRPr/>
          </a:p>
        </p:txBody>
      </p:sp>
      <p:sp>
        <p:nvSpPr>
          <p:cNvPr id="158" name="Google Shape;158;p13"/>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159" name="Google Shape;159;p13"/>
          <p:cNvSpPr txBox="1"/>
          <p:nvPr>
            <p:ph idx="2" type="subTitle"/>
          </p:nvPr>
        </p:nvSpPr>
        <p:spPr>
          <a:xfrm>
            <a:off x="671850" y="4700775"/>
            <a:ext cx="2256300" cy="200100"/>
          </a:xfrm>
          <a:prstGeom prst="rect">
            <a:avLst/>
          </a:prstGeom>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lang="en"/>
              <a:t>GOAL</a:t>
            </a:r>
            <a:endParaRPr/>
          </a:p>
        </p:txBody>
      </p:sp>
      <p:sp>
        <p:nvSpPr>
          <p:cNvPr id="160" name="Google Shape;160;p13"/>
          <p:cNvSpPr txBox="1"/>
          <p:nvPr>
            <p:ph idx="2" type="subTitle"/>
          </p:nvPr>
        </p:nvSpPr>
        <p:spPr>
          <a:xfrm>
            <a:off x="2881350" y="4700775"/>
            <a:ext cx="2256300" cy="200100"/>
          </a:xfrm>
          <a:prstGeom prst="rect">
            <a:avLst/>
          </a:prstGeom>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lang="en">
                <a:solidFill>
                  <a:schemeClr val="hlink"/>
                </a:solidFill>
              </a:rPr>
              <a:t>OBJECTIVES</a:t>
            </a:r>
            <a:endParaRPr/>
          </a:p>
        </p:txBody>
      </p:sp>
      <p:sp>
        <p:nvSpPr>
          <p:cNvPr id="161" name="Google Shape;161;p13"/>
          <p:cNvSpPr txBox="1"/>
          <p:nvPr>
            <p:ph idx="2" type="subTitle"/>
          </p:nvPr>
        </p:nvSpPr>
        <p:spPr>
          <a:xfrm>
            <a:off x="5099092" y="4700775"/>
            <a:ext cx="2256300" cy="2001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
                <a:solidFill>
                  <a:schemeClr val="hlink"/>
                </a:solidFill>
              </a:rPr>
              <a:t>ACTIONS</a:t>
            </a:r>
            <a:endParaRPr/>
          </a:p>
        </p:txBody>
      </p:sp>
      <p:sp>
        <p:nvSpPr>
          <p:cNvPr id="162" name="Google Shape;162;p13"/>
          <p:cNvSpPr/>
          <p:nvPr/>
        </p:nvSpPr>
        <p:spPr>
          <a:xfrm>
            <a:off x="1174342" y="3386129"/>
            <a:ext cx="1234200" cy="12342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3"/>
          <p:cNvSpPr/>
          <p:nvPr/>
        </p:nvSpPr>
        <p:spPr>
          <a:xfrm>
            <a:off x="3375917" y="3386129"/>
            <a:ext cx="1234200" cy="12342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3"/>
          <p:cNvSpPr/>
          <p:nvPr/>
        </p:nvSpPr>
        <p:spPr>
          <a:xfrm>
            <a:off x="5610142" y="3386129"/>
            <a:ext cx="1234200" cy="12342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5" name="Google Shape;165;p13"/>
          <p:cNvPicPr preferRelativeResize="0"/>
          <p:nvPr/>
        </p:nvPicPr>
        <p:blipFill>
          <a:blip r:embed="rId5">
            <a:alphaModFix/>
          </a:blip>
          <a:stretch>
            <a:fillRect/>
          </a:stretch>
        </p:blipFill>
        <p:spPr>
          <a:xfrm>
            <a:off x="1439863" y="3584910"/>
            <a:ext cx="703187" cy="776435"/>
          </a:xfrm>
          <a:prstGeom prst="rect">
            <a:avLst/>
          </a:prstGeom>
          <a:noFill/>
          <a:ln>
            <a:noFill/>
          </a:ln>
        </p:spPr>
      </p:pic>
      <p:pic>
        <p:nvPicPr>
          <p:cNvPr id="166" name="Google Shape;166;p13"/>
          <p:cNvPicPr preferRelativeResize="0"/>
          <p:nvPr/>
        </p:nvPicPr>
        <p:blipFill>
          <a:blip r:embed="rId6">
            <a:alphaModFix/>
          </a:blip>
          <a:stretch>
            <a:fillRect/>
          </a:stretch>
        </p:blipFill>
        <p:spPr>
          <a:xfrm>
            <a:off x="5850938" y="3720975"/>
            <a:ext cx="703187" cy="588714"/>
          </a:xfrm>
          <a:prstGeom prst="rect">
            <a:avLst/>
          </a:prstGeom>
          <a:noFill/>
          <a:ln>
            <a:noFill/>
          </a:ln>
        </p:spPr>
      </p:pic>
      <p:pic>
        <p:nvPicPr>
          <p:cNvPr id="167" name="Google Shape;167;p13"/>
          <p:cNvPicPr preferRelativeResize="0"/>
          <p:nvPr/>
        </p:nvPicPr>
        <p:blipFill rotWithShape="1">
          <a:blip r:embed="rId3">
            <a:alphaModFix/>
          </a:blip>
          <a:srcRect b="-7192" l="0" r="0" t="0"/>
          <a:stretch/>
        </p:blipFill>
        <p:spPr>
          <a:xfrm flipH="1" rot="-9000001">
            <a:off x="2235409" y="2417326"/>
            <a:ext cx="175500" cy="1034725"/>
          </a:xfrm>
          <a:prstGeom prst="rect">
            <a:avLst/>
          </a:prstGeom>
          <a:noFill/>
          <a:ln>
            <a:noFill/>
          </a:ln>
        </p:spPr>
      </p:pic>
      <p:pic>
        <p:nvPicPr>
          <p:cNvPr id="168" name="Google Shape;168;p13"/>
          <p:cNvPicPr preferRelativeResize="0"/>
          <p:nvPr/>
        </p:nvPicPr>
        <p:blipFill rotWithShape="1">
          <a:blip r:embed="rId3">
            <a:alphaModFix/>
          </a:blip>
          <a:srcRect b="-7192" l="0" r="0" t="0"/>
          <a:stretch/>
        </p:blipFill>
        <p:spPr>
          <a:xfrm rot="9000001">
            <a:off x="5672118" y="2417326"/>
            <a:ext cx="175500" cy="1034725"/>
          </a:xfrm>
          <a:prstGeom prst="rect">
            <a:avLst/>
          </a:prstGeom>
          <a:noFill/>
          <a:ln>
            <a:noFill/>
          </a:ln>
        </p:spPr>
      </p:pic>
      <p:pic>
        <p:nvPicPr>
          <p:cNvPr id="169" name="Google Shape;169;p13"/>
          <p:cNvPicPr preferRelativeResize="0"/>
          <p:nvPr/>
        </p:nvPicPr>
        <p:blipFill>
          <a:blip r:embed="rId7">
            <a:alphaModFix/>
          </a:blip>
          <a:stretch>
            <a:fillRect/>
          </a:stretch>
        </p:blipFill>
        <p:spPr>
          <a:xfrm>
            <a:off x="3629462" y="3584912"/>
            <a:ext cx="759788" cy="7597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4"/>
          <p:cNvSpPr/>
          <p:nvPr/>
        </p:nvSpPr>
        <p:spPr>
          <a:xfrm flipH="1" rot="10800000">
            <a:off x="553176" y="3619427"/>
            <a:ext cx="6901200" cy="1467300"/>
          </a:xfrm>
          <a:prstGeom prst="round2SameRect">
            <a:avLst>
              <a:gd fmla="val 15783"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4"/>
          <p:cNvSpPr/>
          <p:nvPr/>
        </p:nvSpPr>
        <p:spPr>
          <a:xfrm>
            <a:off x="553176" y="3165127"/>
            <a:ext cx="6901200" cy="450900"/>
          </a:xfrm>
          <a:prstGeom prst="round2SameRect">
            <a:avLst>
              <a:gd fmla="val 43025" name="adj1"/>
              <a:gd fmla="val 0" name="adj2"/>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6" name="Google Shape;176;p14"/>
          <p:cNvPicPr preferRelativeResize="0"/>
          <p:nvPr/>
        </p:nvPicPr>
        <p:blipFill>
          <a:blip r:embed="rId3">
            <a:alphaModFix/>
          </a:blip>
          <a:stretch>
            <a:fillRect/>
          </a:stretch>
        </p:blipFill>
        <p:spPr>
          <a:xfrm>
            <a:off x="1300126" y="443526"/>
            <a:ext cx="5407276" cy="2196300"/>
          </a:xfrm>
          <a:prstGeom prst="rect">
            <a:avLst/>
          </a:prstGeom>
          <a:noFill/>
          <a:ln>
            <a:noFill/>
          </a:ln>
        </p:spPr>
      </p:pic>
      <p:sp>
        <p:nvSpPr>
          <p:cNvPr id="177" name="Google Shape;177;p14"/>
          <p:cNvSpPr/>
          <p:nvPr/>
        </p:nvSpPr>
        <p:spPr>
          <a:xfrm>
            <a:off x="736402" y="3773427"/>
            <a:ext cx="1071000" cy="1071000"/>
          </a:xfrm>
          <a:prstGeom prst="ellipse">
            <a:avLst/>
          </a:prstGeom>
          <a:solidFill>
            <a:srgbClr val="FF6E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4"/>
          <p:cNvSpPr txBox="1"/>
          <p:nvPr>
            <p:ph type="title"/>
          </p:nvPr>
        </p:nvSpPr>
        <p:spPr>
          <a:xfrm>
            <a:off x="2420700" y="1184200"/>
            <a:ext cx="3177600" cy="969600"/>
          </a:xfrm>
          <a:prstGeom prst="rect">
            <a:avLst/>
          </a:prstGeom>
        </p:spPr>
        <p:txBody>
          <a:bodyPr anchorCtr="0" anchor="t" bIns="0" lIns="0" spcFirstLastPara="1" rIns="0" wrap="square" tIns="0">
            <a:spAutoFit/>
          </a:bodyPr>
          <a:lstStyle/>
          <a:p>
            <a:pPr indent="0" lvl="0" marL="0" rtl="0" algn="ctr">
              <a:spcBef>
                <a:spcPts val="0"/>
              </a:spcBef>
              <a:spcAft>
                <a:spcPts val="0"/>
              </a:spcAft>
              <a:buClr>
                <a:schemeClr val="dk1"/>
              </a:buClr>
              <a:buFont typeface="Arial"/>
              <a:buNone/>
            </a:pPr>
            <a:r>
              <a:rPr lang="en"/>
              <a:t>Defining Your Advocacy Goal</a:t>
            </a:r>
            <a:endParaRPr/>
          </a:p>
        </p:txBody>
      </p:sp>
      <p:sp>
        <p:nvSpPr>
          <p:cNvPr id="179" name="Google Shape;179;p14"/>
          <p:cNvSpPr txBox="1"/>
          <p:nvPr>
            <p:ph idx="1" type="subTitle"/>
          </p:nvPr>
        </p:nvSpPr>
        <p:spPr>
          <a:xfrm>
            <a:off x="2073351" y="3832570"/>
            <a:ext cx="2065500" cy="1000500"/>
          </a:xfrm>
          <a:prstGeom prst="rect">
            <a:avLst/>
          </a:prstGeom>
        </p:spPr>
        <p:txBody>
          <a:bodyPr anchorCtr="0" anchor="t" bIns="0" lIns="0" spcFirstLastPara="1" rIns="0" wrap="square" tIns="0">
            <a:spAutoFit/>
          </a:bodyPr>
          <a:lstStyle/>
          <a:p>
            <a:pPr indent="-219709" lvl="0" marL="137160" rtl="0" algn="l">
              <a:spcBef>
                <a:spcPts val="0"/>
              </a:spcBef>
              <a:spcAft>
                <a:spcPts val="0"/>
              </a:spcAft>
              <a:buSzPts val="1300"/>
              <a:buChar char="●"/>
            </a:pPr>
            <a:r>
              <a:rPr lang="en"/>
              <a:t>A long-term outcome that describes the overall mission of your effort</a:t>
            </a:r>
            <a:endParaRPr/>
          </a:p>
          <a:p>
            <a:pPr indent="-219709" lvl="0" marL="137160" rtl="0" algn="l">
              <a:spcBef>
                <a:spcPts val="0"/>
              </a:spcBef>
              <a:spcAft>
                <a:spcPts val="0"/>
              </a:spcAft>
              <a:buSzPts val="1300"/>
              <a:buChar char="●"/>
            </a:pPr>
            <a:r>
              <a:rPr lang="en"/>
              <a:t>Usually supported by several objectives</a:t>
            </a:r>
            <a:endParaRPr/>
          </a:p>
        </p:txBody>
      </p:sp>
      <p:sp>
        <p:nvSpPr>
          <p:cNvPr id="180" name="Google Shape;180;p14"/>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181" name="Google Shape;181;p14"/>
          <p:cNvSpPr txBox="1"/>
          <p:nvPr>
            <p:ph idx="2" type="subTitle"/>
          </p:nvPr>
        </p:nvSpPr>
        <p:spPr>
          <a:xfrm>
            <a:off x="553176" y="3259777"/>
            <a:ext cx="6901200" cy="2616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 sz="1700">
                <a:solidFill>
                  <a:schemeClr val="lt1"/>
                </a:solidFill>
              </a:rPr>
              <a:t>GOAL</a:t>
            </a:r>
            <a:endParaRPr sz="1700">
              <a:solidFill>
                <a:schemeClr val="lt1"/>
              </a:solidFill>
            </a:endParaRPr>
          </a:p>
        </p:txBody>
      </p:sp>
      <p:sp>
        <p:nvSpPr>
          <p:cNvPr id="182" name="Google Shape;182;p14"/>
          <p:cNvSpPr txBox="1"/>
          <p:nvPr>
            <p:ph idx="1" type="subTitle"/>
          </p:nvPr>
        </p:nvSpPr>
        <p:spPr>
          <a:xfrm>
            <a:off x="4494477" y="3832570"/>
            <a:ext cx="2798400" cy="10005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b="1" lang="en"/>
              <a:t>Example:</a:t>
            </a:r>
            <a:r>
              <a:rPr lang="en"/>
              <a:t> Greater financial commitment from </a:t>
            </a:r>
            <a:r>
              <a:rPr lang="en"/>
              <a:t>the </a:t>
            </a:r>
            <a:r>
              <a:rPr lang="en"/>
              <a:t>government to ensure Mozambican youth can access a wide range of family planning methods nationwide</a:t>
            </a:r>
            <a:endParaRPr/>
          </a:p>
        </p:txBody>
      </p:sp>
      <p:pic>
        <p:nvPicPr>
          <p:cNvPr id="183" name="Google Shape;183;p14"/>
          <p:cNvPicPr preferRelativeResize="0"/>
          <p:nvPr/>
        </p:nvPicPr>
        <p:blipFill>
          <a:blip r:embed="rId4">
            <a:alphaModFix/>
          </a:blip>
          <a:stretch>
            <a:fillRect/>
          </a:stretch>
        </p:blipFill>
        <p:spPr>
          <a:xfrm>
            <a:off x="966811" y="3925927"/>
            <a:ext cx="610232" cy="673798"/>
          </a:xfrm>
          <a:prstGeom prst="rect">
            <a:avLst/>
          </a:prstGeom>
          <a:noFill/>
          <a:ln>
            <a:noFill/>
          </a:ln>
        </p:spPr>
      </p:pic>
      <p:grpSp>
        <p:nvGrpSpPr>
          <p:cNvPr id="184" name="Google Shape;184;p14"/>
          <p:cNvGrpSpPr/>
          <p:nvPr/>
        </p:nvGrpSpPr>
        <p:grpSpPr>
          <a:xfrm>
            <a:off x="1171875" y="1825713"/>
            <a:ext cx="1252237" cy="1233486"/>
            <a:chOff x="1171875" y="1825713"/>
            <a:chExt cx="1252237" cy="1233486"/>
          </a:xfrm>
        </p:grpSpPr>
        <p:pic>
          <p:nvPicPr>
            <p:cNvPr id="185" name="Google Shape;185;p14"/>
            <p:cNvPicPr preferRelativeResize="0"/>
            <p:nvPr/>
          </p:nvPicPr>
          <p:blipFill rotWithShape="1">
            <a:blip r:embed="rId5">
              <a:alphaModFix/>
            </a:blip>
            <a:srcRect b="0" l="55892" r="0" t="0"/>
            <a:stretch/>
          </p:blipFill>
          <p:spPr>
            <a:xfrm rot="5400000">
              <a:off x="678162" y="2365386"/>
              <a:ext cx="1187525" cy="200100"/>
            </a:xfrm>
            <a:prstGeom prst="rect">
              <a:avLst/>
            </a:prstGeom>
            <a:noFill/>
            <a:ln>
              <a:noFill/>
            </a:ln>
          </p:spPr>
        </p:pic>
        <p:pic>
          <p:nvPicPr>
            <p:cNvPr id="186" name="Google Shape;186;p14"/>
            <p:cNvPicPr preferRelativeResize="0"/>
            <p:nvPr/>
          </p:nvPicPr>
          <p:blipFill rotWithShape="1">
            <a:blip r:embed="rId5">
              <a:alphaModFix/>
            </a:blip>
            <a:srcRect b="0" l="35193" r="19685" t="0"/>
            <a:stretch/>
          </p:blipFill>
          <p:spPr>
            <a:xfrm>
              <a:off x="1209337" y="1825713"/>
              <a:ext cx="1214775" cy="200100"/>
            </a:xfrm>
            <a:prstGeom prst="rect">
              <a:avLst/>
            </a:prstGeom>
            <a:noFill/>
            <a:ln>
              <a:noFill/>
            </a:ln>
          </p:spPr>
        </p:pic>
      </p:grpSp>
      <p:grpSp>
        <p:nvGrpSpPr>
          <p:cNvPr id="187" name="Google Shape;187;p14"/>
          <p:cNvGrpSpPr/>
          <p:nvPr/>
        </p:nvGrpSpPr>
        <p:grpSpPr>
          <a:xfrm>
            <a:off x="5643850" y="1825713"/>
            <a:ext cx="1252237" cy="1233486"/>
            <a:chOff x="5643850" y="1825713"/>
            <a:chExt cx="1252237" cy="1233486"/>
          </a:xfrm>
        </p:grpSpPr>
        <p:pic>
          <p:nvPicPr>
            <p:cNvPr id="188" name="Google Shape;188;p14"/>
            <p:cNvPicPr preferRelativeResize="0"/>
            <p:nvPr/>
          </p:nvPicPr>
          <p:blipFill rotWithShape="1">
            <a:blip r:embed="rId5">
              <a:alphaModFix/>
            </a:blip>
            <a:srcRect b="0" l="55892" r="0" t="0"/>
            <a:stretch/>
          </p:blipFill>
          <p:spPr>
            <a:xfrm flipH="1" rot="-5400000">
              <a:off x="6202275" y="2365386"/>
              <a:ext cx="1187525" cy="200100"/>
            </a:xfrm>
            <a:prstGeom prst="rect">
              <a:avLst/>
            </a:prstGeom>
            <a:noFill/>
            <a:ln>
              <a:noFill/>
            </a:ln>
          </p:spPr>
        </p:pic>
        <p:pic>
          <p:nvPicPr>
            <p:cNvPr id="189" name="Google Shape;189;p14"/>
            <p:cNvPicPr preferRelativeResize="0"/>
            <p:nvPr/>
          </p:nvPicPr>
          <p:blipFill rotWithShape="1">
            <a:blip r:embed="rId5">
              <a:alphaModFix/>
            </a:blip>
            <a:srcRect b="0" l="35193" r="19685" t="0"/>
            <a:stretch/>
          </p:blipFill>
          <p:spPr>
            <a:xfrm flipH="1">
              <a:off x="5643850" y="1825713"/>
              <a:ext cx="1214775" cy="200100"/>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15"/>
          <p:cNvPicPr preferRelativeResize="0"/>
          <p:nvPr/>
        </p:nvPicPr>
        <p:blipFill rotWithShape="1">
          <a:blip r:embed="rId3">
            <a:alphaModFix/>
          </a:blip>
          <a:srcRect b="3984" l="0" r="2742" t="0"/>
          <a:stretch/>
        </p:blipFill>
        <p:spPr>
          <a:xfrm>
            <a:off x="212425" y="440867"/>
            <a:ext cx="7592300" cy="4998524"/>
          </a:xfrm>
          <a:prstGeom prst="rect">
            <a:avLst/>
          </a:prstGeom>
          <a:noFill/>
          <a:ln>
            <a:noFill/>
          </a:ln>
        </p:spPr>
      </p:pic>
      <p:pic>
        <p:nvPicPr>
          <p:cNvPr id="195" name="Google Shape;195;p15"/>
          <p:cNvPicPr preferRelativeResize="0"/>
          <p:nvPr/>
        </p:nvPicPr>
        <p:blipFill>
          <a:blip r:embed="rId4">
            <a:alphaModFix/>
          </a:blip>
          <a:stretch>
            <a:fillRect/>
          </a:stretch>
        </p:blipFill>
        <p:spPr>
          <a:xfrm>
            <a:off x="-1027050" y="617674"/>
            <a:ext cx="4445975" cy="4445975"/>
          </a:xfrm>
          <a:prstGeom prst="rect">
            <a:avLst/>
          </a:prstGeom>
          <a:noFill/>
          <a:ln>
            <a:noFill/>
          </a:ln>
        </p:spPr>
      </p:pic>
      <p:sp>
        <p:nvSpPr>
          <p:cNvPr id="196" name="Google Shape;196;p15"/>
          <p:cNvSpPr txBox="1"/>
          <p:nvPr>
            <p:ph type="title"/>
          </p:nvPr>
        </p:nvSpPr>
        <p:spPr>
          <a:xfrm>
            <a:off x="519450" y="1479133"/>
            <a:ext cx="2435100" cy="2586000"/>
          </a:xfrm>
          <a:prstGeom prst="rect">
            <a:avLst/>
          </a:prstGeom>
        </p:spPr>
        <p:txBody>
          <a:bodyPr anchorCtr="0" anchor="t" bIns="0" lIns="0" spcFirstLastPara="1" rIns="0" wrap="square" tIns="0">
            <a:spAutoFit/>
          </a:bodyPr>
          <a:lstStyle/>
          <a:p>
            <a:pPr indent="0" lvl="0" marL="0" rtl="0" algn="l">
              <a:lnSpc>
                <a:spcPct val="80000"/>
              </a:lnSpc>
              <a:spcBef>
                <a:spcPts val="0"/>
              </a:spcBef>
              <a:spcAft>
                <a:spcPts val="0"/>
              </a:spcAft>
              <a:buClr>
                <a:schemeClr val="dk1"/>
              </a:buClr>
              <a:buFont typeface="Arial"/>
              <a:buNone/>
            </a:pPr>
            <a:r>
              <a:rPr lang="en"/>
              <a:t>How Do Advocacy Goals Differ From Program Goals?</a:t>
            </a:r>
            <a:endParaRPr/>
          </a:p>
        </p:txBody>
      </p:sp>
      <p:sp>
        <p:nvSpPr>
          <p:cNvPr id="197" name="Google Shape;197;p15"/>
          <p:cNvSpPr txBox="1"/>
          <p:nvPr>
            <p:ph idx="12" type="sldNum"/>
          </p:nvPr>
        </p:nvSpPr>
        <p:spPr>
          <a:xfrm>
            <a:off x="6065986" y="2740605"/>
            <a:ext cx="1844400" cy="200100"/>
          </a:xfrm>
          <a:prstGeom prst="rect">
            <a:avLst/>
          </a:prstGeom>
        </p:spPr>
        <p:txBody>
          <a:bodyPr anchorCtr="0" anchor="t" bIns="0" lIns="0" spcFirstLastPara="1" rIns="0" wrap="square" tIns="0">
            <a:sp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198" name="Google Shape;198;p15"/>
          <p:cNvSpPr txBox="1"/>
          <p:nvPr>
            <p:ph idx="4" type="subTitle"/>
          </p:nvPr>
        </p:nvSpPr>
        <p:spPr>
          <a:xfrm>
            <a:off x="212427" y="5505673"/>
            <a:ext cx="2966700" cy="84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PRB BCAI</a:t>
            </a:r>
            <a:endParaRPr/>
          </a:p>
        </p:txBody>
      </p:sp>
      <p:pic>
        <p:nvPicPr>
          <p:cNvPr id="199" name="Google Shape;199;p15"/>
          <p:cNvPicPr preferRelativeResize="0"/>
          <p:nvPr/>
        </p:nvPicPr>
        <p:blipFill rotWithShape="1">
          <a:blip r:embed="rId5">
            <a:alphaModFix/>
          </a:blip>
          <a:srcRect b="0" l="35987" r="0" t="0"/>
          <a:stretch/>
        </p:blipFill>
        <p:spPr>
          <a:xfrm>
            <a:off x="552789" y="4141333"/>
            <a:ext cx="1723475" cy="200100"/>
          </a:xfrm>
          <a:prstGeom prst="rect">
            <a:avLst/>
          </a:prstGeom>
          <a:noFill/>
          <a:ln>
            <a:noFill/>
          </a:ln>
        </p:spPr>
      </p:pic>
      <p:sp>
        <p:nvSpPr>
          <p:cNvPr id="200" name="Google Shape;200;p15"/>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3F51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201" name="Google Shape;201;p15"/>
          <p:cNvSpPr txBox="1"/>
          <p:nvPr>
            <p:ph idx="12" type="sldNum"/>
          </p:nvPr>
        </p:nvSpPr>
        <p:spPr>
          <a:xfrm>
            <a:off x="7619009" y="2740600"/>
            <a:ext cx="2913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85B"/>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