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3"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Lst>
  <p:sldSz cy="5670000" cx="8019000"/>
  <p:notesSz cx="6858000" cy="9144000"/>
  <p:embeddedFontLst>
    <p:embeddedFont>
      <p:font typeface="Raleway"/>
      <p:regular r:id="rId26"/>
      <p:bold r:id="rId27"/>
      <p:italic r:id="rId28"/>
      <p:boldItalic r:id="rId29"/>
    </p:embeddedFont>
    <p:embeddedFont>
      <p:font typeface="Nunito ExtraLight"/>
      <p:regular r:id="rId30"/>
      <p:bold r:id="rId31"/>
      <p:italic r:id="rId32"/>
      <p:boldItalic r:id="rId33"/>
    </p:embeddedFont>
    <p:embeddedFont>
      <p:font typeface="Nunito ExtraBold"/>
      <p:bold r:id="rId34"/>
      <p:boldItalic r:id="rId35"/>
    </p:embeddedFont>
    <p:embeddedFont>
      <p:font typeface="Nunito Medium"/>
      <p:regular r:id="rId36"/>
      <p:bold r:id="rId37"/>
      <p:italic r:id="rId38"/>
      <p:boldItalic r:id="rId39"/>
    </p:embeddedFont>
    <p:embeddedFont>
      <p:font typeface="Raleway Medium"/>
      <p:regular r:id="rId40"/>
      <p:bold r:id="rId41"/>
      <p:italic r:id="rId42"/>
      <p:boldItalic r:id="rId4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786">
          <p15:clr>
            <a:srgbClr val="A4A3A4"/>
          </p15:clr>
        </p15:guide>
        <p15:guide id="2" pos="2526">
          <p15:clr>
            <a:srgbClr val="A4A3A4"/>
          </p15:clr>
        </p15:guide>
        <p15:guide id="3" pos="2526">
          <p15:clr>
            <a:srgbClr val="9AA0A6"/>
          </p15:clr>
        </p15:guide>
        <p15:guide id="4" pos="2526">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786" orient="horz"/>
        <p:guide pos="2526"/>
        <p:guide pos="2526"/>
        <p:guide pos="2526"/>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RalewayMedium-regular.fntdata"/><Relationship Id="rId20" Type="http://schemas.openxmlformats.org/officeDocument/2006/relationships/slide" Target="slides/slide15.xml"/><Relationship Id="rId42" Type="http://schemas.openxmlformats.org/officeDocument/2006/relationships/font" Target="fonts/RalewayMedium-italic.fntdata"/><Relationship Id="rId41" Type="http://schemas.openxmlformats.org/officeDocument/2006/relationships/font" Target="fonts/RalewayMedium-bold.fntdata"/><Relationship Id="rId22" Type="http://schemas.openxmlformats.org/officeDocument/2006/relationships/slide" Target="slides/slide17.xml"/><Relationship Id="rId21" Type="http://schemas.openxmlformats.org/officeDocument/2006/relationships/slide" Target="slides/slide16.xml"/><Relationship Id="rId43" Type="http://schemas.openxmlformats.org/officeDocument/2006/relationships/font" Target="fonts/RalewayMedium-boldItalic.fntdata"/><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Raleway-regular.fntdata"/><Relationship Id="rId25" Type="http://schemas.openxmlformats.org/officeDocument/2006/relationships/slide" Target="slides/slide20.xml"/><Relationship Id="rId28" Type="http://schemas.openxmlformats.org/officeDocument/2006/relationships/font" Target="fonts/Raleway-italic.fntdata"/><Relationship Id="rId27" Type="http://schemas.openxmlformats.org/officeDocument/2006/relationships/font" Target="fonts/Raleway-bold.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Raleway-boldItalic.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NunitoExtraLight-bold.fntdata"/><Relationship Id="rId30" Type="http://schemas.openxmlformats.org/officeDocument/2006/relationships/font" Target="fonts/NunitoExtraLight-regular.fntdata"/><Relationship Id="rId11" Type="http://schemas.openxmlformats.org/officeDocument/2006/relationships/slide" Target="slides/slide6.xml"/><Relationship Id="rId33" Type="http://schemas.openxmlformats.org/officeDocument/2006/relationships/font" Target="fonts/NunitoExtraLight-boldItalic.fntdata"/><Relationship Id="rId10" Type="http://schemas.openxmlformats.org/officeDocument/2006/relationships/slide" Target="slides/slide5.xml"/><Relationship Id="rId32" Type="http://schemas.openxmlformats.org/officeDocument/2006/relationships/font" Target="fonts/NunitoExtraLight-italic.fntdata"/><Relationship Id="rId13" Type="http://schemas.openxmlformats.org/officeDocument/2006/relationships/slide" Target="slides/slide8.xml"/><Relationship Id="rId35" Type="http://schemas.openxmlformats.org/officeDocument/2006/relationships/font" Target="fonts/NunitoExtraBold-boldItalic.fntdata"/><Relationship Id="rId12" Type="http://schemas.openxmlformats.org/officeDocument/2006/relationships/slide" Target="slides/slide7.xml"/><Relationship Id="rId34" Type="http://schemas.openxmlformats.org/officeDocument/2006/relationships/font" Target="fonts/NunitoExtraBold-bold.fntdata"/><Relationship Id="rId15" Type="http://schemas.openxmlformats.org/officeDocument/2006/relationships/slide" Target="slides/slide10.xml"/><Relationship Id="rId37" Type="http://schemas.openxmlformats.org/officeDocument/2006/relationships/font" Target="fonts/NunitoMedium-bold.fntdata"/><Relationship Id="rId14" Type="http://schemas.openxmlformats.org/officeDocument/2006/relationships/slide" Target="slides/slide9.xml"/><Relationship Id="rId36" Type="http://schemas.openxmlformats.org/officeDocument/2006/relationships/font" Target="fonts/NunitoMedium-regular.fntdata"/><Relationship Id="rId17" Type="http://schemas.openxmlformats.org/officeDocument/2006/relationships/slide" Target="slides/slide12.xml"/><Relationship Id="rId39" Type="http://schemas.openxmlformats.org/officeDocument/2006/relationships/font" Target="fonts/NunitoMedium-boldItalic.fntdata"/><Relationship Id="rId16" Type="http://schemas.openxmlformats.org/officeDocument/2006/relationships/slide" Target="slides/slide11.xml"/><Relationship Id="rId38" Type="http://schemas.openxmlformats.org/officeDocument/2006/relationships/font" Target="fonts/NunitoMedium-italic.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004507" y="685800"/>
            <a:ext cx="48495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g113f0989437_7_56:notes"/>
          <p:cNvSpPr txBox="1"/>
          <p:nvPr>
            <p:ph idx="1" type="body"/>
          </p:nvPr>
        </p:nvSpPr>
        <p:spPr>
          <a:xfrm>
            <a:off x="685790" y="4343395"/>
            <a:ext cx="5486387" cy="4114791"/>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 this presentation, we will explore an important facet of advocacy: coalition building. One person acting alone isn’t the most effective way to motivate others and influence policy, so it’s helpful for youth leaders to understand how to create and maintain a coalition.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This session defines a coalition, describes how coalitions can effect policy change, and offers tips for establishing a coalition. Next, we’ll review a short case study from Malawi, written by a youth leader, and complete an exercise based on this real-life example of a youth-led coalition. Our session will then explore in greater depth the strategies for coalition building and maintenance, both online and in person.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Throughout the session, I invite you to share your own experiences with coalition building.  </a:t>
            </a:r>
            <a:endParaRPr/>
          </a:p>
          <a:p>
            <a:pPr indent="0" lvl="0" marL="0" rtl="0" algn="l">
              <a:spcBef>
                <a:spcPts val="0"/>
              </a:spcBef>
              <a:spcAft>
                <a:spcPts val="0"/>
              </a:spcAft>
              <a:buNone/>
            </a:pPr>
            <a:r>
              <a:t/>
            </a:r>
            <a:endParaRPr/>
          </a:p>
        </p:txBody>
      </p:sp>
      <p:sp>
        <p:nvSpPr>
          <p:cNvPr id="60" name="Google Shape;60;g113f0989437_7_56:notes"/>
          <p:cNvSpPr/>
          <p:nvPr>
            <p:ph idx="2" type="sldImg"/>
          </p:nvPr>
        </p:nvSpPr>
        <p:spPr>
          <a:xfrm>
            <a:off x="1142657" y="685783"/>
            <a:ext cx="4573344" cy="342897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117ac059407_0_108:notes"/>
          <p:cNvSpPr/>
          <p:nvPr>
            <p:ph idx="2" type="sldImg"/>
          </p:nvPr>
        </p:nvSpPr>
        <p:spPr>
          <a:xfrm>
            <a:off x="1004507" y="685800"/>
            <a:ext cx="4849500" cy="3429000"/>
          </a:xfrm>
          <a:custGeom>
            <a:rect b="b" l="l" r="r" t="t"/>
            <a:pathLst>
              <a:path extrusionOk="0" h="120000" w="120000">
                <a:moveTo>
                  <a:pt x="0" y="0"/>
                </a:moveTo>
                <a:lnTo>
                  <a:pt x="120000" y="0"/>
                </a:lnTo>
                <a:lnTo>
                  <a:pt x="120000" y="120000"/>
                </a:lnTo>
                <a:lnTo>
                  <a:pt x="0" y="120000"/>
                </a:lnTo>
                <a:close/>
              </a:path>
            </a:pathLst>
          </a:custGeom>
        </p:spPr>
      </p:sp>
      <p:sp>
        <p:nvSpPr>
          <p:cNvPr id="194" name="Google Shape;194;g117ac059407_0_1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[Ask:] </a:t>
            </a:r>
            <a:r>
              <a:rPr lang="en"/>
              <a:t>Have you ever been a member of a coalition that dissolved? Why do you think it didn’t work out?</a:t>
            </a:r>
            <a:r>
              <a:rPr b="1" lang="en"/>
              <a:t> [Generate responses.]</a:t>
            </a:r>
            <a:endParaRPr b="1"/>
          </a:p>
          <a:p>
            <a:pPr indent="0" lvl="0" marL="0" rtl="0" algn="l">
              <a:spcBef>
                <a:spcPts val="0"/>
              </a:spcBef>
              <a:spcAft>
                <a:spcPts val="0"/>
              </a:spcAft>
              <a:buNone/>
            </a:pPr>
            <a:r>
              <a:t/>
            </a:r>
            <a:endParaRPr/>
          </a:p>
          <a:p>
            <a:pPr indent="0" lvl="0" marL="0" rtl="0" algn="l">
              <a:spcBef>
                <a:spcPts val="0"/>
              </a:spcBef>
              <a:spcAft>
                <a:spcPts val="0"/>
              </a:spcAft>
              <a:buNone/>
            </a:pPr>
            <a:r>
              <a:rPr lang="en"/>
              <a:t>Coalitions fall apart all the time due to avoidable problems. Let’s consider some common pitfalls for coalitions and how to avoid them.  </a:t>
            </a:r>
            <a:endParaRPr/>
          </a:p>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g117ac059407_0_84:notes"/>
          <p:cNvSpPr/>
          <p:nvPr>
            <p:ph idx="2" type="sldImg"/>
          </p:nvPr>
        </p:nvSpPr>
        <p:spPr>
          <a:xfrm>
            <a:off x="1004507" y="685800"/>
            <a:ext cx="4849500" cy="3429000"/>
          </a:xfrm>
          <a:custGeom>
            <a:rect b="b" l="l" r="r" t="t"/>
            <a:pathLst>
              <a:path extrusionOk="0" h="120000" w="120000">
                <a:moveTo>
                  <a:pt x="0" y="0"/>
                </a:moveTo>
                <a:lnTo>
                  <a:pt x="120000" y="0"/>
                </a:lnTo>
                <a:lnTo>
                  <a:pt x="120000" y="120000"/>
                </a:lnTo>
                <a:lnTo>
                  <a:pt x="0" y="120000"/>
                </a:lnTo>
                <a:close/>
              </a:path>
            </a:pathLst>
          </a:custGeom>
        </p:spPr>
      </p:sp>
      <p:sp>
        <p:nvSpPr>
          <p:cNvPr id="207" name="Google Shape;207;g117ac059407_0_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primary reason coalitions are not successful is a lack of a clear, identifiable mission and goals. Without those, the coalition’s efforts are not focused, and members can easily become discouraged, leading to a lack of impact.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Unless your coalition has a clear, identifiable mission and goals, is well organized and maintained, and has a clear sense of direction, the number of members attending your meetings will dwindle by the third gathering.</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Another reason for a failing coalition is ineffective management caused by one person taking complete responsibility. An individual may be excited and energized to take on all leadership responsibilities at first, but when this happens two things inevitably occur: 1) burnout, and 2) a lack of accountability and investment in the other members.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These developments will lead to a decline in participation and attendance. </a:t>
            </a:r>
            <a:endParaRPr/>
          </a:p>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g117ac059407_0_96:notes"/>
          <p:cNvSpPr/>
          <p:nvPr>
            <p:ph idx="2" type="sldImg"/>
          </p:nvPr>
        </p:nvSpPr>
        <p:spPr>
          <a:xfrm>
            <a:off x="1004507" y="685800"/>
            <a:ext cx="4849500" cy="3429000"/>
          </a:xfrm>
          <a:custGeom>
            <a:rect b="b" l="l" r="r" t="t"/>
            <a:pathLst>
              <a:path extrusionOk="0" h="120000" w="120000">
                <a:moveTo>
                  <a:pt x="0" y="0"/>
                </a:moveTo>
                <a:lnTo>
                  <a:pt x="120000" y="0"/>
                </a:lnTo>
                <a:lnTo>
                  <a:pt x="120000" y="120000"/>
                </a:lnTo>
                <a:lnTo>
                  <a:pt x="0" y="120000"/>
                </a:lnTo>
                <a:close/>
              </a:path>
            </a:pathLst>
          </a:custGeom>
        </p:spPr>
      </p:sp>
      <p:sp>
        <p:nvSpPr>
          <p:cNvPr id="232" name="Google Shape;232;g117ac059407_0_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Let’s get into more detail about effective coalition building. We have already said that communication and agreement among coalition members are key.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When you are making decisions as a coalition, all members should be engaged in the process. One strategy for group decision-making is by consensus. Although not all coalitions make decisions based on consensus, many do, making it an important skill to master.   </a:t>
            </a:r>
            <a:endParaRPr/>
          </a:p>
          <a:p>
            <a:pPr indent="0" lvl="0" marL="0" rtl="0" algn="l">
              <a:spcBef>
                <a:spcPts val="0"/>
              </a:spcBef>
              <a:spcAft>
                <a:spcPts val="0"/>
              </a:spcAft>
              <a:buNone/>
            </a:pPr>
            <a:r>
              <a:rPr lang="en"/>
              <a:t> </a:t>
            </a:r>
            <a:endParaRPr/>
          </a:p>
          <a:p>
            <a:pPr indent="0" lvl="0" marL="0" rtl="0" algn="l">
              <a:spcBef>
                <a:spcPts val="0"/>
              </a:spcBef>
              <a:spcAft>
                <a:spcPts val="0"/>
              </a:spcAft>
              <a:buNone/>
            </a:pPr>
            <a:r>
              <a:rPr lang="en"/>
              <a:t>In consensus decision-making, making a decision is a goal, but the process of getting there matters. A “majority rules” approach is likely the speediest way to make decisions and move the agenda forward; however building consensus can be a way of ensuring participation and equality in decisionmaking, and, many would argue, results in stronger decisions. Consensus is based on the principle that every voice is worth hearing, and every concern is justified. If a proposal makes a few people or even one person deeply unhappy, a consensus approach recognizes that a valid reason for that unhappiness exists. If the group ignores this reason, they are likely to be less effective as a coalition.</a:t>
            </a:r>
            <a:endParaRPr/>
          </a:p>
          <a:p>
            <a:pPr indent="0" lvl="0" marL="0" rtl="0" algn="l">
              <a:spcBef>
                <a:spcPts val="0"/>
              </a:spcBef>
              <a:spcAft>
                <a:spcPts val="0"/>
              </a:spcAft>
              <a:buNone/>
            </a:pPr>
            <a:r>
              <a:rPr lang="en"/>
              <a:t> </a:t>
            </a:r>
            <a:endParaRPr/>
          </a:p>
          <a:p>
            <a:pPr indent="0" lvl="0" marL="0" rtl="0" algn="l">
              <a:spcBef>
                <a:spcPts val="0"/>
              </a:spcBef>
              <a:spcAft>
                <a:spcPts val="0"/>
              </a:spcAft>
              <a:buNone/>
            </a:pPr>
            <a:r>
              <a:rPr lang="en"/>
              <a:t>Strategies for building consensus are critical skills for youth leaders and a facet of any effective coalition.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g117ac059407_0_72:notes"/>
          <p:cNvSpPr/>
          <p:nvPr>
            <p:ph idx="2" type="sldImg"/>
          </p:nvPr>
        </p:nvSpPr>
        <p:spPr>
          <a:xfrm>
            <a:off x="1004507" y="685800"/>
            <a:ext cx="4849500" cy="3429000"/>
          </a:xfrm>
          <a:custGeom>
            <a:rect b="b" l="l" r="r" t="t"/>
            <a:pathLst>
              <a:path extrusionOk="0" h="120000" w="120000">
                <a:moveTo>
                  <a:pt x="0" y="0"/>
                </a:moveTo>
                <a:lnTo>
                  <a:pt x="120000" y="0"/>
                </a:lnTo>
                <a:lnTo>
                  <a:pt x="120000" y="120000"/>
                </a:lnTo>
                <a:lnTo>
                  <a:pt x="0" y="120000"/>
                </a:lnTo>
                <a:close/>
              </a:path>
            </a:pathLst>
          </a:custGeom>
        </p:spPr>
      </p:sp>
      <p:sp>
        <p:nvSpPr>
          <p:cNvPr id="244" name="Google Shape;244;g117ac059407_0_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[Ask:] </a:t>
            </a:r>
            <a:r>
              <a:rPr lang="en"/>
              <a:t>Have you ever tried to get someone to join a club or group that you started? Or even your organization? What kinds of methods did you use to try to recruit them? </a:t>
            </a:r>
            <a:r>
              <a:rPr b="1" lang="en"/>
              <a:t>[Generate responses.]</a:t>
            </a:r>
            <a:endParaRPr b="1"/>
          </a:p>
          <a:p>
            <a:pPr indent="0" lvl="0" marL="0" rtl="0" algn="l">
              <a:spcBef>
                <a:spcPts val="0"/>
              </a:spcBef>
              <a:spcAft>
                <a:spcPts val="0"/>
              </a:spcAft>
              <a:buNone/>
            </a:pPr>
            <a:r>
              <a:t/>
            </a:r>
            <a:endParaRPr/>
          </a:p>
          <a:p>
            <a:pPr indent="0" lvl="0" marL="0" rtl="0" algn="l">
              <a:spcBef>
                <a:spcPts val="0"/>
              </a:spcBef>
              <a:spcAft>
                <a:spcPts val="0"/>
              </a:spcAft>
              <a:buNone/>
            </a:pPr>
            <a:r>
              <a:rPr lang="en"/>
              <a:t>Here are some things to think about before you start recruiting for your coalition:</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First, consider the ideal members of your coalition. Who will help you achieve your coalition’s goals? Most coalitions should have diverse membership. Diversity makes a coalition better at understanding other factors that might contribute to a problem. Once you’ve identified the coalition’s ideal members, begin identifying organizations that fit that type. You can look for specific organizations, but also look broadly for other organizations that should be involved. Consider those who have influence, those who will be supportive, and even those who might make your job harder. Should important civil society organizations or government ministries be included?</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Many coalitions include individuals in their membership. If you think your coalition would benefit from including individuals as members, consider the kind of individuals who would contribute productively. Individual members may be community members, community leaders, or people who have direct experience with the problem. Individuals can be helpful to a coalition because often they can do things that an organization isn't able to.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Once you have identified which organizations to invite, you should next decide on who to ask from each organization to serve as their representative. Directors usually make the coalition more credible, have valuable experience to contribute and a wider network to connect with, and are more effective at making policy decisions. On the other hand, lower-level staff are sometimes more committed, enthusiastic, and available than higher-level leaders. If lower-level staff will participate, then it is important for directors to appoint them to represent their organization.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Once you have decided who your members will be, it’s time to identify a core group for your coalition. A core group is formed from individuals or organizations that are the most heavily involved in or </a:t>
            </a:r>
            <a:r>
              <a:rPr lang="en"/>
              <a:t>affected </a:t>
            </a:r>
            <a:r>
              <a:rPr lang="en"/>
              <a:t>by the topic you’ll be working on. Members of the core group should be trusted partners and willing and available to participate.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You can start a core group in a few ways. You can begin with the people and organizations you know who are working on your coalition’s issue. Or use your contacts to brainstorm who would be ideal core group members. Other contacts to reach out to are members of organizations who are most affected by your issue, such as those directly advocating for changes in national policy.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Next, recruit your members. Use the network of your core group to begin recruiting, keeping in mind the ideal members you have thought about.  As you recruit, it is also important to consider the ideal size of your coalition. Your recruitment strategy will be informed by the desired number of organizations and diversity of membership. Keep in mind your most important, or strategic, potential members when selecting organizations to approach about joining.</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Some of the many ways to contact people and organizations include:</a:t>
            </a:r>
            <a:endParaRPr/>
          </a:p>
          <a:p>
            <a:pPr indent="-298450" lvl="0" marL="457200" rtl="0" algn="l">
              <a:spcBef>
                <a:spcPts val="0"/>
              </a:spcBef>
              <a:spcAft>
                <a:spcPts val="0"/>
              </a:spcAft>
              <a:buSzPts val="1100"/>
              <a:buChar char="●"/>
            </a:pPr>
            <a:r>
              <a:rPr lang="en"/>
              <a:t>Face-to-face meetings.</a:t>
            </a:r>
            <a:endParaRPr/>
          </a:p>
          <a:p>
            <a:pPr indent="-298450" lvl="0" marL="457200" rtl="0" algn="l">
              <a:spcBef>
                <a:spcPts val="0"/>
              </a:spcBef>
              <a:spcAft>
                <a:spcPts val="0"/>
              </a:spcAft>
              <a:buSzPts val="1100"/>
              <a:buChar char="●"/>
            </a:pPr>
            <a:r>
              <a:rPr lang="en"/>
              <a:t>Phone calls.</a:t>
            </a:r>
            <a:endParaRPr/>
          </a:p>
          <a:p>
            <a:pPr indent="-298450" lvl="0" marL="457200" rtl="0" algn="l">
              <a:spcBef>
                <a:spcPts val="0"/>
              </a:spcBef>
              <a:spcAft>
                <a:spcPts val="0"/>
              </a:spcAft>
              <a:buSzPts val="1100"/>
              <a:buChar char="●"/>
            </a:pPr>
            <a:r>
              <a:rPr lang="en"/>
              <a:t>Email.</a:t>
            </a:r>
            <a:endParaRPr/>
          </a:p>
          <a:p>
            <a:pPr indent="-298450" lvl="0" marL="457200" rtl="0" algn="l">
              <a:spcBef>
                <a:spcPts val="0"/>
              </a:spcBef>
              <a:spcAft>
                <a:spcPts val="0"/>
              </a:spcAft>
              <a:buSzPts val="1100"/>
              <a:buChar char="●"/>
            </a:pPr>
            <a:r>
              <a:rPr lang="en"/>
              <a:t>Personal letters.</a:t>
            </a:r>
            <a:endParaRPr/>
          </a:p>
          <a:p>
            <a:pPr indent="-298450" lvl="0" marL="457200" rtl="0" algn="l">
              <a:spcBef>
                <a:spcPts val="0"/>
              </a:spcBef>
              <a:spcAft>
                <a:spcPts val="0"/>
              </a:spcAft>
              <a:buSzPts val="1100"/>
              <a:buChar char="●"/>
            </a:pPr>
            <a:r>
              <a:rPr lang="en"/>
              <a:t>Mass mailings.</a:t>
            </a:r>
            <a:endParaRPr/>
          </a:p>
          <a:p>
            <a:pPr indent="-298450" lvl="0" marL="457200" rtl="0" algn="l">
              <a:spcBef>
                <a:spcPts val="0"/>
              </a:spcBef>
              <a:spcAft>
                <a:spcPts val="0"/>
              </a:spcAft>
              <a:buSzPts val="1100"/>
              <a:buChar char="●"/>
            </a:pPr>
            <a:r>
              <a:rPr lang="en"/>
              <a:t>Ads in the media.</a:t>
            </a:r>
            <a:endParaRPr/>
          </a:p>
          <a:p>
            <a:pPr indent="-298450" lvl="0" marL="457200" rtl="0" algn="l">
              <a:spcBef>
                <a:spcPts val="0"/>
              </a:spcBef>
              <a:spcAft>
                <a:spcPts val="0"/>
              </a:spcAft>
              <a:buSzPts val="1100"/>
              <a:buChar char="●"/>
            </a:pPr>
            <a:r>
              <a:rPr lang="en"/>
              <a:t>Flyers and posters.</a:t>
            </a:r>
            <a:endParaRPr/>
          </a:p>
          <a:p>
            <a:pPr indent="-298450" lvl="0" marL="457200" rtl="0" algn="l">
              <a:spcBef>
                <a:spcPts val="0"/>
              </a:spcBef>
              <a:spcAft>
                <a:spcPts val="0"/>
              </a:spcAft>
              <a:buSzPts val="1100"/>
              <a:buChar char="●"/>
            </a:pPr>
            <a:r>
              <a:rPr lang="en"/>
              <a:t>Social media outreach.</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Finally, once you have reached out to potential members and asked them to join the coalition, you must then hold your first meeting, and then regular meetings after that.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 agenda for your meetings will depend on your coalition’s particular issue and purposes, and on the needs of your community. </a:t>
            </a:r>
            <a:endParaRPr/>
          </a:p>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g117ac059407_0_60:notes"/>
          <p:cNvSpPr/>
          <p:nvPr>
            <p:ph idx="2" type="sldImg"/>
          </p:nvPr>
        </p:nvSpPr>
        <p:spPr>
          <a:xfrm>
            <a:off x="1004507" y="685800"/>
            <a:ext cx="4849500" cy="3429000"/>
          </a:xfrm>
          <a:custGeom>
            <a:rect b="b" l="l" r="r" t="t"/>
            <a:pathLst>
              <a:path extrusionOk="0" h="120000" w="120000">
                <a:moveTo>
                  <a:pt x="0" y="0"/>
                </a:moveTo>
                <a:lnTo>
                  <a:pt x="120000" y="0"/>
                </a:lnTo>
                <a:lnTo>
                  <a:pt x="120000" y="120000"/>
                </a:lnTo>
                <a:lnTo>
                  <a:pt x="0" y="120000"/>
                </a:lnTo>
                <a:close/>
              </a:path>
            </a:pathLst>
          </a:custGeom>
        </p:spPr>
      </p:sp>
      <p:sp>
        <p:nvSpPr>
          <p:cNvPr id="266" name="Google Shape;266;g117ac059407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There are many things you can do to build your coalition in person. Encouraging member investment, including of their time, and generating new member interest are key to building your coalition’s strength. This encouragement can occur through regular coalition meetings, as well as through your advocacy activities and the activities you do as a coalition.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Remember: To boost member investment and interest, it is first important to make sure members feel that they are productively contributing to the coalition itself. Your meetings and any in-person convenings must be planned and structured to reinforce this feeling. </a:t>
            </a:r>
            <a:endParaRPr/>
          </a:p>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g117ac059407_0_48:notes"/>
          <p:cNvSpPr/>
          <p:nvPr>
            <p:ph idx="2" type="sldImg"/>
          </p:nvPr>
        </p:nvSpPr>
        <p:spPr>
          <a:xfrm>
            <a:off x="1004507" y="685800"/>
            <a:ext cx="4849500" cy="3429000"/>
          </a:xfrm>
          <a:custGeom>
            <a:rect b="b" l="l" r="r" t="t"/>
            <a:pathLst>
              <a:path extrusionOk="0" h="120000" w="120000">
                <a:moveTo>
                  <a:pt x="0" y="0"/>
                </a:moveTo>
                <a:lnTo>
                  <a:pt x="120000" y="0"/>
                </a:lnTo>
                <a:lnTo>
                  <a:pt x="120000" y="120000"/>
                </a:lnTo>
                <a:lnTo>
                  <a:pt x="0" y="120000"/>
                </a:lnTo>
                <a:close/>
              </a:path>
            </a:pathLst>
          </a:custGeom>
        </p:spPr>
      </p:sp>
      <p:sp>
        <p:nvSpPr>
          <p:cNvPr id="280" name="Google Shape;280;g117ac059407_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Online networks are versatile tools that can have many different uses for public participation. An online network can help coalition members work together; it can be useful for sustaining engagement; and it can provide a long-term structure for collaboration, communication, and community building.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Online networks can also expand the coalition’s reach to new audiences and potential members. Remembering our definition of a coalition, it’s possible for this group of organizations and individuals with shared interests to come together solely online rather than in person. Whether virtual or physical space is used for organizing depends on the coalition’s membership, shared interests, and goals. We would argue that, in most cases, effective coalitions use a combination of in-person and online communication to reach their goals.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Before building a new online network, you should first find out what kinds of networks already exist―identify both those in your region and those that your colleagues and allies are familiar with.</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In addition, consider the network platform—they all have their advantages and disadvantages, and many are </a:t>
            </a:r>
            <a:r>
              <a:rPr lang="en"/>
              <a:t>complementary</a:t>
            </a:r>
            <a:r>
              <a:rPr lang="en"/>
              <a:t> to one another. For example: </a:t>
            </a:r>
            <a:endParaRPr/>
          </a:p>
          <a:p>
            <a:pPr indent="-298450" lvl="0" marL="457200" rtl="0" algn="l">
              <a:spcBef>
                <a:spcPts val="0"/>
              </a:spcBef>
              <a:spcAft>
                <a:spcPts val="0"/>
              </a:spcAft>
              <a:buSzPts val="1100"/>
              <a:buChar char="●"/>
            </a:pPr>
            <a:r>
              <a:rPr lang="en"/>
              <a:t>WhatsApp groups are an informal way to keep steady communication and strategizing going—for example, to keep up conversation between in-person meetings. </a:t>
            </a:r>
            <a:endParaRPr/>
          </a:p>
          <a:p>
            <a:pPr indent="-298450" lvl="0" marL="457200" rtl="0" algn="l">
              <a:spcBef>
                <a:spcPts val="0"/>
              </a:spcBef>
              <a:spcAft>
                <a:spcPts val="0"/>
              </a:spcAft>
              <a:buSzPts val="1100"/>
              <a:buChar char="●"/>
            </a:pPr>
            <a:r>
              <a:rPr lang="en"/>
              <a:t>Facebook groups are good for gathering and informing people quickly, but they may not be very effective for long-term communication because of the way posts are sequenced.</a:t>
            </a:r>
            <a:endParaRPr/>
          </a:p>
          <a:p>
            <a:pPr indent="-298450" lvl="0" marL="457200" rtl="0" algn="l">
              <a:spcBef>
                <a:spcPts val="0"/>
              </a:spcBef>
              <a:spcAft>
                <a:spcPts val="0"/>
              </a:spcAft>
              <a:buSzPts val="1100"/>
              <a:buChar char="●"/>
            </a:pPr>
            <a:r>
              <a:rPr lang="en"/>
              <a:t>Twitter hashtags are useful for spontaneous, fast, and direct communication, but might not be effective at making audiences feel like they are a member of a community or network.</a:t>
            </a:r>
            <a:endParaRPr/>
          </a:p>
          <a:p>
            <a:pPr indent="-298450" lvl="0" marL="457200" rtl="0" algn="l">
              <a:spcBef>
                <a:spcPts val="0"/>
              </a:spcBef>
              <a:spcAft>
                <a:spcPts val="0"/>
              </a:spcAft>
              <a:buSzPts val="1100"/>
              <a:buChar char="●"/>
            </a:pPr>
            <a:r>
              <a:rPr lang="en"/>
              <a:t>Newsletters can be useful for sharing updates, reminding members of their community, and encouraging them to share news with each other. Newsletters must be regular, however, and are not guaranteed to ensure attention.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In general, online networks will not do well if the technology behind them is hard to use or if outstanding issues or conflicts keep people from wanting to interact. The strength of members’ internet connection may also affect the likelihood of their connecting through online platforms.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Once the platform is decided, you must gather your members’ and prospective members’ contact information. Depending on the platform, this might include email addresses, social media profiles, or cell phone numbers. </a:t>
            </a:r>
            <a:endParaRPr/>
          </a:p>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g117ac059407_0_36:notes"/>
          <p:cNvSpPr/>
          <p:nvPr>
            <p:ph idx="2" type="sldImg"/>
          </p:nvPr>
        </p:nvSpPr>
        <p:spPr>
          <a:xfrm>
            <a:off x="1004507" y="685800"/>
            <a:ext cx="4849500" cy="3429000"/>
          </a:xfrm>
          <a:custGeom>
            <a:rect b="b" l="l" r="r" t="t"/>
            <a:pathLst>
              <a:path extrusionOk="0" h="120000" w="120000">
                <a:moveTo>
                  <a:pt x="0" y="0"/>
                </a:moveTo>
                <a:lnTo>
                  <a:pt x="120000" y="0"/>
                </a:lnTo>
                <a:lnTo>
                  <a:pt x="120000" y="120000"/>
                </a:lnTo>
                <a:lnTo>
                  <a:pt x="0" y="120000"/>
                </a:lnTo>
                <a:close/>
              </a:path>
            </a:pathLst>
          </a:custGeom>
        </p:spPr>
      </p:sp>
      <p:sp>
        <p:nvSpPr>
          <p:cNvPr id="297" name="Google Shape;297;g117ac059407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Here are some important factors to consider when managing an online network:</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First, good moderation is vital. Moderation is a role that should be filled by a coalition member. This role includes posting content, replying to comments from members or engaging with them in other ways, and removing posts from members (or others) that may be irrelevant or inappropriate.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Next, establishing rules and boundaries will help maintaining active participation. When setting up the online network, think about boundaries for the group, develop rules for behavior, and clarify roles and expectations.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Keep in mind that the content posted on the network is very important. Leaders need to make sure that the network is regularly fed with new information, especially information that members care about. Think about new tools, news from members, questions, and other items to post frequently.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Finally, the way you engage with network members is also important. Commenting on posts or responding to questions, even if not directed to you, can be very effective. Social media users are on these platforms because they are looking for others to engage with—so reach out and respond to them! Generating more responses will increase your visibility, which could lead to growing member interest. Repost and retweet others’ posts so that they, in turn, will support yours. If someone directs a question or comment to you, reply to show you value their perspective. A positive social media presence is important for any network. </a:t>
            </a:r>
            <a:endParaRPr/>
          </a:p>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g117ac059407_0_24:notes"/>
          <p:cNvSpPr/>
          <p:nvPr>
            <p:ph idx="2" type="sldImg"/>
          </p:nvPr>
        </p:nvSpPr>
        <p:spPr>
          <a:xfrm>
            <a:off x="1004507" y="685800"/>
            <a:ext cx="4849500" cy="3429000"/>
          </a:xfrm>
          <a:custGeom>
            <a:rect b="b" l="l" r="r" t="t"/>
            <a:pathLst>
              <a:path extrusionOk="0" h="120000" w="120000">
                <a:moveTo>
                  <a:pt x="0" y="0"/>
                </a:moveTo>
                <a:lnTo>
                  <a:pt x="120000" y="0"/>
                </a:lnTo>
                <a:lnTo>
                  <a:pt x="120000" y="120000"/>
                </a:lnTo>
                <a:lnTo>
                  <a:pt x="0" y="120000"/>
                </a:lnTo>
                <a:close/>
              </a:path>
            </a:pathLst>
          </a:custGeom>
        </p:spPr>
      </p:sp>
      <p:sp>
        <p:nvSpPr>
          <p:cNvPr id="316" name="Google Shape;316;g117ac059407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Now, a few tips on how to make sure your meetings are structured productively:</a:t>
            </a:r>
            <a:endParaRPr/>
          </a:p>
          <a:p>
            <a:pPr indent="-298450" lvl="0" marL="457200" rtl="0" algn="l">
              <a:spcBef>
                <a:spcPts val="0"/>
              </a:spcBef>
              <a:spcAft>
                <a:spcPts val="0"/>
              </a:spcAft>
              <a:buSzPts val="1100"/>
              <a:buChar char="●"/>
            </a:pPr>
            <a:r>
              <a:rPr lang="en"/>
              <a:t>Make sure your meetings are appropriately timed according to what you hope to accomplish. </a:t>
            </a:r>
            <a:endParaRPr/>
          </a:p>
          <a:p>
            <a:pPr indent="-298450" lvl="0" marL="457200" rtl="0" algn="l">
              <a:spcBef>
                <a:spcPts val="0"/>
              </a:spcBef>
              <a:spcAft>
                <a:spcPts val="0"/>
              </a:spcAft>
              <a:buSzPts val="1100"/>
              <a:buChar char="●"/>
            </a:pPr>
            <a:r>
              <a:rPr lang="en"/>
              <a:t>Next, it can be productive to ask that meetings are hosted by members on a rotating basis, encouraging all members to take responsibility for their success. </a:t>
            </a:r>
            <a:endParaRPr/>
          </a:p>
          <a:p>
            <a:pPr indent="-298450" lvl="0" marL="457200" rtl="0" algn="l">
              <a:spcBef>
                <a:spcPts val="0"/>
              </a:spcBef>
              <a:spcAft>
                <a:spcPts val="0"/>
              </a:spcAft>
              <a:buSzPts val="1100"/>
              <a:buChar char="●"/>
            </a:pPr>
            <a:r>
              <a:rPr lang="en"/>
              <a:t>Also, ensure that everyone understands the meeting’s purpose before it takes place, so that everyone is prepared. Send out the agenda ahead of time if possible. </a:t>
            </a:r>
            <a:endParaRPr/>
          </a:p>
          <a:p>
            <a:pPr indent="-298450" lvl="0" marL="457200" rtl="0" algn="l">
              <a:spcBef>
                <a:spcPts val="0"/>
              </a:spcBef>
              <a:spcAft>
                <a:spcPts val="0"/>
              </a:spcAft>
              <a:buSzPts val="1100"/>
              <a:buChar char="●"/>
            </a:pPr>
            <a:r>
              <a:rPr lang="en"/>
              <a:t>E</a:t>
            </a:r>
            <a:r>
              <a:rPr lang="en"/>
              <a:t>very meeting should have an agenda and clearly defined goals, with strong facilitators assigned to lead discussions. Facilitators should ensure that all attendees are heard and have the opportunity to participate fully.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During the meeting, make sure the agenda is followed, and allow time and space for members to talk to each other and build relationships. Also ensure that the meeting ends productively, with members reminded of their responsibilities and clear plans in place for follow-up activities. </a:t>
            </a:r>
            <a:endParaRPr/>
          </a:p>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g1167cd4331e_0_114:notes"/>
          <p:cNvSpPr/>
          <p:nvPr>
            <p:ph idx="2" type="sldImg"/>
          </p:nvPr>
        </p:nvSpPr>
        <p:spPr>
          <a:xfrm>
            <a:off x="1004507" y="685800"/>
            <a:ext cx="4849500" cy="3429000"/>
          </a:xfrm>
          <a:custGeom>
            <a:rect b="b" l="l" r="r" t="t"/>
            <a:pathLst>
              <a:path extrusionOk="0" h="120000" w="120000">
                <a:moveTo>
                  <a:pt x="0" y="0"/>
                </a:moveTo>
                <a:lnTo>
                  <a:pt x="120000" y="0"/>
                </a:lnTo>
                <a:lnTo>
                  <a:pt x="120000" y="120000"/>
                </a:lnTo>
                <a:lnTo>
                  <a:pt x="0" y="120000"/>
                </a:lnTo>
                <a:close/>
              </a:path>
            </a:pathLst>
          </a:custGeom>
        </p:spPr>
      </p:sp>
      <p:sp>
        <p:nvSpPr>
          <p:cNvPr id="328" name="Google Shape;328;g1167cd4331e_0_1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 this session, we’ve gone into a lot of detail about how to create and maintain effective coalitions that make an impact. In summary, coalitions can achieve real results.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We’ve also learned about some of the many factors to consider when working to develop and maintain an effective coalition. Some of the factors we discussed include a clear, shared vision; strong leadership and structure; good communication; and active recruitment. </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a:t>[Ask:] </a:t>
            </a:r>
            <a:r>
              <a:rPr lang="en"/>
              <a:t>Can anyone tell me other strategies for an effective coalition that we discussed today?</a:t>
            </a:r>
            <a:r>
              <a:rPr b="1" lang="en"/>
              <a:t> [Generate responses.]</a:t>
            </a:r>
            <a:endParaRPr b="1"/>
          </a:p>
          <a:p>
            <a:pPr indent="0" lvl="0" marL="0" rtl="0" algn="l">
              <a:spcBef>
                <a:spcPts val="0"/>
              </a:spcBef>
              <a:spcAft>
                <a:spcPts val="0"/>
              </a:spcAft>
              <a:buNone/>
            </a:pPr>
            <a:r>
              <a:t/>
            </a:r>
            <a:endParaRPr/>
          </a:p>
          <a:p>
            <a:pPr indent="0" lvl="0" marL="0" rtl="0" algn="l">
              <a:spcBef>
                <a:spcPts val="0"/>
              </a:spcBef>
              <a:spcAft>
                <a:spcPts val="0"/>
              </a:spcAft>
              <a:buNone/>
            </a:pPr>
            <a:r>
              <a:rPr lang="en"/>
              <a:t>Lastly, a coalition’s strength is in its collective power―a coalition relies on its members, whether they are organizations or individuals, to achieve a shared agenda.  </a:t>
            </a:r>
            <a:endParaRPr/>
          </a:p>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g11752d3e6cd_0_0:notes"/>
          <p:cNvSpPr/>
          <p:nvPr>
            <p:ph idx="2" type="sldImg"/>
          </p:nvPr>
        </p:nvSpPr>
        <p:spPr>
          <a:xfrm>
            <a:off x="1004507" y="685800"/>
            <a:ext cx="4849500" cy="3429000"/>
          </a:xfrm>
          <a:custGeom>
            <a:rect b="b" l="l" r="r" t="t"/>
            <a:pathLst>
              <a:path extrusionOk="0" h="120000" w="120000">
                <a:moveTo>
                  <a:pt x="0" y="0"/>
                </a:moveTo>
                <a:lnTo>
                  <a:pt x="120000" y="0"/>
                </a:lnTo>
                <a:lnTo>
                  <a:pt x="120000" y="120000"/>
                </a:lnTo>
                <a:lnTo>
                  <a:pt x="0" y="120000"/>
                </a:lnTo>
                <a:close/>
              </a:path>
            </a:pathLst>
          </a:custGeom>
        </p:spPr>
      </p:sp>
      <p:sp>
        <p:nvSpPr>
          <p:cNvPr id="349" name="Google Shape;349;g11752d3e6c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Now we are going to review a case study that will hopefully help us to pull all these concepts together.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 Youth Act Alliance was started in Malawi in 2014. As you’ll learn in the case study, written by youth advocate Dezio Macheso, this coalition is a good example of a youth-led alliance that has both strengths and challenges.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Please read the case study, form groups of three to five people, and complete the short exercise. We aren’t trying to be critical of this particular coalition but we want to learn from their experiences. </a:t>
            </a:r>
            <a:endParaRPr/>
          </a:p>
          <a:p>
            <a:pPr indent="0" lvl="0" marL="0" rtl="0" algn="l">
              <a:spcBef>
                <a:spcPts val="0"/>
              </a:spcBef>
              <a:spcAft>
                <a:spcPts val="0"/>
              </a:spcAft>
              <a:buNone/>
            </a:pPr>
            <a:r>
              <a:t/>
            </a:r>
            <a:endParaRPr b="1"/>
          </a:p>
          <a:p>
            <a:pPr indent="0" lvl="0" marL="0" rtl="0" algn="l">
              <a:spcBef>
                <a:spcPts val="0"/>
              </a:spcBef>
              <a:spcAft>
                <a:spcPts val="0"/>
              </a:spcAft>
              <a:buNone/>
            </a:pPr>
            <a:r>
              <a:rPr b="1" lang="en"/>
              <a:t>[Distribute </a:t>
            </a:r>
            <a:r>
              <a:rPr b="1" lang="en" u="sng"/>
              <a:t>Exercise 3.2 Case Study</a:t>
            </a:r>
            <a:r>
              <a:rPr b="1" lang="en"/>
              <a:t> and </a:t>
            </a:r>
            <a:r>
              <a:rPr b="1" lang="en" u="sng"/>
              <a:t>Exercise 3.2 Worksheet</a:t>
            </a:r>
            <a:r>
              <a:rPr b="1" lang="en"/>
              <a:t>. Note to facilitator: This exercise encourages participation and critical thinking. Some participants may find that they do not have enough information in the case study to fully identify the coalition’s strengths and weaknesses. If that is the case, please encourage them to identify what additional information they would like to have.]</a:t>
            </a:r>
            <a:endParaRPr b="1"/>
          </a:p>
          <a:p>
            <a:pPr indent="0" lvl="0" marL="0" rtl="0" algn="l">
              <a:spcBef>
                <a:spcPts val="0"/>
              </a:spcBef>
              <a:spcAft>
                <a:spcPts val="0"/>
              </a:spcAft>
              <a:buNone/>
            </a:pPr>
            <a:r>
              <a:t/>
            </a:r>
            <a:endParaRPr b="1"/>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117ac059407_0_0:notes"/>
          <p:cNvSpPr/>
          <p:nvPr>
            <p:ph idx="2" type="sldImg"/>
          </p:nvPr>
        </p:nvSpPr>
        <p:spPr>
          <a:xfrm>
            <a:off x="1004507" y="685800"/>
            <a:ext cx="48495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117ac05940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Let’s get started with a definition. A coalition is a type of policy community. It is a group of organizations and/or individuals with shared interests that come together to gain more influence and power than they could on their own to effect policy change.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All sorts of coalitions exist! Coalitions can be permanent or temporary, single or multi-issue, geographically defined, limited to certain constituencies (such as a coalition of youth groups), or any combination of the above. As you think through the structure of your coalition, remember that a coalition’s definition is flexible.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Sometimes a group functions as a coalition but goes by another name, such as a “network” or “alliance.” Although small differences can be found in the definition of these terms, they are often used interchangeably. Remember: The key element of a coalition is a group with a shared interest coming together to take action.</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a:t>[Ask:]</a:t>
            </a:r>
            <a:r>
              <a:rPr lang="en"/>
              <a:t> Can you name any examples of coalitions in your community or country?</a:t>
            </a:r>
            <a:r>
              <a:rPr b="1" lang="en"/>
              <a:t> [Generate responses.]</a:t>
            </a:r>
            <a:endParaRPr b="1"/>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0" name="Shape 360"/>
        <p:cNvGrpSpPr/>
        <p:nvPr/>
      </p:nvGrpSpPr>
      <p:grpSpPr>
        <a:xfrm>
          <a:off x="0" y="0"/>
          <a:ext cx="0" cy="0"/>
          <a:chOff x="0" y="0"/>
          <a:chExt cx="0" cy="0"/>
        </a:xfrm>
      </p:grpSpPr>
      <p:sp>
        <p:nvSpPr>
          <p:cNvPr id="361" name="Google Shape;361;g11756322354_0_203:notes"/>
          <p:cNvSpPr/>
          <p:nvPr>
            <p:ph idx="2" type="sldImg"/>
          </p:nvPr>
        </p:nvSpPr>
        <p:spPr>
          <a:xfrm>
            <a:off x="1004507" y="685800"/>
            <a:ext cx="4849500" cy="3429000"/>
          </a:xfrm>
          <a:custGeom>
            <a:rect b="b" l="l" r="r" t="t"/>
            <a:pathLst>
              <a:path extrusionOk="0" h="120000" w="120000">
                <a:moveTo>
                  <a:pt x="0" y="0"/>
                </a:moveTo>
                <a:lnTo>
                  <a:pt x="120000" y="0"/>
                </a:lnTo>
                <a:lnTo>
                  <a:pt x="120000" y="120000"/>
                </a:lnTo>
                <a:lnTo>
                  <a:pt x="0" y="120000"/>
                </a:lnTo>
                <a:close/>
              </a:path>
            </a:pathLst>
          </a:custGeom>
        </p:spPr>
      </p:sp>
      <p:sp>
        <p:nvSpPr>
          <p:cNvPr id="362" name="Google Shape;362;g11756322354_0_2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117ac059407_0_180:notes"/>
          <p:cNvSpPr/>
          <p:nvPr>
            <p:ph idx="2" type="sldImg"/>
          </p:nvPr>
        </p:nvSpPr>
        <p:spPr>
          <a:xfrm>
            <a:off x="1004507" y="685800"/>
            <a:ext cx="48495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117ac059407_0_1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How can coalitions effect policy change? Well, let’s go back to the Multiple Streams Framework we discussed in earlier sessions.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Remember, the three streams of policy activity—problems, solutions, and political environment—are going on at the same time. When these streams move together, they create a window of opportunity for program or policy change. This intersection rarely just happens—people have to work to make it happen. This is where coalitions can help.</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Coalitions allow organizations to work in unison to highlight and define a problem, suggest and determine a solution to that problem, and recognize and monitor when a development in the political environment can lead to new political priorities that might include their solution.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By working together, a coalition can make your voice louder and your actions more strategic. </a:t>
            </a:r>
            <a:endParaRPr/>
          </a:p>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117ac059407_0_168:notes"/>
          <p:cNvSpPr/>
          <p:nvPr>
            <p:ph idx="2" type="sldImg"/>
          </p:nvPr>
        </p:nvSpPr>
        <p:spPr>
          <a:xfrm>
            <a:off x="1004507" y="685800"/>
            <a:ext cx="48495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117ac059407_0_1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Let’s think about some of the advantages of a coalition. </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a:t>[Ask:]</a:t>
            </a:r>
            <a:r>
              <a:rPr lang="en"/>
              <a:t> Why is it good to join others in coalitions? What are some of the benefits of working together?</a:t>
            </a:r>
            <a:r>
              <a:rPr b="1" lang="en"/>
              <a:t> [Generate responses.]</a:t>
            </a:r>
            <a:endParaRPr b="1"/>
          </a:p>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117ac059407_0_156:notes"/>
          <p:cNvSpPr/>
          <p:nvPr>
            <p:ph idx="2" type="sldImg"/>
          </p:nvPr>
        </p:nvSpPr>
        <p:spPr>
          <a:xfrm>
            <a:off x="1004507" y="685800"/>
            <a:ext cx="48495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117ac059407_0_1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Working in a coalition offers many advantages, some more obvious than others. Here are some examples of how working in a coalition can benefit both a member organization and individuals: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First, the most obvious benefit of being part of a coalition is that there is strength in numbers. The more people who work together, the better! When many people and resources are dedicated to a complex issue, achieving a goal is more feasible; a coalition can facilitate that.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Next, if a coalition works effectively, then being a member should enhance the member organization’s own work. Coalitions can provide technical, logistical, or financial support to members. Any support offered by the coalition will make the member organization stronger.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Coalitions also increase and share resources. A coalition can support members through skill building, knowledge sharing, and by providing members with direct funding opportunities. Coalition members, if they have the same goals, might choose to share resources and energy to overcome any barriers or shortcomings they are facing. They may also use the coalition as a space to share opportunities for funding and project support. Being a coalition member increases the member’s network, expanding their potential connections to resource opportunities.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In addition, a coalition might encourage member organizations to expand the scope of their work, either convincing them to work on related issues or expand the target populations they work with. If an organization works only on local or community issues, joining a coalition might encourage them to expand to national or international target audiences, increasing the scope and impact of the member organization’s work.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By participating in a coalition, members can also learn from others in the group and acquire new knowledge and skills. An organization’s coalition membership will encourage an expansion in the understanding and experience of the issues they work on. It will also provide opportunities for leaders within the organization to develop their skills by participating in coalition activities and, perhaps, accessing training opportunities that they would not otherwise have.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One advantage of coalitions that you might not have considered is that they can help members overcome past differences or barriers to communication between organizations. A successful coalition can forge new partnerships and understanding among organizations and constituencies, ones that might have previously had a history of stressful interactions or of simply working in isolation. Coalitions focus on uniting over a common goal and a shared problem, making them a fertile place to overcome past differences.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By now, I hope you are convinced that coalitions are important and can offer distinct advantages to member organizations and propel policy change.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 rest of the presentation will describe HOW to form and maintain an effective coalition, as well as some pitfalls to avoid.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117ac059407_0_144:notes"/>
          <p:cNvSpPr/>
          <p:nvPr>
            <p:ph idx="2" type="sldImg"/>
          </p:nvPr>
        </p:nvSpPr>
        <p:spPr>
          <a:xfrm>
            <a:off x="1004507" y="685800"/>
            <a:ext cx="48495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117ac059407_0_1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[Ask:] </a:t>
            </a:r>
            <a:r>
              <a:rPr lang="en"/>
              <a:t>What key factors would you consider when establishing a coalition? What should members of a coalition agree on? </a:t>
            </a:r>
            <a:r>
              <a:rPr b="1" lang="en"/>
              <a:t>[Generate responses.]</a:t>
            </a:r>
            <a:endParaRPr b="1"/>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117ac059407_0_132:notes"/>
          <p:cNvSpPr/>
          <p:nvPr>
            <p:ph idx="2" type="sldImg"/>
          </p:nvPr>
        </p:nvSpPr>
        <p:spPr>
          <a:xfrm>
            <a:off x="1004507" y="685800"/>
            <a:ext cx="48495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117ac059407_0_1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If you decide to form a coalition, you must thoughtfully consider who to invite to join.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Members of a coalition should agree on the framing of the issue they are coming together to address. Not only why the identified problem is bad, but also what should be done to solve it. For example, many groups may be concerned about adolescent pregnancy, but they each have different reasons for why it’s a concern and thoughts on how it should be addressed. As you set up your coalition, you need to explore the identified problem and build consensus on the reasons why the issue is a concern. The coalition’s members may differ in their ideal approach to addressing the problems at hand, but establishing a consensus on why the issue is a concern is key to developing a strong coalition. When building consensus, it is common for many people to need to compromise a bit to find a solution that everyone can be satisfied with. As a youth leader taking part in coalition efforts, you may also want to consider for yourself what things you are willing to compromise on and what is a nonnegotiable for you. We’ll talk more about consensus building in a little while.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Second, coalition members must trust in one another’s commitment to the issue. They must feel that all members are willing to share efforts and discuss opportunities and challenges transparently. To do so, a coalition should establish members’ trust in their commitment to the common goal.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Next, all members should benefit from participation in the coalition. If it seems like one member stands to gain more than the others, then less incentive exists for other members to commit to the cause.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Also, when establishing a coalition, it’s important to be inclusive. Inclusivity ensures diversity and legitimacy. If a prospective coalition member has demonstrated a shared understanding of the problem and the reasons why the problem exists, this should be reason enough to accept them into the coalition. Discrimination must be avoided, regardless of how membership might impact consensus building.</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If coalition members can mobilize other advocates into joining the coalition to create policy or institutional change, a coalition is more likely to succeed. Two of the biggest problems coalitions face are lack member retention and lack of funding. If members are good at mobilizing, then these problems are more likely to be successfully addressed.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117ac059407_0_120:notes"/>
          <p:cNvSpPr/>
          <p:nvPr>
            <p:ph idx="2" type="sldImg"/>
          </p:nvPr>
        </p:nvSpPr>
        <p:spPr>
          <a:xfrm>
            <a:off x="1004507" y="685800"/>
            <a:ext cx="48495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117ac059407_0_1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You also must consider how the coalition will operate. Several strategies can increase the likelihood that a coalition will succeed.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Put someone in charge. A staff member or volunteer needs to take responsibility for the smooth operation of the whole coalition, and that person needs to be an impartial, experienced, and savvy organizer. Remember that a strong coalition requires members to experience equal treatment within the coalition, including in the coalition’s leadership. Sometimes coalition leadership can be granted on a rotating basis, creating a balanced distribution of power. Whichever mechanism for leadership is determined to be best, someone (or a small group) should take responsibility for the coalition’s operation and be available to members as a go-to person when questions or issues arise.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Also, develop a realistic coalition budget during initial meetings. The coalition budget should include staff time contributed by each organization, so that the real costs of campaigns and activities are understood. In-kind support (or nonfinancial contributions) should also be included, such as use of computers or printers, meeting space, or website hosting. The budget must be determined through contributions from all members to ensure transparency and manage expectations.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Next, be sure to establish a clear structure. The coalition needs to be clear about who will make decisions and how decisions will be made. The structure should also include lines of communication and how roles and responsibilities will be divided among members. An unstructured coalition will quickly lead to disarray and ineffective strategies.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In addition, to maintain cohesiveness, make sure there is frequent, meaningful communication among coalition members. Communication can happen in person, on the phone, through print materials, by email or text, and through social media. Using a variety of forms of communication is valuable.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Coalition members won’t agree on all issues. However, it is important that members recognize a common agenda from the beginning and are comfortable with the coalition’s mission, vision, and objectives. On issues tangential to this shared agenda, members must agree to disagree. Focus on your common agenda and avoid the issues on which you know members won’t agree. In other words, focus on one common issue—one on which all members can agree—and consensus can be built. Though overlapping agendas may exist among members, coalition meetings are not the space for members to work on their separate agendas or issues. </a:t>
            </a:r>
            <a:endParaRPr/>
          </a:p>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11818bc9790_0_0:notes"/>
          <p:cNvSpPr/>
          <p:nvPr>
            <p:ph idx="2" type="sldImg"/>
          </p:nvPr>
        </p:nvSpPr>
        <p:spPr>
          <a:xfrm>
            <a:off x="1004507" y="685800"/>
            <a:ext cx="4849500" cy="34290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11818bc979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Next, allow for autonomy in tactics. Deciding on the strategies your coalition might use usually requires compromise. Not all members will want to do the same thing, so there should be openness to and acceptance of individual organizations acting independently. Members might utilize more aggressive lobbying or advocacy tactics, according to their individual organization's strategy, and should be allowed to do so, so long as they do not do so in the name of the coalition.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Then, recognize that contributions vary. As the coalition forms, members should have an honest discussion about what each organization is able to contribute and recognize that, although contributions may vary, every member is essential to the coalition’s success. Distribute credit fairly. Members will be more motivated to participate if they feel their work is appreciated. Make sure organizations—and individuals—receive the credit they deserve, so they feel appreciated and supported by the coalition.</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rPr lang="en">
                <a:solidFill>
                  <a:schemeClr val="dk1"/>
                </a:solidFill>
              </a:rPr>
              <a:t>Finally, create a formal space for feedback. Coalitions can adopt a formal review process to assess how they measure up to their goals as a group. A successful coalition ensures that members benefit from their membership and feel confident that results are being achieved.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8.png"/><Relationship Id="rId4" Type="http://schemas.openxmlformats.org/officeDocument/2006/relationships/image" Target="../media/image6.png"/><Relationship Id="rId5" Type="http://schemas.openxmlformats.org/officeDocument/2006/relationships/image" Target="../media/image1.png"/><Relationship Id="rId6" Type="http://schemas.openxmlformats.org/officeDocument/2006/relationships/image" Target="../media/image3.png"/><Relationship Id="rId7"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showMasterSp="0" type="obj">
  <p:cSld name="OBJECT">
    <p:bg>
      <p:bgPr>
        <a:solidFill>
          <a:schemeClr val="lt1"/>
        </a:solidFill>
      </p:bgPr>
    </p:bg>
    <p:spTree>
      <p:nvGrpSpPr>
        <p:cNvPr id="11" name="Shape 11"/>
        <p:cNvGrpSpPr/>
        <p:nvPr/>
      </p:nvGrpSpPr>
      <p:grpSpPr>
        <a:xfrm>
          <a:off x="0" y="0"/>
          <a:ext cx="0" cy="0"/>
          <a:chOff x="0" y="0"/>
          <a:chExt cx="0" cy="0"/>
        </a:xfrm>
      </p:grpSpPr>
      <p:sp>
        <p:nvSpPr>
          <p:cNvPr id="12" name="Google Shape;12;p2"/>
          <p:cNvSpPr/>
          <p:nvPr/>
        </p:nvSpPr>
        <p:spPr>
          <a:xfrm>
            <a:off x="0" y="1"/>
            <a:ext cx="8024212" cy="5674219"/>
          </a:xfrm>
          <a:custGeom>
            <a:rect b="b" l="l" r="r" t="t"/>
            <a:pathLst>
              <a:path extrusionOk="0" h="6836409" w="10387330">
                <a:moveTo>
                  <a:pt x="0" y="6836105"/>
                </a:moveTo>
                <a:lnTo>
                  <a:pt x="10387203" y="6836105"/>
                </a:lnTo>
                <a:lnTo>
                  <a:pt x="10387203" y="0"/>
                </a:lnTo>
                <a:lnTo>
                  <a:pt x="0" y="0"/>
                </a:lnTo>
                <a:lnTo>
                  <a:pt x="0" y="6836105"/>
                </a:lnTo>
                <a:close/>
              </a:path>
            </a:pathLst>
          </a:custGeom>
          <a:solidFill>
            <a:srgbClr val="D3E3F1"/>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300">
              <a:solidFill>
                <a:schemeClr val="dk1"/>
              </a:solidFill>
              <a:latin typeface="Calibri"/>
              <a:ea typeface="Calibri"/>
              <a:cs typeface="Calibri"/>
              <a:sym typeface="Calibri"/>
            </a:endParaRPr>
          </a:p>
        </p:txBody>
      </p:sp>
      <p:sp>
        <p:nvSpPr>
          <p:cNvPr id="13" name="Google Shape;13;p2"/>
          <p:cNvSpPr/>
          <p:nvPr/>
        </p:nvSpPr>
        <p:spPr>
          <a:xfrm>
            <a:off x="218525" y="214363"/>
            <a:ext cx="7582751" cy="5229853"/>
          </a:xfrm>
          <a:custGeom>
            <a:rect b="b" l="l" r="r" t="t"/>
            <a:pathLst>
              <a:path extrusionOk="0" h="6836409" w="10387330">
                <a:moveTo>
                  <a:pt x="0" y="6836105"/>
                </a:moveTo>
                <a:lnTo>
                  <a:pt x="10387203" y="6836105"/>
                </a:lnTo>
                <a:lnTo>
                  <a:pt x="10387203" y="0"/>
                </a:lnTo>
                <a:lnTo>
                  <a:pt x="0" y="0"/>
                </a:lnTo>
                <a:lnTo>
                  <a:pt x="0" y="6836105"/>
                </a:lnTo>
                <a:close/>
              </a:path>
            </a:pathLst>
          </a:custGeom>
          <a:solidFill>
            <a:srgbClr val="3F51F5"/>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300">
              <a:solidFill>
                <a:schemeClr val="dk1"/>
              </a:solidFill>
              <a:latin typeface="Calibri"/>
              <a:ea typeface="Calibri"/>
              <a:cs typeface="Calibri"/>
              <a:sym typeface="Calibri"/>
            </a:endParaRPr>
          </a:p>
        </p:txBody>
      </p:sp>
      <p:sp>
        <p:nvSpPr>
          <p:cNvPr id="14" name="Google Shape;14;p2"/>
          <p:cNvSpPr txBox="1"/>
          <p:nvPr>
            <p:ph idx="12" type="sldNum"/>
          </p:nvPr>
        </p:nvSpPr>
        <p:spPr>
          <a:xfrm>
            <a:off x="7504030" y="5236056"/>
            <a:ext cx="481200" cy="200100"/>
          </a:xfrm>
          <a:prstGeom prst="rect">
            <a:avLst/>
          </a:prstGeom>
        </p:spPr>
        <p:txBody>
          <a:bodyPr anchorCtr="0" anchor="t" bIns="0" lIns="0" spcFirstLastPara="1" rIns="0" wrap="square" tIns="0">
            <a:spAutoFit/>
          </a:bodyPr>
          <a:lstStyle>
            <a:lvl1pPr lvl="0">
              <a:buNone/>
              <a:defRPr>
                <a:solidFill>
                  <a:schemeClr val="tx1"/>
                </a:solidFill>
                <a:latin typeface="Arial"/>
                <a:ea typeface="Arial"/>
                <a:cs typeface="Arial"/>
                <a:sym typeface="Arial"/>
              </a:defRPr>
            </a:lvl1pPr>
            <a:lvl2pPr lvl="1">
              <a:buNone/>
              <a:defRPr>
                <a:solidFill>
                  <a:schemeClr val="tx1"/>
                </a:solidFill>
                <a:latin typeface="Arial"/>
                <a:ea typeface="Arial"/>
                <a:cs typeface="Arial"/>
                <a:sym typeface="Arial"/>
              </a:defRPr>
            </a:lvl2pPr>
            <a:lvl3pPr lvl="2">
              <a:buNone/>
              <a:defRPr>
                <a:solidFill>
                  <a:schemeClr val="tx1"/>
                </a:solidFill>
                <a:latin typeface="Arial"/>
                <a:ea typeface="Arial"/>
                <a:cs typeface="Arial"/>
                <a:sym typeface="Arial"/>
              </a:defRPr>
            </a:lvl3pPr>
            <a:lvl4pPr lvl="3">
              <a:buNone/>
              <a:defRPr>
                <a:solidFill>
                  <a:schemeClr val="tx1"/>
                </a:solidFill>
                <a:latin typeface="Arial"/>
                <a:ea typeface="Arial"/>
                <a:cs typeface="Arial"/>
                <a:sym typeface="Arial"/>
              </a:defRPr>
            </a:lvl4pPr>
            <a:lvl5pPr lvl="4">
              <a:buNone/>
              <a:defRPr>
                <a:solidFill>
                  <a:schemeClr val="tx1"/>
                </a:solidFill>
                <a:latin typeface="Arial"/>
                <a:ea typeface="Arial"/>
                <a:cs typeface="Arial"/>
                <a:sym typeface="Arial"/>
              </a:defRPr>
            </a:lvl5pPr>
            <a:lvl6pPr lvl="5">
              <a:buNone/>
              <a:defRPr>
                <a:solidFill>
                  <a:schemeClr val="tx1"/>
                </a:solidFill>
                <a:latin typeface="Arial"/>
                <a:ea typeface="Arial"/>
                <a:cs typeface="Arial"/>
                <a:sym typeface="Arial"/>
              </a:defRPr>
            </a:lvl6pPr>
            <a:lvl7pPr lvl="6">
              <a:buNone/>
              <a:defRPr>
                <a:solidFill>
                  <a:schemeClr val="tx1"/>
                </a:solidFill>
                <a:latin typeface="Arial"/>
                <a:ea typeface="Arial"/>
                <a:cs typeface="Arial"/>
                <a:sym typeface="Arial"/>
              </a:defRPr>
            </a:lvl7pPr>
            <a:lvl8pPr lvl="7">
              <a:buNone/>
              <a:defRPr>
                <a:solidFill>
                  <a:schemeClr val="tx1"/>
                </a:solidFill>
                <a:latin typeface="Arial"/>
                <a:ea typeface="Arial"/>
                <a:cs typeface="Arial"/>
                <a:sym typeface="Arial"/>
              </a:defRPr>
            </a:lvl8pPr>
            <a:lvl9pPr lvl="8">
              <a:buNone/>
              <a:defRPr>
                <a:solidFill>
                  <a:schemeClr val="tx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15" name="Shape 15"/>
        <p:cNvGrpSpPr/>
        <p:nvPr/>
      </p:nvGrpSpPr>
      <p:grpSpPr>
        <a:xfrm>
          <a:off x="0" y="0"/>
          <a:ext cx="0" cy="0"/>
          <a:chOff x="0" y="0"/>
          <a:chExt cx="0" cy="0"/>
        </a:xfrm>
      </p:grpSpPr>
      <p:sp>
        <p:nvSpPr>
          <p:cNvPr id="16" name="Google Shape;16;p3"/>
          <p:cNvSpPr txBox="1"/>
          <p:nvPr>
            <p:ph type="title"/>
          </p:nvPr>
        </p:nvSpPr>
        <p:spPr>
          <a:xfrm>
            <a:off x="732803" y="846300"/>
            <a:ext cx="3708600" cy="1447200"/>
          </a:xfrm>
          <a:prstGeom prst="rect">
            <a:avLst/>
          </a:prstGeom>
          <a:noFill/>
          <a:ln>
            <a:noFill/>
          </a:ln>
        </p:spPr>
        <p:txBody>
          <a:bodyPr anchorCtr="0" anchor="t" bIns="0" lIns="0" spcFirstLastPara="1" rIns="0" wrap="square" tIns="0">
            <a:spAutoFit/>
          </a:bodyPr>
          <a:lstStyle>
            <a:lvl1pPr lvl="0" algn="l">
              <a:spcBef>
                <a:spcPts val="0"/>
              </a:spcBef>
              <a:spcAft>
                <a:spcPts val="0"/>
              </a:spcAft>
              <a:buClr>
                <a:srgbClr val="3F51F5"/>
              </a:buClr>
              <a:buSzPts val="1400"/>
              <a:buFont typeface="Nunito ExtraBold"/>
              <a:buNone/>
              <a:defRPr i="0" sz="3500">
                <a:solidFill>
                  <a:srgbClr val="3F51F5"/>
                </a:solidFill>
                <a:latin typeface="Nunito ExtraBold"/>
                <a:ea typeface="Nunito ExtraBold"/>
                <a:cs typeface="Nunito ExtraBold"/>
                <a:sym typeface="Nunito ExtraBold"/>
              </a:defRPr>
            </a:lvl1pPr>
            <a:lvl2pPr lvl="1">
              <a:spcBef>
                <a:spcPts val="0"/>
              </a:spcBef>
              <a:spcAft>
                <a:spcPts val="0"/>
              </a:spcAft>
              <a:buClr>
                <a:srgbClr val="3F51F5"/>
              </a:buClr>
              <a:buSzPts val="1400"/>
              <a:buFont typeface="Nunito ExtraBold"/>
              <a:buNone/>
              <a:defRPr>
                <a:solidFill>
                  <a:srgbClr val="3F51F5"/>
                </a:solidFill>
                <a:latin typeface="Nunito ExtraBold"/>
                <a:ea typeface="Nunito ExtraBold"/>
                <a:cs typeface="Nunito ExtraBold"/>
                <a:sym typeface="Nunito ExtraBold"/>
              </a:defRPr>
            </a:lvl2pPr>
            <a:lvl3pPr lvl="2">
              <a:spcBef>
                <a:spcPts val="0"/>
              </a:spcBef>
              <a:spcAft>
                <a:spcPts val="0"/>
              </a:spcAft>
              <a:buClr>
                <a:srgbClr val="3F51F5"/>
              </a:buClr>
              <a:buSzPts val="1400"/>
              <a:buFont typeface="Nunito ExtraBold"/>
              <a:buNone/>
              <a:defRPr>
                <a:solidFill>
                  <a:srgbClr val="3F51F5"/>
                </a:solidFill>
                <a:latin typeface="Nunito ExtraBold"/>
                <a:ea typeface="Nunito ExtraBold"/>
                <a:cs typeface="Nunito ExtraBold"/>
                <a:sym typeface="Nunito ExtraBold"/>
              </a:defRPr>
            </a:lvl3pPr>
            <a:lvl4pPr lvl="3">
              <a:spcBef>
                <a:spcPts val="0"/>
              </a:spcBef>
              <a:spcAft>
                <a:spcPts val="0"/>
              </a:spcAft>
              <a:buClr>
                <a:srgbClr val="3F51F5"/>
              </a:buClr>
              <a:buSzPts val="1400"/>
              <a:buFont typeface="Nunito ExtraBold"/>
              <a:buNone/>
              <a:defRPr>
                <a:solidFill>
                  <a:srgbClr val="3F51F5"/>
                </a:solidFill>
                <a:latin typeface="Nunito ExtraBold"/>
                <a:ea typeface="Nunito ExtraBold"/>
                <a:cs typeface="Nunito ExtraBold"/>
                <a:sym typeface="Nunito ExtraBold"/>
              </a:defRPr>
            </a:lvl4pPr>
            <a:lvl5pPr lvl="4">
              <a:spcBef>
                <a:spcPts val="0"/>
              </a:spcBef>
              <a:spcAft>
                <a:spcPts val="0"/>
              </a:spcAft>
              <a:buClr>
                <a:srgbClr val="3F51F5"/>
              </a:buClr>
              <a:buSzPts val="1400"/>
              <a:buFont typeface="Nunito ExtraBold"/>
              <a:buNone/>
              <a:defRPr>
                <a:solidFill>
                  <a:srgbClr val="3F51F5"/>
                </a:solidFill>
                <a:latin typeface="Nunito ExtraBold"/>
                <a:ea typeface="Nunito ExtraBold"/>
                <a:cs typeface="Nunito ExtraBold"/>
                <a:sym typeface="Nunito ExtraBold"/>
              </a:defRPr>
            </a:lvl5pPr>
            <a:lvl6pPr lvl="5">
              <a:spcBef>
                <a:spcPts val="0"/>
              </a:spcBef>
              <a:spcAft>
                <a:spcPts val="0"/>
              </a:spcAft>
              <a:buClr>
                <a:srgbClr val="3F51F5"/>
              </a:buClr>
              <a:buSzPts val="1400"/>
              <a:buFont typeface="Nunito ExtraBold"/>
              <a:buNone/>
              <a:defRPr>
                <a:solidFill>
                  <a:srgbClr val="3F51F5"/>
                </a:solidFill>
                <a:latin typeface="Nunito ExtraBold"/>
                <a:ea typeface="Nunito ExtraBold"/>
                <a:cs typeface="Nunito ExtraBold"/>
                <a:sym typeface="Nunito ExtraBold"/>
              </a:defRPr>
            </a:lvl6pPr>
            <a:lvl7pPr lvl="6">
              <a:spcBef>
                <a:spcPts val="0"/>
              </a:spcBef>
              <a:spcAft>
                <a:spcPts val="0"/>
              </a:spcAft>
              <a:buClr>
                <a:srgbClr val="3F51F5"/>
              </a:buClr>
              <a:buSzPts val="1400"/>
              <a:buFont typeface="Nunito ExtraBold"/>
              <a:buNone/>
              <a:defRPr>
                <a:solidFill>
                  <a:srgbClr val="3F51F5"/>
                </a:solidFill>
                <a:latin typeface="Nunito ExtraBold"/>
                <a:ea typeface="Nunito ExtraBold"/>
                <a:cs typeface="Nunito ExtraBold"/>
                <a:sym typeface="Nunito ExtraBold"/>
              </a:defRPr>
            </a:lvl7pPr>
            <a:lvl8pPr lvl="7">
              <a:spcBef>
                <a:spcPts val="0"/>
              </a:spcBef>
              <a:spcAft>
                <a:spcPts val="0"/>
              </a:spcAft>
              <a:buClr>
                <a:srgbClr val="3F51F5"/>
              </a:buClr>
              <a:buSzPts val="1400"/>
              <a:buFont typeface="Nunito ExtraBold"/>
              <a:buNone/>
              <a:defRPr>
                <a:solidFill>
                  <a:srgbClr val="3F51F5"/>
                </a:solidFill>
                <a:latin typeface="Nunito ExtraBold"/>
                <a:ea typeface="Nunito ExtraBold"/>
                <a:cs typeface="Nunito ExtraBold"/>
                <a:sym typeface="Nunito ExtraBold"/>
              </a:defRPr>
            </a:lvl8pPr>
            <a:lvl9pPr lvl="8">
              <a:spcBef>
                <a:spcPts val="0"/>
              </a:spcBef>
              <a:spcAft>
                <a:spcPts val="0"/>
              </a:spcAft>
              <a:buClr>
                <a:srgbClr val="3F51F5"/>
              </a:buClr>
              <a:buSzPts val="1400"/>
              <a:buFont typeface="Nunito ExtraBold"/>
              <a:buNone/>
              <a:defRPr>
                <a:solidFill>
                  <a:srgbClr val="3F51F5"/>
                </a:solidFill>
                <a:latin typeface="Nunito ExtraBold"/>
                <a:ea typeface="Nunito ExtraBold"/>
                <a:cs typeface="Nunito ExtraBold"/>
                <a:sym typeface="Nunito ExtraBold"/>
              </a:defRPr>
            </a:lvl9pPr>
          </a:lstStyle>
          <a:p/>
        </p:txBody>
      </p:sp>
      <p:sp>
        <p:nvSpPr>
          <p:cNvPr id="17" name="Google Shape;17;p3"/>
          <p:cNvSpPr txBox="1"/>
          <p:nvPr>
            <p:ph idx="1" type="body"/>
          </p:nvPr>
        </p:nvSpPr>
        <p:spPr>
          <a:xfrm>
            <a:off x="732799" y="2074675"/>
            <a:ext cx="5572500" cy="1181700"/>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Clr>
                <a:srgbClr val="3F51F5"/>
              </a:buClr>
              <a:buSzPts val="5700"/>
              <a:buFont typeface="Nunito ExtraBold"/>
              <a:buNone/>
              <a:defRPr i="0" sz="5700">
                <a:solidFill>
                  <a:srgbClr val="3F51F5"/>
                </a:solidFill>
                <a:latin typeface="Nunito ExtraBold"/>
                <a:ea typeface="Nunito ExtraBold"/>
                <a:cs typeface="Nunito ExtraBold"/>
                <a:sym typeface="Nunito ExtraBold"/>
              </a:defRPr>
            </a:lvl1pPr>
            <a:lvl2pPr indent="-228600" lvl="1" marL="914400" algn="l">
              <a:spcBef>
                <a:spcPts val="0"/>
              </a:spcBef>
              <a:spcAft>
                <a:spcPts val="0"/>
              </a:spcAft>
              <a:buClr>
                <a:srgbClr val="3F51F5"/>
              </a:buClr>
              <a:buSzPts val="4600"/>
              <a:buFont typeface="Nunito ExtraBold"/>
              <a:buNone/>
              <a:defRPr sz="4600">
                <a:solidFill>
                  <a:srgbClr val="3F51F5"/>
                </a:solidFill>
                <a:latin typeface="Nunito ExtraBold"/>
                <a:ea typeface="Nunito ExtraBold"/>
                <a:cs typeface="Nunito ExtraBold"/>
                <a:sym typeface="Nunito ExtraBold"/>
              </a:defRPr>
            </a:lvl2pPr>
            <a:lvl3pPr indent="-228600" lvl="2" marL="1371600" algn="l">
              <a:spcBef>
                <a:spcPts val="0"/>
              </a:spcBef>
              <a:spcAft>
                <a:spcPts val="0"/>
              </a:spcAft>
              <a:buClr>
                <a:srgbClr val="404040"/>
              </a:buClr>
              <a:buSzPts val="1800"/>
              <a:buFont typeface="Nunito ExtraBold"/>
              <a:buNone/>
              <a:defRPr sz="1800">
                <a:solidFill>
                  <a:srgbClr val="404040"/>
                </a:solidFill>
                <a:latin typeface="Nunito ExtraBold"/>
                <a:ea typeface="Nunito ExtraBold"/>
                <a:cs typeface="Nunito ExtraBold"/>
                <a:sym typeface="Nunito ExtraBold"/>
              </a:defRPr>
            </a:lvl3pPr>
            <a:lvl4pPr indent="-228600" lvl="3" marL="1828800" algn="l">
              <a:lnSpc>
                <a:spcPct val="115000"/>
              </a:lnSpc>
              <a:spcBef>
                <a:spcPts val="0"/>
              </a:spcBef>
              <a:spcAft>
                <a:spcPts val="0"/>
              </a:spcAft>
              <a:buClr>
                <a:srgbClr val="404040"/>
              </a:buClr>
              <a:buSzPts val="1800"/>
              <a:buFont typeface="Raleway Medium"/>
              <a:buNone/>
              <a:defRPr sz="1800">
                <a:solidFill>
                  <a:srgbClr val="404040"/>
                </a:solidFill>
                <a:latin typeface="Raleway Medium"/>
                <a:ea typeface="Raleway Medium"/>
                <a:cs typeface="Raleway Medium"/>
                <a:sym typeface="Raleway Medium"/>
              </a:defRPr>
            </a:lvl4pPr>
            <a:lvl5pPr indent="-228600" lvl="4" marL="2286000" algn="l">
              <a:lnSpc>
                <a:spcPct val="115000"/>
              </a:lnSpc>
              <a:spcBef>
                <a:spcPts val="0"/>
              </a:spcBef>
              <a:spcAft>
                <a:spcPts val="0"/>
              </a:spcAft>
              <a:buClr>
                <a:srgbClr val="404040"/>
              </a:buClr>
              <a:buSzPts val="1400"/>
              <a:buFont typeface="Raleway Medium"/>
              <a:buNone/>
              <a:defRPr>
                <a:solidFill>
                  <a:srgbClr val="404040"/>
                </a:solidFill>
                <a:latin typeface="Raleway Medium"/>
                <a:ea typeface="Raleway Medium"/>
                <a:cs typeface="Raleway Medium"/>
                <a:sym typeface="Raleway Medium"/>
              </a:defRPr>
            </a:lvl5pPr>
            <a:lvl6pPr indent="-228600" lvl="5" marL="2743200" algn="l">
              <a:spcBef>
                <a:spcPts val="0"/>
              </a:spcBef>
              <a:spcAft>
                <a:spcPts val="0"/>
              </a:spcAft>
              <a:buClr>
                <a:srgbClr val="404040"/>
              </a:buClr>
              <a:buSzPts val="1400"/>
              <a:buFont typeface="Nunito Medium"/>
              <a:buNone/>
              <a:defRPr>
                <a:solidFill>
                  <a:srgbClr val="404040"/>
                </a:solidFill>
                <a:latin typeface="Nunito Medium"/>
                <a:ea typeface="Nunito Medium"/>
                <a:cs typeface="Nunito Medium"/>
                <a:sym typeface="Nunito Medium"/>
              </a:defRPr>
            </a:lvl6pPr>
            <a:lvl7pPr indent="-228600" lvl="6" marL="3200400" algn="l">
              <a:spcBef>
                <a:spcPts val="0"/>
              </a:spcBef>
              <a:spcAft>
                <a:spcPts val="0"/>
              </a:spcAft>
              <a:buClr>
                <a:srgbClr val="404040"/>
              </a:buClr>
              <a:buSzPts val="1400"/>
              <a:buFont typeface="Nunito Medium"/>
              <a:buNone/>
              <a:defRPr>
                <a:solidFill>
                  <a:srgbClr val="404040"/>
                </a:solidFill>
                <a:latin typeface="Nunito Medium"/>
                <a:ea typeface="Nunito Medium"/>
                <a:cs typeface="Nunito Medium"/>
                <a:sym typeface="Nunito Medium"/>
              </a:defRPr>
            </a:lvl7pPr>
            <a:lvl8pPr indent="-228600" lvl="7" marL="3657600" algn="l">
              <a:spcBef>
                <a:spcPts val="0"/>
              </a:spcBef>
              <a:spcAft>
                <a:spcPts val="0"/>
              </a:spcAft>
              <a:buClr>
                <a:srgbClr val="404040"/>
              </a:buClr>
              <a:buSzPts val="1400"/>
              <a:buFont typeface="Nunito Medium"/>
              <a:buNone/>
              <a:defRPr>
                <a:solidFill>
                  <a:srgbClr val="404040"/>
                </a:solidFill>
                <a:latin typeface="Nunito Medium"/>
                <a:ea typeface="Nunito Medium"/>
                <a:cs typeface="Nunito Medium"/>
                <a:sym typeface="Nunito Medium"/>
              </a:defRPr>
            </a:lvl8pPr>
            <a:lvl9pPr indent="-228600" lvl="8" marL="4114800" algn="l">
              <a:spcBef>
                <a:spcPts val="0"/>
              </a:spcBef>
              <a:spcAft>
                <a:spcPts val="0"/>
              </a:spcAft>
              <a:buClr>
                <a:srgbClr val="404040"/>
              </a:buClr>
              <a:buSzPts val="1400"/>
              <a:buFont typeface="Nunito Medium"/>
              <a:buNone/>
              <a:defRPr>
                <a:solidFill>
                  <a:srgbClr val="404040"/>
                </a:solidFill>
                <a:latin typeface="Nunito Medium"/>
                <a:ea typeface="Nunito Medium"/>
                <a:cs typeface="Nunito Medium"/>
                <a:sym typeface="Nunito Medium"/>
              </a:defRPr>
            </a:lvl9pPr>
          </a:lstStyle>
          <a:p/>
        </p:txBody>
      </p:sp>
      <p:sp>
        <p:nvSpPr>
          <p:cNvPr id="18" name="Google Shape;18;p3"/>
          <p:cNvSpPr txBox="1"/>
          <p:nvPr>
            <p:ph idx="12" type="sldNum"/>
          </p:nvPr>
        </p:nvSpPr>
        <p:spPr>
          <a:xfrm>
            <a:off x="5666480" y="2693250"/>
            <a:ext cx="1844400" cy="200100"/>
          </a:xfrm>
          <a:prstGeom prst="rect">
            <a:avLst/>
          </a:prstGeom>
          <a:noFill/>
          <a:ln>
            <a:noFill/>
          </a:ln>
        </p:spPr>
        <p:txBody>
          <a:bodyPr anchorCtr="0" anchor="t" bIns="0" lIns="0" spcFirstLastPara="1" rIns="0" wrap="square" tIns="0">
            <a:spAutoFit/>
          </a:bodyPr>
          <a:lstStyle>
            <a:lvl1pPr indent="0" lvl="0" marL="0" rtl="0" algn="r">
              <a:spcBef>
                <a:spcPts val="0"/>
              </a:spcBef>
              <a:buNone/>
              <a:defRPr>
                <a:solidFill>
                  <a:srgbClr val="888888"/>
                </a:solidFill>
              </a:defRPr>
            </a:lvl1pPr>
            <a:lvl2pPr indent="0" lvl="1" marL="0" rtl="0" algn="r">
              <a:spcBef>
                <a:spcPts val="0"/>
              </a:spcBef>
              <a:buNone/>
              <a:defRPr>
                <a:solidFill>
                  <a:srgbClr val="888888"/>
                </a:solidFill>
              </a:defRPr>
            </a:lvl2pPr>
            <a:lvl3pPr indent="0" lvl="2" marL="0" rtl="0" algn="r">
              <a:spcBef>
                <a:spcPts val="0"/>
              </a:spcBef>
              <a:buNone/>
              <a:defRPr>
                <a:solidFill>
                  <a:srgbClr val="888888"/>
                </a:solidFill>
              </a:defRPr>
            </a:lvl3pPr>
            <a:lvl4pPr indent="0" lvl="3" marL="0" rtl="0" algn="r">
              <a:spcBef>
                <a:spcPts val="0"/>
              </a:spcBef>
              <a:buNone/>
              <a:defRPr>
                <a:solidFill>
                  <a:srgbClr val="888888"/>
                </a:solidFill>
              </a:defRPr>
            </a:lvl4pPr>
            <a:lvl5pPr indent="0" lvl="4" marL="0" rtl="0" algn="r">
              <a:spcBef>
                <a:spcPts val="0"/>
              </a:spcBef>
              <a:buNone/>
              <a:defRPr>
                <a:solidFill>
                  <a:srgbClr val="888888"/>
                </a:solidFill>
              </a:defRPr>
            </a:lvl5pPr>
            <a:lvl6pPr indent="0" lvl="5" marL="0" rtl="0" algn="r">
              <a:spcBef>
                <a:spcPts val="0"/>
              </a:spcBef>
              <a:buNone/>
              <a:defRPr>
                <a:solidFill>
                  <a:srgbClr val="888888"/>
                </a:solidFill>
              </a:defRPr>
            </a:lvl6pPr>
            <a:lvl7pPr indent="0" lvl="6" marL="0" rtl="0" algn="r">
              <a:spcBef>
                <a:spcPts val="0"/>
              </a:spcBef>
              <a:buNone/>
              <a:defRPr>
                <a:solidFill>
                  <a:srgbClr val="888888"/>
                </a:solidFill>
              </a:defRPr>
            </a:lvl7pPr>
            <a:lvl8pPr indent="0" lvl="7" marL="0" rtl="0" algn="r">
              <a:spcBef>
                <a:spcPts val="0"/>
              </a:spcBef>
              <a:buNone/>
              <a:defRPr>
                <a:solidFill>
                  <a:srgbClr val="888888"/>
                </a:solidFill>
              </a:defRPr>
            </a:lvl8pPr>
            <a:lvl9pPr indent="0" lvl="8" marL="0" rt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
              <a:t>‹#›</a:t>
            </a:fld>
            <a:endParaRPr sz="1300">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19" name="Shape 19"/>
        <p:cNvGrpSpPr/>
        <p:nvPr/>
      </p:nvGrpSpPr>
      <p:grpSpPr>
        <a:xfrm>
          <a:off x="0" y="0"/>
          <a:ext cx="0" cy="0"/>
          <a:chOff x="0" y="0"/>
          <a:chExt cx="0" cy="0"/>
        </a:xfrm>
      </p:grpSpPr>
      <p:sp>
        <p:nvSpPr>
          <p:cNvPr id="20" name="Google Shape;20;p4"/>
          <p:cNvSpPr txBox="1"/>
          <p:nvPr>
            <p:ph idx="12" type="sldNum"/>
          </p:nvPr>
        </p:nvSpPr>
        <p:spPr>
          <a:xfrm>
            <a:off x="6065986" y="2740605"/>
            <a:ext cx="1844400" cy="200100"/>
          </a:xfrm>
          <a:prstGeom prst="rect">
            <a:avLst/>
          </a:prstGeom>
          <a:noFill/>
          <a:ln>
            <a:noFill/>
          </a:ln>
        </p:spPr>
        <p:txBody>
          <a:bodyPr anchorCtr="0" anchor="t" bIns="0" lIns="0" spcFirstLastPara="1" rIns="0" wrap="square" tIns="0">
            <a:sp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
              <a:t>‹#›</a:t>
            </a:fld>
            <a:endParaRPr sz="1300">
              <a:latin typeface="Calibri"/>
              <a:ea typeface="Calibri"/>
              <a:cs typeface="Calibri"/>
              <a:sym typeface="Calibri"/>
            </a:endParaRPr>
          </a:p>
        </p:txBody>
      </p:sp>
      <p:pic>
        <p:nvPicPr>
          <p:cNvPr id="21" name="Google Shape;21;p4"/>
          <p:cNvPicPr preferRelativeResize="0"/>
          <p:nvPr/>
        </p:nvPicPr>
        <p:blipFill>
          <a:blip r:embed="rId2">
            <a:alphaModFix/>
          </a:blip>
          <a:stretch>
            <a:fillRect/>
          </a:stretch>
        </p:blipFill>
        <p:spPr>
          <a:xfrm>
            <a:off x="1285497" y="1181747"/>
            <a:ext cx="4218275" cy="4218275"/>
          </a:xfrm>
          <a:prstGeom prst="rect">
            <a:avLst/>
          </a:prstGeom>
          <a:noFill/>
          <a:ln>
            <a:noFill/>
          </a:ln>
        </p:spPr>
      </p:pic>
      <p:sp>
        <p:nvSpPr>
          <p:cNvPr id="22" name="Google Shape;22;p4"/>
          <p:cNvSpPr/>
          <p:nvPr/>
        </p:nvSpPr>
        <p:spPr>
          <a:xfrm>
            <a:off x="4675638" y="4871517"/>
            <a:ext cx="3342799" cy="796765"/>
          </a:xfrm>
          <a:custGeom>
            <a:rect b="b" l="l" r="r" t="t"/>
            <a:pathLst>
              <a:path extrusionOk="0" h="1062354" w="4457065">
                <a:moveTo>
                  <a:pt x="4457002" y="0"/>
                </a:moveTo>
                <a:lnTo>
                  <a:pt x="254000" y="0"/>
                </a:lnTo>
                <a:lnTo>
                  <a:pt x="208342" y="4092"/>
                </a:lnTo>
                <a:lnTo>
                  <a:pt x="165369" y="15890"/>
                </a:lnTo>
                <a:lnTo>
                  <a:pt x="125799" y="34677"/>
                </a:lnTo>
                <a:lnTo>
                  <a:pt x="90349" y="59736"/>
                </a:lnTo>
                <a:lnTo>
                  <a:pt x="59736" y="90349"/>
                </a:lnTo>
                <a:lnTo>
                  <a:pt x="34677" y="125799"/>
                </a:lnTo>
                <a:lnTo>
                  <a:pt x="15890" y="165369"/>
                </a:lnTo>
                <a:lnTo>
                  <a:pt x="4092" y="208342"/>
                </a:lnTo>
                <a:lnTo>
                  <a:pt x="0" y="253999"/>
                </a:lnTo>
                <a:lnTo>
                  <a:pt x="0" y="1062200"/>
                </a:lnTo>
                <a:lnTo>
                  <a:pt x="4457002" y="1062200"/>
                </a:lnTo>
                <a:lnTo>
                  <a:pt x="4457002" y="0"/>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300">
              <a:solidFill>
                <a:schemeClr val="dk1"/>
              </a:solidFill>
              <a:latin typeface="Calibri"/>
              <a:ea typeface="Calibri"/>
              <a:cs typeface="Calibri"/>
              <a:sym typeface="Calibri"/>
            </a:endParaRPr>
          </a:p>
        </p:txBody>
      </p:sp>
      <p:pic>
        <p:nvPicPr>
          <p:cNvPr id="23" name="Google Shape;23;p4"/>
          <p:cNvPicPr preferRelativeResize="0"/>
          <p:nvPr/>
        </p:nvPicPr>
        <p:blipFill>
          <a:blip r:embed="rId3">
            <a:alphaModFix/>
          </a:blip>
          <a:stretch>
            <a:fillRect/>
          </a:stretch>
        </p:blipFill>
        <p:spPr>
          <a:xfrm>
            <a:off x="1217750" y="434963"/>
            <a:ext cx="5394599" cy="2191150"/>
          </a:xfrm>
          <a:prstGeom prst="rect">
            <a:avLst/>
          </a:prstGeom>
          <a:noFill/>
          <a:ln>
            <a:noFill/>
          </a:ln>
        </p:spPr>
      </p:pic>
      <p:sp>
        <p:nvSpPr>
          <p:cNvPr id="24" name="Google Shape;24;p4"/>
          <p:cNvSpPr/>
          <p:nvPr/>
        </p:nvSpPr>
        <p:spPr>
          <a:xfrm>
            <a:off x="0" y="428475"/>
            <a:ext cx="3126565" cy="2732230"/>
          </a:xfrm>
          <a:custGeom>
            <a:rect b="b" l="l" r="r" t="t"/>
            <a:pathLst>
              <a:path extrusionOk="0" h="4751705" w="5437505">
                <a:moveTo>
                  <a:pt x="5023650" y="0"/>
                </a:moveTo>
                <a:lnTo>
                  <a:pt x="0" y="0"/>
                </a:lnTo>
                <a:lnTo>
                  <a:pt x="0" y="3814908"/>
                </a:lnTo>
                <a:lnTo>
                  <a:pt x="52338" y="3866359"/>
                </a:lnTo>
                <a:lnTo>
                  <a:pt x="84915" y="3897161"/>
                </a:lnTo>
                <a:lnTo>
                  <a:pt x="117924" y="3927508"/>
                </a:lnTo>
                <a:lnTo>
                  <a:pt x="151359" y="3957392"/>
                </a:lnTo>
                <a:lnTo>
                  <a:pt x="185215" y="3986810"/>
                </a:lnTo>
                <a:lnTo>
                  <a:pt x="219487" y="4015757"/>
                </a:lnTo>
                <a:lnTo>
                  <a:pt x="254170" y="4044227"/>
                </a:lnTo>
                <a:lnTo>
                  <a:pt x="289259" y="4072215"/>
                </a:lnTo>
                <a:lnTo>
                  <a:pt x="324749" y="4099716"/>
                </a:lnTo>
                <a:lnTo>
                  <a:pt x="360634" y="4126725"/>
                </a:lnTo>
                <a:lnTo>
                  <a:pt x="396910" y="4153238"/>
                </a:lnTo>
                <a:lnTo>
                  <a:pt x="433571" y="4179248"/>
                </a:lnTo>
                <a:lnTo>
                  <a:pt x="470613" y="4204752"/>
                </a:lnTo>
                <a:lnTo>
                  <a:pt x="508031" y="4229743"/>
                </a:lnTo>
                <a:lnTo>
                  <a:pt x="545819" y="4254217"/>
                </a:lnTo>
                <a:lnTo>
                  <a:pt x="583972" y="4278169"/>
                </a:lnTo>
                <a:lnTo>
                  <a:pt x="622486" y="4301594"/>
                </a:lnTo>
                <a:lnTo>
                  <a:pt x="661355" y="4324487"/>
                </a:lnTo>
                <a:lnTo>
                  <a:pt x="700574" y="4346842"/>
                </a:lnTo>
                <a:lnTo>
                  <a:pt x="740138" y="4368654"/>
                </a:lnTo>
                <a:lnTo>
                  <a:pt x="780043" y="4389919"/>
                </a:lnTo>
                <a:lnTo>
                  <a:pt x="820282" y="4410632"/>
                </a:lnTo>
                <a:lnTo>
                  <a:pt x="860851" y="4430787"/>
                </a:lnTo>
                <a:lnTo>
                  <a:pt x="901746" y="4450379"/>
                </a:lnTo>
                <a:lnTo>
                  <a:pt x="942960" y="4469403"/>
                </a:lnTo>
                <a:lnTo>
                  <a:pt x="984488" y="4487855"/>
                </a:lnTo>
                <a:lnTo>
                  <a:pt x="1026327" y="4505729"/>
                </a:lnTo>
                <a:lnTo>
                  <a:pt x="1068470" y="4523019"/>
                </a:lnTo>
                <a:lnTo>
                  <a:pt x="1110913" y="4539722"/>
                </a:lnTo>
                <a:lnTo>
                  <a:pt x="1153650" y="4555832"/>
                </a:lnTo>
                <a:lnTo>
                  <a:pt x="1196677" y="4571344"/>
                </a:lnTo>
                <a:lnTo>
                  <a:pt x="1239988" y="4586252"/>
                </a:lnTo>
                <a:lnTo>
                  <a:pt x="1283579" y="4600553"/>
                </a:lnTo>
                <a:lnTo>
                  <a:pt x="1327444" y="4614240"/>
                </a:lnTo>
                <a:lnTo>
                  <a:pt x="1371578" y="4627308"/>
                </a:lnTo>
                <a:lnTo>
                  <a:pt x="1415976" y="4639754"/>
                </a:lnTo>
                <a:lnTo>
                  <a:pt x="1460634" y="4651571"/>
                </a:lnTo>
                <a:lnTo>
                  <a:pt x="1505545" y="4662754"/>
                </a:lnTo>
                <a:lnTo>
                  <a:pt x="1550706" y="4673299"/>
                </a:lnTo>
                <a:lnTo>
                  <a:pt x="1596110" y="4683200"/>
                </a:lnTo>
                <a:lnTo>
                  <a:pt x="1641754" y="4692452"/>
                </a:lnTo>
                <a:lnTo>
                  <a:pt x="1687631" y="4701051"/>
                </a:lnTo>
                <a:lnTo>
                  <a:pt x="1733737" y="4708991"/>
                </a:lnTo>
                <a:lnTo>
                  <a:pt x="1780067" y="4716266"/>
                </a:lnTo>
                <a:lnTo>
                  <a:pt x="1826615" y="4722873"/>
                </a:lnTo>
                <a:lnTo>
                  <a:pt x="1873377" y="4728807"/>
                </a:lnTo>
                <a:lnTo>
                  <a:pt x="1920347" y="4734060"/>
                </a:lnTo>
                <a:lnTo>
                  <a:pt x="1967521" y="4738630"/>
                </a:lnTo>
                <a:lnTo>
                  <a:pt x="2014894" y="4742511"/>
                </a:lnTo>
                <a:lnTo>
                  <a:pt x="2062459" y="4745697"/>
                </a:lnTo>
                <a:lnTo>
                  <a:pt x="2110213" y="4748185"/>
                </a:lnTo>
                <a:lnTo>
                  <a:pt x="2158150" y="4749967"/>
                </a:lnTo>
                <a:lnTo>
                  <a:pt x="2206266" y="4751041"/>
                </a:lnTo>
                <a:lnTo>
                  <a:pt x="2254554" y="4751400"/>
                </a:lnTo>
                <a:lnTo>
                  <a:pt x="2302842" y="4751041"/>
                </a:lnTo>
                <a:lnTo>
                  <a:pt x="2350958" y="4749967"/>
                </a:lnTo>
                <a:lnTo>
                  <a:pt x="2398894" y="4748185"/>
                </a:lnTo>
                <a:lnTo>
                  <a:pt x="2446648" y="4745697"/>
                </a:lnTo>
                <a:lnTo>
                  <a:pt x="2494213" y="4742511"/>
                </a:lnTo>
                <a:lnTo>
                  <a:pt x="2541585" y="4738630"/>
                </a:lnTo>
                <a:lnTo>
                  <a:pt x="2588759" y="4734060"/>
                </a:lnTo>
                <a:lnTo>
                  <a:pt x="2635729" y="4728807"/>
                </a:lnTo>
                <a:lnTo>
                  <a:pt x="2682491" y="4722873"/>
                </a:lnTo>
                <a:lnTo>
                  <a:pt x="2729039" y="4716266"/>
                </a:lnTo>
                <a:lnTo>
                  <a:pt x="2775368" y="4708991"/>
                </a:lnTo>
                <a:lnTo>
                  <a:pt x="2821474" y="4701051"/>
                </a:lnTo>
                <a:lnTo>
                  <a:pt x="2867351" y="4692452"/>
                </a:lnTo>
                <a:lnTo>
                  <a:pt x="2912994" y="4683200"/>
                </a:lnTo>
                <a:lnTo>
                  <a:pt x="2958398" y="4673299"/>
                </a:lnTo>
                <a:lnTo>
                  <a:pt x="3003558" y="4662754"/>
                </a:lnTo>
                <a:lnTo>
                  <a:pt x="3048470" y="4651571"/>
                </a:lnTo>
                <a:lnTo>
                  <a:pt x="3093127" y="4639754"/>
                </a:lnTo>
                <a:lnTo>
                  <a:pt x="3137525" y="4627308"/>
                </a:lnTo>
                <a:lnTo>
                  <a:pt x="3181659" y="4614240"/>
                </a:lnTo>
                <a:lnTo>
                  <a:pt x="3225524" y="4600553"/>
                </a:lnTo>
                <a:lnTo>
                  <a:pt x="3269114" y="4586252"/>
                </a:lnTo>
                <a:lnTo>
                  <a:pt x="3312425" y="4571344"/>
                </a:lnTo>
                <a:lnTo>
                  <a:pt x="3355452" y="4555832"/>
                </a:lnTo>
                <a:lnTo>
                  <a:pt x="3398189" y="4539722"/>
                </a:lnTo>
                <a:lnTo>
                  <a:pt x="3440631" y="4523019"/>
                </a:lnTo>
                <a:lnTo>
                  <a:pt x="3482774" y="4505729"/>
                </a:lnTo>
                <a:lnTo>
                  <a:pt x="3524613" y="4487855"/>
                </a:lnTo>
                <a:lnTo>
                  <a:pt x="3566141" y="4469403"/>
                </a:lnTo>
                <a:lnTo>
                  <a:pt x="3607355" y="4450379"/>
                </a:lnTo>
                <a:lnTo>
                  <a:pt x="3648249" y="4430787"/>
                </a:lnTo>
                <a:lnTo>
                  <a:pt x="3688818" y="4410632"/>
                </a:lnTo>
                <a:lnTo>
                  <a:pt x="3729058" y="4389919"/>
                </a:lnTo>
                <a:lnTo>
                  <a:pt x="3768962" y="4368654"/>
                </a:lnTo>
                <a:lnTo>
                  <a:pt x="3808526" y="4346842"/>
                </a:lnTo>
                <a:lnTo>
                  <a:pt x="3847745" y="4324487"/>
                </a:lnTo>
                <a:lnTo>
                  <a:pt x="3886614" y="4301594"/>
                </a:lnTo>
                <a:lnTo>
                  <a:pt x="3925127" y="4278169"/>
                </a:lnTo>
                <a:lnTo>
                  <a:pt x="3963280" y="4254217"/>
                </a:lnTo>
                <a:lnTo>
                  <a:pt x="4001068" y="4229743"/>
                </a:lnTo>
                <a:lnTo>
                  <a:pt x="4038486" y="4204752"/>
                </a:lnTo>
                <a:lnTo>
                  <a:pt x="4075528" y="4179248"/>
                </a:lnTo>
                <a:lnTo>
                  <a:pt x="4112189" y="4153238"/>
                </a:lnTo>
                <a:lnTo>
                  <a:pt x="4148465" y="4126725"/>
                </a:lnTo>
                <a:lnTo>
                  <a:pt x="4184350" y="4099716"/>
                </a:lnTo>
                <a:lnTo>
                  <a:pt x="4219839" y="4072215"/>
                </a:lnTo>
                <a:lnTo>
                  <a:pt x="4254928" y="4044227"/>
                </a:lnTo>
                <a:lnTo>
                  <a:pt x="4289611" y="4015757"/>
                </a:lnTo>
                <a:lnTo>
                  <a:pt x="4323883" y="3986810"/>
                </a:lnTo>
                <a:lnTo>
                  <a:pt x="4357739" y="3957392"/>
                </a:lnTo>
                <a:lnTo>
                  <a:pt x="4391173" y="3927508"/>
                </a:lnTo>
                <a:lnTo>
                  <a:pt x="4424182" y="3897161"/>
                </a:lnTo>
                <a:lnTo>
                  <a:pt x="4456760" y="3866359"/>
                </a:lnTo>
                <a:lnTo>
                  <a:pt x="4488901" y="3835105"/>
                </a:lnTo>
                <a:lnTo>
                  <a:pt x="4520602" y="3803405"/>
                </a:lnTo>
                <a:lnTo>
                  <a:pt x="4551856" y="3771263"/>
                </a:lnTo>
                <a:lnTo>
                  <a:pt x="4582658" y="3738685"/>
                </a:lnTo>
                <a:lnTo>
                  <a:pt x="4613004" y="3705676"/>
                </a:lnTo>
                <a:lnTo>
                  <a:pt x="4642889" y="3672241"/>
                </a:lnTo>
                <a:lnTo>
                  <a:pt x="4672307" y="3638385"/>
                </a:lnTo>
                <a:lnTo>
                  <a:pt x="4701253" y="3604113"/>
                </a:lnTo>
                <a:lnTo>
                  <a:pt x="4729723" y="3569430"/>
                </a:lnTo>
                <a:lnTo>
                  <a:pt x="4757711" y="3534342"/>
                </a:lnTo>
                <a:lnTo>
                  <a:pt x="4785212" y="3498852"/>
                </a:lnTo>
                <a:lnTo>
                  <a:pt x="4812221" y="3462967"/>
                </a:lnTo>
                <a:lnTo>
                  <a:pt x="4838734" y="3426691"/>
                </a:lnTo>
                <a:lnTo>
                  <a:pt x="4864744" y="3390029"/>
                </a:lnTo>
                <a:lnTo>
                  <a:pt x="4890248" y="3352987"/>
                </a:lnTo>
                <a:lnTo>
                  <a:pt x="4915239" y="3315570"/>
                </a:lnTo>
                <a:lnTo>
                  <a:pt x="4939713" y="3277782"/>
                </a:lnTo>
                <a:lnTo>
                  <a:pt x="4963665" y="3239628"/>
                </a:lnTo>
                <a:lnTo>
                  <a:pt x="4987090" y="3201115"/>
                </a:lnTo>
                <a:lnTo>
                  <a:pt x="5009982" y="3162246"/>
                </a:lnTo>
                <a:lnTo>
                  <a:pt x="5032337" y="3123027"/>
                </a:lnTo>
                <a:lnTo>
                  <a:pt x="5054150" y="3083462"/>
                </a:lnTo>
                <a:lnTo>
                  <a:pt x="5075415" y="3043558"/>
                </a:lnTo>
                <a:lnTo>
                  <a:pt x="5096127" y="3003319"/>
                </a:lnTo>
                <a:lnTo>
                  <a:pt x="5116282" y="2962749"/>
                </a:lnTo>
                <a:lnTo>
                  <a:pt x="5135874" y="2921855"/>
                </a:lnTo>
                <a:lnTo>
                  <a:pt x="5154899" y="2880641"/>
                </a:lnTo>
                <a:lnTo>
                  <a:pt x="5173350" y="2839112"/>
                </a:lnTo>
                <a:lnTo>
                  <a:pt x="5191224" y="2797274"/>
                </a:lnTo>
                <a:lnTo>
                  <a:pt x="5208515" y="2755131"/>
                </a:lnTo>
                <a:lnTo>
                  <a:pt x="5225218" y="2712688"/>
                </a:lnTo>
                <a:lnTo>
                  <a:pt x="5241327" y="2669950"/>
                </a:lnTo>
                <a:lnTo>
                  <a:pt x="5256839" y="2626924"/>
                </a:lnTo>
                <a:lnTo>
                  <a:pt x="5271748" y="2583612"/>
                </a:lnTo>
                <a:lnTo>
                  <a:pt x="5286048" y="2540022"/>
                </a:lnTo>
                <a:lnTo>
                  <a:pt x="5299735" y="2496157"/>
                </a:lnTo>
                <a:lnTo>
                  <a:pt x="5312804" y="2452023"/>
                </a:lnTo>
                <a:lnTo>
                  <a:pt x="5325249" y="2407624"/>
                </a:lnTo>
                <a:lnTo>
                  <a:pt x="5337066" y="2362967"/>
                </a:lnTo>
                <a:lnTo>
                  <a:pt x="5348249" y="2318055"/>
                </a:lnTo>
                <a:lnTo>
                  <a:pt x="5358794" y="2272895"/>
                </a:lnTo>
                <a:lnTo>
                  <a:pt x="5368695" y="2227490"/>
                </a:lnTo>
                <a:lnTo>
                  <a:pt x="5377947" y="2181847"/>
                </a:lnTo>
                <a:lnTo>
                  <a:pt x="5386546" y="2135970"/>
                </a:lnTo>
                <a:lnTo>
                  <a:pt x="5394486" y="2089864"/>
                </a:lnTo>
                <a:lnTo>
                  <a:pt x="5401762" y="2043534"/>
                </a:lnTo>
                <a:lnTo>
                  <a:pt x="5408369" y="1996986"/>
                </a:lnTo>
                <a:lnTo>
                  <a:pt x="5414302" y="1950224"/>
                </a:lnTo>
                <a:lnTo>
                  <a:pt x="5419556" y="1903253"/>
                </a:lnTo>
                <a:lnTo>
                  <a:pt x="5424126" y="1856079"/>
                </a:lnTo>
                <a:lnTo>
                  <a:pt x="5428006" y="1808707"/>
                </a:lnTo>
                <a:lnTo>
                  <a:pt x="5431193" y="1761141"/>
                </a:lnTo>
                <a:lnTo>
                  <a:pt x="5433680" y="1713387"/>
                </a:lnTo>
                <a:lnTo>
                  <a:pt x="5435463" y="1665450"/>
                </a:lnTo>
                <a:lnTo>
                  <a:pt x="5436536" y="1617335"/>
                </a:lnTo>
                <a:lnTo>
                  <a:pt x="5436895" y="1569046"/>
                </a:lnTo>
                <a:lnTo>
                  <a:pt x="5436482" y="1517274"/>
                </a:lnTo>
                <a:lnTo>
                  <a:pt x="5435247" y="1465702"/>
                </a:lnTo>
                <a:lnTo>
                  <a:pt x="5433197" y="1414335"/>
                </a:lnTo>
                <a:lnTo>
                  <a:pt x="5430337" y="1363182"/>
                </a:lnTo>
                <a:lnTo>
                  <a:pt x="5426675" y="1312246"/>
                </a:lnTo>
                <a:lnTo>
                  <a:pt x="5422216" y="1261536"/>
                </a:lnTo>
                <a:lnTo>
                  <a:pt x="5416967" y="1211056"/>
                </a:lnTo>
                <a:lnTo>
                  <a:pt x="5410933" y="1160814"/>
                </a:lnTo>
                <a:lnTo>
                  <a:pt x="5404122" y="1110815"/>
                </a:lnTo>
                <a:lnTo>
                  <a:pt x="5396539" y="1061066"/>
                </a:lnTo>
                <a:lnTo>
                  <a:pt x="5388191" y="1011572"/>
                </a:lnTo>
                <a:lnTo>
                  <a:pt x="5379084" y="962341"/>
                </a:lnTo>
                <a:lnTo>
                  <a:pt x="5369225" y="913378"/>
                </a:lnTo>
                <a:lnTo>
                  <a:pt x="5358619" y="864689"/>
                </a:lnTo>
                <a:lnTo>
                  <a:pt x="5347273" y="816281"/>
                </a:lnTo>
                <a:lnTo>
                  <a:pt x="5335193" y="768160"/>
                </a:lnTo>
                <a:lnTo>
                  <a:pt x="5322386" y="720331"/>
                </a:lnTo>
                <a:lnTo>
                  <a:pt x="5308857" y="672802"/>
                </a:lnTo>
                <a:lnTo>
                  <a:pt x="5294613" y="625579"/>
                </a:lnTo>
                <a:lnTo>
                  <a:pt x="5279661" y="578667"/>
                </a:lnTo>
                <a:lnTo>
                  <a:pt x="5264006" y="532073"/>
                </a:lnTo>
                <a:lnTo>
                  <a:pt x="5247656" y="485803"/>
                </a:lnTo>
                <a:lnTo>
                  <a:pt x="5230615" y="439864"/>
                </a:lnTo>
                <a:lnTo>
                  <a:pt x="5212891" y="394261"/>
                </a:lnTo>
                <a:lnTo>
                  <a:pt x="5194489" y="349000"/>
                </a:lnTo>
                <a:lnTo>
                  <a:pt x="5175417" y="304089"/>
                </a:lnTo>
                <a:lnTo>
                  <a:pt x="5155680" y="259532"/>
                </a:lnTo>
                <a:lnTo>
                  <a:pt x="5135284" y="215337"/>
                </a:lnTo>
                <a:lnTo>
                  <a:pt x="5114236" y="171510"/>
                </a:lnTo>
                <a:lnTo>
                  <a:pt x="5092543" y="128056"/>
                </a:lnTo>
                <a:lnTo>
                  <a:pt x="5070210" y="84982"/>
                </a:lnTo>
                <a:lnTo>
                  <a:pt x="5047243" y="42295"/>
                </a:lnTo>
                <a:lnTo>
                  <a:pt x="5023650" y="0"/>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300">
              <a:solidFill>
                <a:schemeClr val="dk1"/>
              </a:solidFill>
              <a:latin typeface="Calibri"/>
              <a:ea typeface="Calibri"/>
              <a:cs typeface="Calibri"/>
              <a:sym typeface="Calibri"/>
            </a:endParaRPr>
          </a:p>
        </p:txBody>
      </p:sp>
      <p:sp>
        <p:nvSpPr>
          <p:cNvPr id="25" name="Google Shape;25;p4"/>
          <p:cNvSpPr/>
          <p:nvPr/>
        </p:nvSpPr>
        <p:spPr>
          <a:xfrm>
            <a:off x="5810375" y="2501300"/>
            <a:ext cx="387300" cy="387300"/>
          </a:xfrm>
          <a:prstGeom prst="ellipse">
            <a:avLst/>
          </a:prstGeom>
          <a:solidFill>
            <a:srgbClr val="FF6E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4"/>
          <p:cNvSpPr txBox="1"/>
          <p:nvPr/>
        </p:nvSpPr>
        <p:spPr>
          <a:xfrm>
            <a:off x="5776920" y="2575709"/>
            <a:ext cx="454200" cy="238500"/>
          </a:xfrm>
          <a:prstGeom prst="rect">
            <a:avLst/>
          </a:prstGeom>
          <a:noFill/>
          <a:ln>
            <a:noFill/>
          </a:ln>
        </p:spPr>
        <p:txBody>
          <a:bodyPr anchorCtr="0" anchor="t" bIns="0" lIns="0" spcFirstLastPara="1" rIns="0" wrap="square" tIns="0">
            <a:spAutoFit/>
          </a:bodyPr>
          <a:lstStyle/>
          <a:p>
            <a:pPr indent="0" lvl="0" marL="0" rtl="0" algn="ctr">
              <a:lnSpc>
                <a:spcPct val="115000"/>
              </a:lnSpc>
              <a:spcBef>
                <a:spcPts val="0"/>
              </a:spcBef>
              <a:spcAft>
                <a:spcPts val="500"/>
              </a:spcAft>
              <a:buNone/>
            </a:pPr>
            <a:r>
              <a:rPr lang="en" sz="1550">
                <a:solidFill>
                  <a:schemeClr val="lt1"/>
                </a:solidFill>
                <a:latin typeface="Nunito ExtraBold"/>
                <a:ea typeface="Nunito ExtraBold"/>
                <a:cs typeface="Nunito ExtraBold"/>
                <a:sym typeface="Nunito ExtraBold"/>
              </a:rPr>
              <a:t>1</a:t>
            </a:r>
            <a:endParaRPr sz="1600">
              <a:latin typeface="Nunito ExtraBold"/>
              <a:ea typeface="Nunito ExtraBold"/>
              <a:cs typeface="Nunito ExtraBold"/>
              <a:sym typeface="Nunito ExtraBold"/>
            </a:endParaRPr>
          </a:p>
        </p:txBody>
      </p:sp>
      <p:grpSp>
        <p:nvGrpSpPr>
          <p:cNvPr id="27" name="Google Shape;27;p4"/>
          <p:cNvGrpSpPr/>
          <p:nvPr/>
        </p:nvGrpSpPr>
        <p:grpSpPr>
          <a:xfrm>
            <a:off x="6433463" y="2280288"/>
            <a:ext cx="1109400" cy="1109400"/>
            <a:chOff x="3193263" y="2819563"/>
            <a:chExt cx="1109400" cy="1109400"/>
          </a:xfrm>
        </p:grpSpPr>
        <p:sp>
          <p:nvSpPr>
            <p:cNvPr id="28" name="Google Shape;28;p4"/>
            <p:cNvSpPr/>
            <p:nvPr/>
          </p:nvSpPr>
          <p:spPr>
            <a:xfrm>
              <a:off x="3193263" y="2819563"/>
              <a:ext cx="1109400" cy="1109400"/>
            </a:xfrm>
            <a:prstGeom prst="ellipse">
              <a:avLst/>
            </a:prstGeom>
            <a:solidFill>
              <a:srgbClr val="FF6E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4"/>
            <p:cNvSpPr txBox="1"/>
            <p:nvPr/>
          </p:nvSpPr>
          <p:spPr>
            <a:xfrm>
              <a:off x="3261663" y="3150925"/>
              <a:ext cx="972600" cy="446700"/>
            </a:xfrm>
            <a:prstGeom prst="rect">
              <a:avLst/>
            </a:prstGeom>
            <a:solidFill>
              <a:srgbClr val="FF6E14"/>
            </a:solidFill>
            <a:ln>
              <a:noFill/>
            </a:ln>
          </p:spPr>
          <p:txBody>
            <a:bodyPr anchorCtr="0" anchor="t" bIns="0" lIns="0" spcFirstLastPara="1" rIns="0" wrap="square" tIns="0">
              <a:spAutoFit/>
            </a:bodyPr>
            <a:lstStyle/>
            <a:p>
              <a:pPr indent="0" lvl="0" marL="0" rtl="0" algn="ctr">
                <a:lnSpc>
                  <a:spcPct val="115000"/>
                </a:lnSpc>
                <a:spcBef>
                  <a:spcPts val="0"/>
                </a:spcBef>
                <a:spcAft>
                  <a:spcPts val="500"/>
                </a:spcAft>
                <a:buClr>
                  <a:schemeClr val="dk1"/>
                </a:buClr>
                <a:buSzPts val="1100"/>
                <a:buFont typeface="Arial"/>
                <a:buNone/>
              </a:pPr>
              <a:r>
                <a:rPr lang="en" sz="1350">
                  <a:solidFill>
                    <a:schemeClr val="lt1"/>
                  </a:solidFill>
                  <a:latin typeface="Raleway"/>
                  <a:ea typeface="Raleway"/>
                  <a:cs typeface="Raleway"/>
                  <a:sym typeface="Raleway"/>
                </a:rPr>
                <a:t>Unethical storytelling.</a:t>
              </a:r>
              <a:endParaRPr/>
            </a:p>
          </p:txBody>
        </p:sp>
      </p:grpSp>
      <p:pic>
        <p:nvPicPr>
          <p:cNvPr id="30" name="Google Shape;30;p4"/>
          <p:cNvPicPr preferRelativeResize="0"/>
          <p:nvPr/>
        </p:nvPicPr>
        <p:blipFill>
          <a:blip r:embed="rId4">
            <a:alphaModFix/>
          </a:blip>
          <a:stretch>
            <a:fillRect/>
          </a:stretch>
        </p:blipFill>
        <p:spPr>
          <a:xfrm>
            <a:off x="6477375" y="3626200"/>
            <a:ext cx="1141625" cy="1166800"/>
          </a:xfrm>
          <a:prstGeom prst="rect">
            <a:avLst/>
          </a:prstGeom>
          <a:noFill/>
          <a:ln>
            <a:noFill/>
          </a:ln>
        </p:spPr>
      </p:pic>
      <p:grpSp>
        <p:nvGrpSpPr>
          <p:cNvPr id="31" name="Google Shape;31;p4"/>
          <p:cNvGrpSpPr/>
          <p:nvPr/>
        </p:nvGrpSpPr>
        <p:grpSpPr>
          <a:xfrm>
            <a:off x="4908615" y="3413219"/>
            <a:ext cx="1109400" cy="1109400"/>
            <a:chOff x="2680715" y="3406094"/>
            <a:chExt cx="1109400" cy="1109400"/>
          </a:xfrm>
        </p:grpSpPr>
        <p:sp>
          <p:nvSpPr>
            <p:cNvPr id="32" name="Google Shape;32;p4"/>
            <p:cNvSpPr/>
            <p:nvPr/>
          </p:nvSpPr>
          <p:spPr>
            <a:xfrm>
              <a:off x="2680715" y="3406094"/>
              <a:ext cx="1109400" cy="11094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4"/>
            <p:cNvSpPr txBox="1"/>
            <p:nvPr/>
          </p:nvSpPr>
          <p:spPr>
            <a:xfrm>
              <a:off x="2746658" y="3770425"/>
              <a:ext cx="964200" cy="446700"/>
            </a:xfrm>
            <a:prstGeom prst="rect">
              <a:avLst/>
            </a:prstGeom>
            <a:solidFill>
              <a:schemeClr val="lt1"/>
            </a:solidFill>
            <a:ln>
              <a:noFill/>
            </a:ln>
          </p:spPr>
          <p:txBody>
            <a:bodyPr anchorCtr="0" anchor="t" bIns="0" lIns="0" spcFirstLastPara="1" rIns="0" wrap="square" tIns="0">
              <a:spAutoFit/>
            </a:bodyPr>
            <a:lstStyle/>
            <a:p>
              <a:pPr indent="0" lvl="0" marL="0" rtl="0" algn="ctr">
                <a:lnSpc>
                  <a:spcPct val="115000"/>
                </a:lnSpc>
                <a:spcBef>
                  <a:spcPts val="0"/>
                </a:spcBef>
                <a:spcAft>
                  <a:spcPts val="500"/>
                </a:spcAft>
                <a:buClr>
                  <a:schemeClr val="dk1"/>
                </a:buClr>
                <a:buSzPts val="1100"/>
                <a:buFont typeface="Arial"/>
                <a:buNone/>
              </a:pPr>
              <a:r>
                <a:rPr lang="en" sz="1350">
                  <a:solidFill>
                    <a:srgbClr val="FF6E14"/>
                  </a:solidFill>
                  <a:latin typeface="Raleway"/>
                  <a:ea typeface="Raleway"/>
                  <a:cs typeface="Raleway"/>
                  <a:sym typeface="Raleway"/>
                </a:rPr>
                <a:t>No call to action.</a:t>
              </a:r>
              <a:endParaRPr>
                <a:solidFill>
                  <a:srgbClr val="FF6E14"/>
                </a:solidFill>
              </a:endParaRPr>
            </a:p>
          </p:txBody>
        </p:sp>
      </p:grpSp>
      <p:pic>
        <p:nvPicPr>
          <p:cNvPr id="34" name="Google Shape;34;p4"/>
          <p:cNvPicPr preferRelativeResize="0"/>
          <p:nvPr/>
        </p:nvPicPr>
        <p:blipFill rotWithShape="1">
          <a:blip r:embed="rId5">
            <a:alphaModFix/>
          </a:blip>
          <a:srcRect b="-7192" l="0" r="0" t="0"/>
          <a:stretch/>
        </p:blipFill>
        <p:spPr>
          <a:xfrm flipH="1" rot="10800000">
            <a:off x="4346800" y="3719526"/>
            <a:ext cx="175500" cy="1034725"/>
          </a:xfrm>
          <a:prstGeom prst="rect">
            <a:avLst/>
          </a:prstGeom>
          <a:noFill/>
          <a:ln>
            <a:noFill/>
          </a:ln>
        </p:spPr>
      </p:pic>
      <p:pic>
        <p:nvPicPr>
          <p:cNvPr id="35" name="Google Shape;35;p4"/>
          <p:cNvPicPr preferRelativeResize="0"/>
          <p:nvPr/>
        </p:nvPicPr>
        <p:blipFill>
          <a:blip r:embed="rId6">
            <a:alphaModFix/>
          </a:blip>
          <a:stretch>
            <a:fillRect/>
          </a:stretch>
        </p:blipFill>
        <p:spPr>
          <a:xfrm>
            <a:off x="2749550" y="3098940"/>
            <a:ext cx="2692443" cy="200100"/>
          </a:xfrm>
          <a:prstGeom prst="rect">
            <a:avLst/>
          </a:prstGeom>
          <a:noFill/>
          <a:ln>
            <a:noFill/>
          </a:ln>
        </p:spPr>
      </p:pic>
      <p:pic>
        <p:nvPicPr>
          <p:cNvPr id="36" name="Google Shape;36;p4"/>
          <p:cNvPicPr preferRelativeResize="0"/>
          <p:nvPr/>
        </p:nvPicPr>
        <p:blipFill>
          <a:blip r:embed="rId7">
            <a:alphaModFix/>
          </a:blip>
          <a:stretch>
            <a:fillRect/>
          </a:stretch>
        </p:blipFill>
        <p:spPr>
          <a:xfrm>
            <a:off x="529425" y="1913500"/>
            <a:ext cx="7013447" cy="63184"/>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Title Only_1">
    <p:spTree>
      <p:nvGrpSpPr>
        <p:cNvPr id="37" name="Shape 37"/>
        <p:cNvGrpSpPr/>
        <p:nvPr/>
      </p:nvGrpSpPr>
      <p:grpSpPr>
        <a:xfrm>
          <a:off x="0" y="0"/>
          <a:ext cx="0" cy="0"/>
          <a:chOff x="0" y="0"/>
          <a:chExt cx="0" cy="0"/>
        </a:xfrm>
      </p:grpSpPr>
      <p:sp>
        <p:nvSpPr>
          <p:cNvPr id="38" name="Google Shape;38;p5"/>
          <p:cNvSpPr txBox="1"/>
          <p:nvPr>
            <p:ph type="title"/>
          </p:nvPr>
        </p:nvSpPr>
        <p:spPr>
          <a:xfrm>
            <a:off x="242777" y="1396996"/>
            <a:ext cx="7554900" cy="948300"/>
          </a:xfrm>
          <a:prstGeom prst="rect">
            <a:avLst/>
          </a:prstGeom>
          <a:noFill/>
          <a:ln>
            <a:noFill/>
          </a:ln>
        </p:spPr>
        <p:txBody>
          <a:bodyPr anchorCtr="0" anchor="t" bIns="0" lIns="0" spcFirstLastPara="1" rIns="0" wrap="square" tIns="0">
            <a:spAutoFit/>
          </a:bodyPr>
          <a:lstStyle>
            <a:lvl1pPr lvl="0" rtl="0" algn="ctr">
              <a:spcBef>
                <a:spcPts val="0"/>
              </a:spcBef>
              <a:spcAft>
                <a:spcPts val="0"/>
              </a:spcAft>
              <a:buClr>
                <a:srgbClr val="FF6E14"/>
              </a:buClr>
              <a:buSzPts val="3500"/>
              <a:buFont typeface="Nunito ExtraBold"/>
              <a:buNone/>
              <a:defRPr i="0" sz="3500">
                <a:solidFill>
                  <a:srgbClr val="FF6E14"/>
                </a:solidFill>
                <a:latin typeface="Nunito ExtraBold"/>
                <a:ea typeface="Nunito ExtraBold"/>
                <a:cs typeface="Nunito ExtraBold"/>
                <a:sym typeface="Nunito ExtraBold"/>
              </a:defRPr>
            </a:lvl1pPr>
            <a:lvl2pPr lvl="1" rtl="0" algn="ctr">
              <a:spcBef>
                <a:spcPts val="0"/>
              </a:spcBef>
              <a:spcAft>
                <a:spcPts val="0"/>
              </a:spcAft>
              <a:buSzPts val="3500"/>
              <a:buFont typeface="Nunito ExtraBold"/>
              <a:buNone/>
              <a:defRPr sz="3500">
                <a:latin typeface="Nunito ExtraBold"/>
                <a:ea typeface="Nunito ExtraBold"/>
                <a:cs typeface="Nunito ExtraBold"/>
                <a:sym typeface="Nunito ExtraBold"/>
              </a:defRPr>
            </a:lvl2pPr>
            <a:lvl3pPr lvl="2" rtl="0" algn="ctr">
              <a:spcBef>
                <a:spcPts val="0"/>
              </a:spcBef>
              <a:spcAft>
                <a:spcPts val="0"/>
              </a:spcAft>
              <a:buSzPts val="3500"/>
              <a:buFont typeface="Nunito ExtraBold"/>
              <a:buNone/>
              <a:defRPr sz="3500">
                <a:latin typeface="Nunito ExtraBold"/>
                <a:ea typeface="Nunito ExtraBold"/>
                <a:cs typeface="Nunito ExtraBold"/>
                <a:sym typeface="Nunito ExtraBold"/>
              </a:defRPr>
            </a:lvl3pPr>
            <a:lvl4pPr lvl="3" rtl="0" algn="ctr">
              <a:spcBef>
                <a:spcPts val="0"/>
              </a:spcBef>
              <a:spcAft>
                <a:spcPts val="0"/>
              </a:spcAft>
              <a:buSzPts val="3500"/>
              <a:buFont typeface="Nunito ExtraBold"/>
              <a:buNone/>
              <a:defRPr sz="3500">
                <a:latin typeface="Nunito ExtraBold"/>
                <a:ea typeface="Nunito ExtraBold"/>
                <a:cs typeface="Nunito ExtraBold"/>
                <a:sym typeface="Nunito ExtraBold"/>
              </a:defRPr>
            </a:lvl4pPr>
            <a:lvl5pPr lvl="4" rtl="0" algn="ctr">
              <a:spcBef>
                <a:spcPts val="0"/>
              </a:spcBef>
              <a:spcAft>
                <a:spcPts val="0"/>
              </a:spcAft>
              <a:buSzPts val="3500"/>
              <a:buFont typeface="Nunito ExtraBold"/>
              <a:buNone/>
              <a:defRPr sz="3500">
                <a:latin typeface="Nunito ExtraBold"/>
                <a:ea typeface="Nunito ExtraBold"/>
                <a:cs typeface="Nunito ExtraBold"/>
                <a:sym typeface="Nunito ExtraBold"/>
              </a:defRPr>
            </a:lvl5pPr>
            <a:lvl6pPr lvl="5" rtl="0" algn="ctr">
              <a:spcBef>
                <a:spcPts val="0"/>
              </a:spcBef>
              <a:spcAft>
                <a:spcPts val="0"/>
              </a:spcAft>
              <a:buSzPts val="3500"/>
              <a:buFont typeface="Nunito ExtraBold"/>
              <a:buNone/>
              <a:defRPr sz="3500">
                <a:latin typeface="Nunito ExtraBold"/>
                <a:ea typeface="Nunito ExtraBold"/>
                <a:cs typeface="Nunito ExtraBold"/>
                <a:sym typeface="Nunito ExtraBold"/>
              </a:defRPr>
            </a:lvl6pPr>
            <a:lvl7pPr lvl="6" rtl="0" algn="ctr">
              <a:spcBef>
                <a:spcPts val="0"/>
              </a:spcBef>
              <a:spcAft>
                <a:spcPts val="0"/>
              </a:spcAft>
              <a:buSzPts val="3500"/>
              <a:buFont typeface="Nunito ExtraBold"/>
              <a:buNone/>
              <a:defRPr sz="3500">
                <a:latin typeface="Nunito ExtraBold"/>
                <a:ea typeface="Nunito ExtraBold"/>
                <a:cs typeface="Nunito ExtraBold"/>
                <a:sym typeface="Nunito ExtraBold"/>
              </a:defRPr>
            </a:lvl7pPr>
            <a:lvl8pPr lvl="7" rtl="0" algn="ctr">
              <a:spcBef>
                <a:spcPts val="0"/>
              </a:spcBef>
              <a:spcAft>
                <a:spcPts val="0"/>
              </a:spcAft>
              <a:buSzPts val="3500"/>
              <a:buFont typeface="Nunito ExtraBold"/>
              <a:buNone/>
              <a:defRPr sz="3500">
                <a:latin typeface="Nunito ExtraBold"/>
                <a:ea typeface="Nunito ExtraBold"/>
                <a:cs typeface="Nunito ExtraBold"/>
                <a:sym typeface="Nunito ExtraBold"/>
              </a:defRPr>
            </a:lvl8pPr>
            <a:lvl9pPr lvl="8" rtl="0" algn="ctr">
              <a:spcBef>
                <a:spcPts val="0"/>
              </a:spcBef>
              <a:spcAft>
                <a:spcPts val="0"/>
              </a:spcAft>
              <a:buSzPts val="3500"/>
              <a:buFont typeface="Nunito ExtraBold"/>
              <a:buNone/>
              <a:defRPr sz="3500">
                <a:latin typeface="Nunito ExtraBold"/>
                <a:ea typeface="Nunito ExtraBold"/>
                <a:cs typeface="Nunito ExtraBold"/>
                <a:sym typeface="Nunito ExtraBold"/>
              </a:defRPr>
            </a:lvl9pPr>
          </a:lstStyle>
          <a:p/>
        </p:txBody>
      </p:sp>
      <p:sp>
        <p:nvSpPr>
          <p:cNvPr id="39" name="Google Shape;39;p5"/>
          <p:cNvSpPr txBox="1"/>
          <p:nvPr>
            <p:ph idx="1" type="subTitle"/>
          </p:nvPr>
        </p:nvSpPr>
        <p:spPr>
          <a:xfrm>
            <a:off x="519445" y="3895146"/>
            <a:ext cx="2256300" cy="1417500"/>
          </a:xfrm>
          <a:prstGeom prst="rect">
            <a:avLst/>
          </a:prstGeom>
          <a:noFill/>
          <a:ln>
            <a:noFill/>
          </a:ln>
        </p:spPr>
        <p:txBody>
          <a:bodyPr anchorCtr="0" anchor="t" bIns="0" lIns="0" spcFirstLastPara="1" rIns="0" wrap="square" tIns="0">
            <a:spAutoFit/>
          </a:bodyPr>
          <a:lstStyle>
            <a:lvl1pPr lvl="0" rtl="0" algn="ctr">
              <a:spcBef>
                <a:spcPts val="0"/>
              </a:spcBef>
              <a:spcAft>
                <a:spcPts val="0"/>
              </a:spcAft>
              <a:buClr>
                <a:srgbClr val="59585B"/>
              </a:buClr>
              <a:buSzPts val="1300"/>
              <a:buFont typeface="Raleway"/>
              <a:buNone/>
              <a:defRPr sz="1300">
                <a:solidFill>
                  <a:srgbClr val="59585B"/>
                </a:solidFill>
                <a:latin typeface="Raleway"/>
                <a:ea typeface="Raleway"/>
                <a:cs typeface="Raleway"/>
                <a:sym typeface="Raleway"/>
              </a:defRPr>
            </a:lvl1pPr>
            <a:lvl2pPr lvl="1" rtl="0" algn="ctr">
              <a:spcBef>
                <a:spcPts val="0"/>
              </a:spcBef>
              <a:spcAft>
                <a:spcPts val="0"/>
              </a:spcAft>
              <a:buClr>
                <a:srgbClr val="59585B"/>
              </a:buClr>
              <a:buSzPts val="1300"/>
              <a:buFont typeface="Raleway"/>
              <a:buNone/>
              <a:defRPr sz="1300">
                <a:solidFill>
                  <a:srgbClr val="59585B"/>
                </a:solidFill>
                <a:latin typeface="Raleway"/>
                <a:ea typeface="Raleway"/>
                <a:cs typeface="Raleway"/>
                <a:sym typeface="Raleway"/>
              </a:defRPr>
            </a:lvl2pPr>
            <a:lvl3pPr lvl="2" rtl="0" algn="ctr">
              <a:spcBef>
                <a:spcPts val="0"/>
              </a:spcBef>
              <a:spcAft>
                <a:spcPts val="0"/>
              </a:spcAft>
              <a:buClr>
                <a:srgbClr val="59585B"/>
              </a:buClr>
              <a:buSzPts val="1300"/>
              <a:buFont typeface="Raleway"/>
              <a:buNone/>
              <a:defRPr sz="1300">
                <a:solidFill>
                  <a:srgbClr val="59585B"/>
                </a:solidFill>
                <a:latin typeface="Raleway"/>
                <a:ea typeface="Raleway"/>
                <a:cs typeface="Raleway"/>
                <a:sym typeface="Raleway"/>
              </a:defRPr>
            </a:lvl3pPr>
            <a:lvl4pPr lvl="3" rtl="0" algn="ctr">
              <a:spcBef>
                <a:spcPts val="0"/>
              </a:spcBef>
              <a:spcAft>
                <a:spcPts val="0"/>
              </a:spcAft>
              <a:buClr>
                <a:srgbClr val="59585B"/>
              </a:buClr>
              <a:buSzPts val="1300"/>
              <a:buFont typeface="Raleway"/>
              <a:buNone/>
              <a:defRPr sz="1300">
                <a:solidFill>
                  <a:srgbClr val="59585B"/>
                </a:solidFill>
                <a:latin typeface="Raleway"/>
                <a:ea typeface="Raleway"/>
                <a:cs typeface="Raleway"/>
                <a:sym typeface="Raleway"/>
              </a:defRPr>
            </a:lvl4pPr>
            <a:lvl5pPr lvl="4" rtl="0" algn="ctr">
              <a:spcBef>
                <a:spcPts val="0"/>
              </a:spcBef>
              <a:spcAft>
                <a:spcPts val="0"/>
              </a:spcAft>
              <a:buClr>
                <a:srgbClr val="59585B"/>
              </a:buClr>
              <a:buSzPts val="1300"/>
              <a:buFont typeface="Raleway"/>
              <a:buNone/>
              <a:defRPr sz="1300">
                <a:solidFill>
                  <a:srgbClr val="59585B"/>
                </a:solidFill>
                <a:latin typeface="Raleway"/>
                <a:ea typeface="Raleway"/>
                <a:cs typeface="Raleway"/>
                <a:sym typeface="Raleway"/>
              </a:defRPr>
            </a:lvl5pPr>
            <a:lvl6pPr lvl="5" rtl="0" algn="ctr">
              <a:spcBef>
                <a:spcPts val="0"/>
              </a:spcBef>
              <a:spcAft>
                <a:spcPts val="0"/>
              </a:spcAft>
              <a:buClr>
                <a:srgbClr val="59585B"/>
              </a:buClr>
              <a:buSzPts val="1300"/>
              <a:buFont typeface="Raleway"/>
              <a:buNone/>
              <a:defRPr sz="1300">
                <a:solidFill>
                  <a:srgbClr val="59585B"/>
                </a:solidFill>
                <a:latin typeface="Raleway"/>
                <a:ea typeface="Raleway"/>
                <a:cs typeface="Raleway"/>
                <a:sym typeface="Raleway"/>
              </a:defRPr>
            </a:lvl6pPr>
            <a:lvl7pPr lvl="6" rtl="0" algn="ctr">
              <a:spcBef>
                <a:spcPts val="0"/>
              </a:spcBef>
              <a:spcAft>
                <a:spcPts val="0"/>
              </a:spcAft>
              <a:buClr>
                <a:srgbClr val="59585B"/>
              </a:buClr>
              <a:buSzPts val="1300"/>
              <a:buFont typeface="Raleway"/>
              <a:buNone/>
              <a:defRPr sz="1300">
                <a:solidFill>
                  <a:srgbClr val="59585B"/>
                </a:solidFill>
                <a:latin typeface="Raleway"/>
                <a:ea typeface="Raleway"/>
                <a:cs typeface="Raleway"/>
                <a:sym typeface="Raleway"/>
              </a:defRPr>
            </a:lvl7pPr>
            <a:lvl8pPr lvl="7" rtl="0" algn="ctr">
              <a:spcBef>
                <a:spcPts val="0"/>
              </a:spcBef>
              <a:spcAft>
                <a:spcPts val="0"/>
              </a:spcAft>
              <a:buClr>
                <a:srgbClr val="59585B"/>
              </a:buClr>
              <a:buSzPts val="1300"/>
              <a:buFont typeface="Raleway"/>
              <a:buNone/>
              <a:defRPr sz="1300">
                <a:solidFill>
                  <a:srgbClr val="59585B"/>
                </a:solidFill>
                <a:latin typeface="Raleway"/>
                <a:ea typeface="Raleway"/>
                <a:cs typeface="Raleway"/>
                <a:sym typeface="Raleway"/>
              </a:defRPr>
            </a:lvl8pPr>
            <a:lvl9pPr lvl="8" rtl="0" algn="ctr">
              <a:spcBef>
                <a:spcPts val="0"/>
              </a:spcBef>
              <a:spcAft>
                <a:spcPts val="0"/>
              </a:spcAft>
              <a:buClr>
                <a:srgbClr val="59585B"/>
              </a:buClr>
              <a:buSzPts val="1300"/>
              <a:buFont typeface="Raleway"/>
              <a:buNone/>
              <a:defRPr sz="1300">
                <a:solidFill>
                  <a:srgbClr val="59585B"/>
                </a:solidFill>
                <a:latin typeface="Raleway"/>
                <a:ea typeface="Raleway"/>
                <a:cs typeface="Raleway"/>
                <a:sym typeface="Raleway"/>
              </a:defRPr>
            </a:lvl9pPr>
          </a:lstStyle>
          <a:p/>
        </p:txBody>
      </p:sp>
      <p:sp>
        <p:nvSpPr>
          <p:cNvPr id="40" name="Google Shape;40;p5"/>
          <p:cNvSpPr txBox="1"/>
          <p:nvPr>
            <p:ph idx="2" type="subTitle"/>
          </p:nvPr>
        </p:nvSpPr>
        <p:spPr>
          <a:xfrm>
            <a:off x="519450" y="3571400"/>
            <a:ext cx="2256300" cy="160800"/>
          </a:xfrm>
          <a:prstGeom prst="rect">
            <a:avLst/>
          </a:prstGeom>
          <a:noFill/>
          <a:ln>
            <a:noFill/>
          </a:ln>
        </p:spPr>
        <p:txBody>
          <a:bodyPr anchorCtr="0" anchor="t" bIns="0" lIns="0" spcFirstLastPara="1" rIns="0" wrap="square" tIns="0">
            <a:spAutoFit/>
          </a:bodyPr>
          <a:lstStyle>
            <a:lvl1pPr lvl="0" rtl="0" algn="ctr">
              <a:spcBef>
                <a:spcPts val="0"/>
              </a:spcBef>
              <a:spcAft>
                <a:spcPts val="0"/>
              </a:spcAft>
              <a:buClr>
                <a:srgbClr val="59585B"/>
              </a:buClr>
              <a:buSzPts val="1300"/>
              <a:buFont typeface="Nunito ExtraBold"/>
              <a:buNone/>
              <a:defRPr sz="1300">
                <a:solidFill>
                  <a:srgbClr val="59585B"/>
                </a:solidFill>
                <a:latin typeface="Nunito ExtraBold"/>
                <a:ea typeface="Nunito ExtraBold"/>
                <a:cs typeface="Nunito ExtraBold"/>
                <a:sym typeface="Nunito ExtraBold"/>
              </a:defRPr>
            </a:lvl1pPr>
            <a:lvl2pPr lvl="1" rtl="0" algn="ctr">
              <a:spcBef>
                <a:spcPts val="0"/>
              </a:spcBef>
              <a:spcAft>
                <a:spcPts val="0"/>
              </a:spcAft>
              <a:buClr>
                <a:srgbClr val="59585B"/>
              </a:buClr>
              <a:buSzPts val="1300"/>
              <a:buFont typeface="Nunito ExtraBold"/>
              <a:buNone/>
              <a:defRPr sz="1300">
                <a:solidFill>
                  <a:srgbClr val="59585B"/>
                </a:solidFill>
                <a:latin typeface="Nunito ExtraBold"/>
                <a:ea typeface="Nunito ExtraBold"/>
                <a:cs typeface="Nunito ExtraBold"/>
                <a:sym typeface="Nunito ExtraBold"/>
              </a:defRPr>
            </a:lvl2pPr>
            <a:lvl3pPr lvl="2" rtl="0" algn="ctr">
              <a:spcBef>
                <a:spcPts val="0"/>
              </a:spcBef>
              <a:spcAft>
                <a:spcPts val="0"/>
              </a:spcAft>
              <a:buClr>
                <a:srgbClr val="59585B"/>
              </a:buClr>
              <a:buSzPts val="1300"/>
              <a:buFont typeface="Nunito ExtraBold"/>
              <a:buNone/>
              <a:defRPr sz="1300">
                <a:solidFill>
                  <a:srgbClr val="59585B"/>
                </a:solidFill>
                <a:latin typeface="Nunito ExtraBold"/>
                <a:ea typeface="Nunito ExtraBold"/>
                <a:cs typeface="Nunito ExtraBold"/>
                <a:sym typeface="Nunito ExtraBold"/>
              </a:defRPr>
            </a:lvl3pPr>
            <a:lvl4pPr lvl="3" rtl="0" algn="ctr">
              <a:spcBef>
                <a:spcPts val="0"/>
              </a:spcBef>
              <a:spcAft>
                <a:spcPts val="0"/>
              </a:spcAft>
              <a:buClr>
                <a:srgbClr val="59585B"/>
              </a:buClr>
              <a:buSzPts val="1300"/>
              <a:buFont typeface="Nunito ExtraBold"/>
              <a:buNone/>
              <a:defRPr sz="1300">
                <a:solidFill>
                  <a:srgbClr val="59585B"/>
                </a:solidFill>
                <a:latin typeface="Nunito ExtraBold"/>
                <a:ea typeface="Nunito ExtraBold"/>
                <a:cs typeface="Nunito ExtraBold"/>
                <a:sym typeface="Nunito ExtraBold"/>
              </a:defRPr>
            </a:lvl4pPr>
            <a:lvl5pPr lvl="4" rtl="0" algn="ctr">
              <a:spcBef>
                <a:spcPts val="0"/>
              </a:spcBef>
              <a:spcAft>
                <a:spcPts val="0"/>
              </a:spcAft>
              <a:buClr>
                <a:srgbClr val="59585B"/>
              </a:buClr>
              <a:buSzPts val="1300"/>
              <a:buFont typeface="Nunito ExtraBold"/>
              <a:buNone/>
              <a:defRPr sz="1300">
                <a:solidFill>
                  <a:srgbClr val="59585B"/>
                </a:solidFill>
                <a:latin typeface="Nunito ExtraBold"/>
                <a:ea typeface="Nunito ExtraBold"/>
                <a:cs typeface="Nunito ExtraBold"/>
                <a:sym typeface="Nunito ExtraBold"/>
              </a:defRPr>
            </a:lvl5pPr>
            <a:lvl6pPr lvl="5" rtl="0" algn="ctr">
              <a:spcBef>
                <a:spcPts val="0"/>
              </a:spcBef>
              <a:spcAft>
                <a:spcPts val="0"/>
              </a:spcAft>
              <a:buClr>
                <a:srgbClr val="59585B"/>
              </a:buClr>
              <a:buSzPts val="1300"/>
              <a:buFont typeface="Nunito ExtraBold"/>
              <a:buNone/>
              <a:defRPr sz="1300">
                <a:solidFill>
                  <a:srgbClr val="59585B"/>
                </a:solidFill>
                <a:latin typeface="Nunito ExtraBold"/>
                <a:ea typeface="Nunito ExtraBold"/>
                <a:cs typeface="Nunito ExtraBold"/>
                <a:sym typeface="Nunito ExtraBold"/>
              </a:defRPr>
            </a:lvl6pPr>
            <a:lvl7pPr lvl="6" rtl="0" algn="ctr">
              <a:spcBef>
                <a:spcPts val="0"/>
              </a:spcBef>
              <a:spcAft>
                <a:spcPts val="0"/>
              </a:spcAft>
              <a:buClr>
                <a:srgbClr val="59585B"/>
              </a:buClr>
              <a:buSzPts val="1300"/>
              <a:buFont typeface="Nunito ExtraBold"/>
              <a:buNone/>
              <a:defRPr sz="1300">
                <a:solidFill>
                  <a:srgbClr val="59585B"/>
                </a:solidFill>
                <a:latin typeface="Nunito ExtraBold"/>
                <a:ea typeface="Nunito ExtraBold"/>
                <a:cs typeface="Nunito ExtraBold"/>
                <a:sym typeface="Nunito ExtraBold"/>
              </a:defRPr>
            </a:lvl7pPr>
            <a:lvl8pPr lvl="7" rtl="0" algn="ctr">
              <a:spcBef>
                <a:spcPts val="0"/>
              </a:spcBef>
              <a:spcAft>
                <a:spcPts val="0"/>
              </a:spcAft>
              <a:buClr>
                <a:srgbClr val="59585B"/>
              </a:buClr>
              <a:buSzPts val="1300"/>
              <a:buFont typeface="Nunito ExtraBold"/>
              <a:buNone/>
              <a:defRPr sz="1300">
                <a:solidFill>
                  <a:srgbClr val="59585B"/>
                </a:solidFill>
                <a:latin typeface="Nunito ExtraBold"/>
                <a:ea typeface="Nunito ExtraBold"/>
                <a:cs typeface="Nunito ExtraBold"/>
                <a:sym typeface="Nunito ExtraBold"/>
              </a:defRPr>
            </a:lvl8pPr>
            <a:lvl9pPr lvl="8" rtl="0" algn="ctr">
              <a:spcBef>
                <a:spcPts val="0"/>
              </a:spcBef>
              <a:spcAft>
                <a:spcPts val="0"/>
              </a:spcAft>
              <a:buClr>
                <a:srgbClr val="59585B"/>
              </a:buClr>
              <a:buSzPts val="1300"/>
              <a:buFont typeface="Nunito ExtraBold"/>
              <a:buNone/>
              <a:defRPr sz="1300">
                <a:solidFill>
                  <a:srgbClr val="59585B"/>
                </a:solidFill>
                <a:latin typeface="Nunito ExtraBold"/>
                <a:ea typeface="Nunito ExtraBold"/>
                <a:cs typeface="Nunito ExtraBold"/>
                <a:sym typeface="Nunito ExtraBold"/>
              </a:defRPr>
            </a:lvl9pPr>
          </a:lstStyle>
          <a:p/>
        </p:txBody>
      </p:sp>
      <p:sp>
        <p:nvSpPr>
          <p:cNvPr id="41" name="Google Shape;41;p5"/>
          <p:cNvSpPr txBox="1"/>
          <p:nvPr>
            <p:ph idx="3" type="subTitle"/>
          </p:nvPr>
        </p:nvSpPr>
        <p:spPr>
          <a:xfrm>
            <a:off x="2881345" y="3895146"/>
            <a:ext cx="2256300" cy="1417500"/>
          </a:xfrm>
          <a:prstGeom prst="rect">
            <a:avLst/>
          </a:prstGeom>
          <a:noFill/>
          <a:ln>
            <a:noFill/>
          </a:ln>
        </p:spPr>
        <p:txBody>
          <a:bodyPr anchorCtr="0" anchor="t" bIns="0" lIns="0" spcFirstLastPara="1" rIns="0" wrap="square" tIns="0">
            <a:spAutoFit/>
          </a:bodyPr>
          <a:lstStyle>
            <a:lvl1pPr lvl="0" rtl="0" algn="ctr">
              <a:spcBef>
                <a:spcPts val="0"/>
              </a:spcBef>
              <a:spcAft>
                <a:spcPts val="0"/>
              </a:spcAft>
              <a:buClr>
                <a:srgbClr val="59585B"/>
              </a:buClr>
              <a:buSzPts val="1300"/>
              <a:buFont typeface="Raleway"/>
              <a:buNone/>
              <a:defRPr sz="1300">
                <a:solidFill>
                  <a:srgbClr val="59585B"/>
                </a:solidFill>
                <a:latin typeface="Raleway"/>
                <a:ea typeface="Raleway"/>
                <a:cs typeface="Raleway"/>
                <a:sym typeface="Raleway"/>
              </a:defRPr>
            </a:lvl1pPr>
            <a:lvl2pPr lvl="1" rtl="0" algn="ctr">
              <a:spcBef>
                <a:spcPts val="0"/>
              </a:spcBef>
              <a:spcAft>
                <a:spcPts val="0"/>
              </a:spcAft>
              <a:buClr>
                <a:srgbClr val="59585B"/>
              </a:buClr>
              <a:buSzPts val="1300"/>
              <a:buFont typeface="Raleway"/>
              <a:buNone/>
              <a:defRPr sz="1300">
                <a:solidFill>
                  <a:srgbClr val="59585B"/>
                </a:solidFill>
                <a:latin typeface="Raleway"/>
                <a:ea typeface="Raleway"/>
                <a:cs typeface="Raleway"/>
                <a:sym typeface="Raleway"/>
              </a:defRPr>
            </a:lvl2pPr>
            <a:lvl3pPr lvl="2" rtl="0" algn="ctr">
              <a:spcBef>
                <a:spcPts val="0"/>
              </a:spcBef>
              <a:spcAft>
                <a:spcPts val="0"/>
              </a:spcAft>
              <a:buClr>
                <a:srgbClr val="59585B"/>
              </a:buClr>
              <a:buSzPts val="1300"/>
              <a:buFont typeface="Raleway"/>
              <a:buNone/>
              <a:defRPr sz="1300">
                <a:solidFill>
                  <a:srgbClr val="59585B"/>
                </a:solidFill>
                <a:latin typeface="Raleway"/>
                <a:ea typeface="Raleway"/>
                <a:cs typeface="Raleway"/>
                <a:sym typeface="Raleway"/>
              </a:defRPr>
            </a:lvl3pPr>
            <a:lvl4pPr lvl="3" rtl="0" algn="ctr">
              <a:spcBef>
                <a:spcPts val="0"/>
              </a:spcBef>
              <a:spcAft>
                <a:spcPts val="0"/>
              </a:spcAft>
              <a:buClr>
                <a:srgbClr val="59585B"/>
              </a:buClr>
              <a:buSzPts val="1300"/>
              <a:buFont typeface="Raleway"/>
              <a:buNone/>
              <a:defRPr sz="1300">
                <a:solidFill>
                  <a:srgbClr val="59585B"/>
                </a:solidFill>
                <a:latin typeface="Raleway"/>
                <a:ea typeface="Raleway"/>
                <a:cs typeface="Raleway"/>
                <a:sym typeface="Raleway"/>
              </a:defRPr>
            </a:lvl4pPr>
            <a:lvl5pPr lvl="4" rtl="0" algn="ctr">
              <a:spcBef>
                <a:spcPts val="0"/>
              </a:spcBef>
              <a:spcAft>
                <a:spcPts val="0"/>
              </a:spcAft>
              <a:buClr>
                <a:srgbClr val="59585B"/>
              </a:buClr>
              <a:buSzPts val="1300"/>
              <a:buFont typeface="Raleway"/>
              <a:buNone/>
              <a:defRPr sz="1300">
                <a:solidFill>
                  <a:srgbClr val="59585B"/>
                </a:solidFill>
                <a:latin typeface="Raleway"/>
                <a:ea typeface="Raleway"/>
                <a:cs typeface="Raleway"/>
                <a:sym typeface="Raleway"/>
              </a:defRPr>
            </a:lvl5pPr>
            <a:lvl6pPr lvl="5" rtl="0" algn="ctr">
              <a:spcBef>
                <a:spcPts val="0"/>
              </a:spcBef>
              <a:spcAft>
                <a:spcPts val="0"/>
              </a:spcAft>
              <a:buClr>
                <a:srgbClr val="59585B"/>
              </a:buClr>
              <a:buSzPts val="1300"/>
              <a:buFont typeface="Raleway"/>
              <a:buNone/>
              <a:defRPr sz="1300">
                <a:solidFill>
                  <a:srgbClr val="59585B"/>
                </a:solidFill>
                <a:latin typeface="Raleway"/>
                <a:ea typeface="Raleway"/>
                <a:cs typeface="Raleway"/>
                <a:sym typeface="Raleway"/>
              </a:defRPr>
            </a:lvl6pPr>
            <a:lvl7pPr lvl="6" rtl="0" algn="ctr">
              <a:spcBef>
                <a:spcPts val="0"/>
              </a:spcBef>
              <a:spcAft>
                <a:spcPts val="0"/>
              </a:spcAft>
              <a:buClr>
                <a:srgbClr val="59585B"/>
              </a:buClr>
              <a:buSzPts val="1300"/>
              <a:buFont typeface="Raleway"/>
              <a:buNone/>
              <a:defRPr sz="1300">
                <a:solidFill>
                  <a:srgbClr val="59585B"/>
                </a:solidFill>
                <a:latin typeface="Raleway"/>
                <a:ea typeface="Raleway"/>
                <a:cs typeface="Raleway"/>
                <a:sym typeface="Raleway"/>
              </a:defRPr>
            </a:lvl7pPr>
            <a:lvl8pPr lvl="7" rtl="0" algn="ctr">
              <a:spcBef>
                <a:spcPts val="0"/>
              </a:spcBef>
              <a:spcAft>
                <a:spcPts val="0"/>
              </a:spcAft>
              <a:buClr>
                <a:srgbClr val="59585B"/>
              </a:buClr>
              <a:buSzPts val="1300"/>
              <a:buFont typeface="Raleway"/>
              <a:buNone/>
              <a:defRPr sz="1300">
                <a:solidFill>
                  <a:srgbClr val="59585B"/>
                </a:solidFill>
                <a:latin typeface="Raleway"/>
                <a:ea typeface="Raleway"/>
                <a:cs typeface="Raleway"/>
                <a:sym typeface="Raleway"/>
              </a:defRPr>
            </a:lvl8pPr>
            <a:lvl9pPr lvl="8" rtl="0" algn="ctr">
              <a:spcBef>
                <a:spcPts val="0"/>
              </a:spcBef>
              <a:spcAft>
                <a:spcPts val="0"/>
              </a:spcAft>
              <a:buClr>
                <a:srgbClr val="59585B"/>
              </a:buClr>
              <a:buSzPts val="1300"/>
              <a:buFont typeface="Raleway"/>
              <a:buNone/>
              <a:defRPr sz="1300">
                <a:solidFill>
                  <a:srgbClr val="59585B"/>
                </a:solidFill>
                <a:latin typeface="Raleway"/>
                <a:ea typeface="Raleway"/>
                <a:cs typeface="Raleway"/>
                <a:sym typeface="Raleway"/>
              </a:defRPr>
            </a:lvl9pPr>
          </a:lstStyle>
          <a:p/>
        </p:txBody>
      </p:sp>
      <p:sp>
        <p:nvSpPr>
          <p:cNvPr id="42" name="Google Shape;42;p5"/>
          <p:cNvSpPr txBox="1"/>
          <p:nvPr>
            <p:ph idx="4" type="subTitle"/>
          </p:nvPr>
        </p:nvSpPr>
        <p:spPr>
          <a:xfrm>
            <a:off x="2881350" y="3571400"/>
            <a:ext cx="2256300" cy="160800"/>
          </a:xfrm>
          <a:prstGeom prst="rect">
            <a:avLst/>
          </a:prstGeom>
          <a:noFill/>
          <a:ln>
            <a:noFill/>
          </a:ln>
        </p:spPr>
        <p:txBody>
          <a:bodyPr anchorCtr="0" anchor="t" bIns="0" lIns="0" spcFirstLastPara="1" rIns="0" wrap="square" tIns="0">
            <a:spAutoFit/>
          </a:bodyPr>
          <a:lstStyle>
            <a:lvl1pPr lvl="0" rtl="0" algn="ctr">
              <a:spcBef>
                <a:spcPts val="0"/>
              </a:spcBef>
              <a:spcAft>
                <a:spcPts val="0"/>
              </a:spcAft>
              <a:buClr>
                <a:srgbClr val="59585B"/>
              </a:buClr>
              <a:buSzPts val="1300"/>
              <a:buFont typeface="Nunito ExtraBold"/>
              <a:buNone/>
              <a:defRPr sz="1300">
                <a:solidFill>
                  <a:srgbClr val="59585B"/>
                </a:solidFill>
                <a:latin typeface="Nunito ExtraBold"/>
                <a:ea typeface="Nunito ExtraBold"/>
                <a:cs typeface="Nunito ExtraBold"/>
                <a:sym typeface="Nunito ExtraBold"/>
              </a:defRPr>
            </a:lvl1pPr>
            <a:lvl2pPr lvl="1" rtl="0" algn="ctr">
              <a:spcBef>
                <a:spcPts val="0"/>
              </a:spcBef>
              <a:spcAft>
                <a:spcPts val="0"/>
              </a:spcAft>
              <a:buClr>
                <a:srgbClr val="59585B"/>
              </a:buClr>
              <a:buSzPts val="1300"/>
              <a:buFont typeface="Nunito ExtraBold"/>
              <a:buNone/>
              <a:defRPr sz="1300">
                <a:solidFill>
                  <a:srgbClr val="59585B"/>
                </a:solidFill>
                <a:latin typeface="Nunito ExtraBold"/>
                <a:ea typeface="Nunito ExtraBold"/>
                <a:cs typeface="Nunito ExtraBold"/>
                <a:sym typeface="Nunito ExtraBold"/>
              </a:defRPr>
            </a:lvl2pPr>
            <a:lvl3pPr lvl="2" rtl="0" algn="ctr">
              <a:spcBef>
                <a:spcPts val="0"/>
              </a:spcBef>
              <a:spcAft>
                <a:spcPts val="0"/>
              </a:spcAft>
              <a:buClr>
                <a:srgbClr val="59585B"/>
              </a:buClr>
              <a:buSzPts val="1300"/>
              <a:buFont typeface="Nunito ExtraBold"/>
              <a:buNone/>
              <a:defRPr sz="1300">
                <a:solidFill>
                  <a:srgbClr val="59585B"/>
                </a:solidFill>
                <a:latin typeface="Nunito ExtraBold"/>
                <a:ea typeface="Nunito ExtraBold"/>
                <a:cs typeface="Nunito ExtraBold"/>
                <a:sym typeface="Nunito ExtraBold"/>
              </a:defRPr>
            </a:lvl3pPr>
            <a:lvl4pPr lvl="3" rtl="0" algn="ctr">
              <a:spcBef>
                <a:spcPts val="0"/>
              </a:spcBef>
              <a:spcAft>
                <a:spcPts val="0"/>
              </a:spcAft>
              <a:buClr>
                <a:srgbClr val="59585B"/>
              </a:buClr>
              <a:buSzPts val="1300"/>
              <a:buFont typeface="Nunito ExtraBold"/>
              <a:buNone/>
              <a:defRPr sz="1300">
                <a:solidFill>
                  <a:srgbClr val="59585B"/>
                </a:solidFill>
                <a:latin typeface="Nunito ExtraBold"/>
                <a:ea typeface="Nunito ExtraBold"/>
                <a:cs typeface="Nunito ExtraBold"/>
                <a:sym typeface="Nunito ExtraBold"/>
              </a:defRPr>
            </a:lvl4pPr>
            <a:lvl5pPr lvl="4" rtl="0" algn="ctr">
              <a:spcBef>
                <a:spcPts val="0"/>
              </a:spcBef>
              <a:spcAft>
                <a:spcPts val="0"/>
              </a:spcAft>
              <a:buClr>
                <a:srgbClr val="59585B"/>
              </a:buClr>
              <a:buSzPts val="1300"/>
              <a:buFont typeface="Nunito ExtraBold"/>
              <a:buNone/>
              <a:defRPr sz="1300">
                <a:solidFill>
                  <a:srgbClr val="59585B"/>
                </a:solidFill>
                <a:latin typeface="Nunito ExtraBold"/>
                <a:ea typeface="Nunito ExtraBold"/>
                <a:cs typeface="Nunito ExtraBold"/>
                <a:sym typeface="Nunito ExtraBold"/>
              </a:defRPr>
            </a:lvl5pPr>
            <a:lvl6pPr lvl="5" rtl="0" algn="ctr">
              <a:spcBef>
                <a:spcPts val="0"/>
              </a:spcBef>
              <a:spcAft>
                <a:spcPts val="0"/>
              </a:spcAft>
              <a:buClr>
                <a:srgbClr val="59585B"/>
              </a:buClr>
              <a:buSzPts val="1300"/>
              <a:buFont typeface="Nunito ExtraBold"/>
              <a:buNone/>
              <a:defRPr sz="1300">
                <a:solidFill>
                  <a:srgbClr val="59585B"/>
                </a:solidFill>
                <a:latin typeface="Nunito ExtraBold"/>
                <a:ea typeface="Nunito ExtraBold"/>
                <a:cs typeface="Nunito ExtraBold"/>
                <a:sym typeface="Nunito ExtraBold"/>
              </a:defRPr>
            </a:lvl6pPr>
            <a:lvl7pPr lvl="6" rtl="0" algn="ctr">
              <a:spcBef>
                <a:spcPts val="0"/>
              </a:spcBef>
              <a:spcAft>
                <a:spcPts val="0"/>
              </a:spcAft>
              <a:buClr>
                <a:srgbClr val="59585B"/>
              </a:buClr>
              <a:buSzPts val="1300"/>
              <a:buFont typeface="Nunito ExtraBold"/>
              <a:buNone/>
              <a:defRPr sz="1300">
                <a:solidFill>
                  <a:srgbClr val="59585B"/>
                </a:solidFill>
                <a:latin typeface="Nunito ExtraBold"/>
                <a:ea typeface="Nunito ExtraBold"/>
                <a:cs typeface="Nunito ExtraBold"/>
                <a:sym typeface="Nunito ExtraBold"/>
              </a:defRPr>
            </a:lvl7pPr>
            <a:lvl8pPr lvl="7" rtl="0" algn="ctr">
              <a:spcBef>
                <a:spcPts val="0"/>
              </a:spcBef>
              <a:spcAft>
                <a:spcPts val="0"/>
              </a:spcAft>
              <a:buClr>
                <a:srgbClr val="59585B"/>
              </a:buClr>
              <a:buSzPts val="1300"/>
              <a:buFont typeface="Nunito ExtraBold"/>
              <a:buNone/>
              <a:defRPr sz="1300">
                <a:solidFill>
                  <a:srgbClr val="59585B"/>
                </a:solidFill>
                <a:latin typeface="Nunito ExtraBold"/>
                <a:ea typeface="Nunito ExtraBold"/>
                <a:cs typeface="Nunito ExtraBold"/>
                <a:sym typeface="Nunito ExtraBold"/>
              </a:defRPr>
            </a:lvl8pPr>
            <a:lvl9pPr lvl="8" rtl="0" algn="ctr">
              <a:spcBef>
                <a:spcPts val="0"/>
              </a:spcBef>
              <a:spcAft>
                <a:spcPts val="0"/>
              </a:spcAft>
              <a:buClr>
                <a:srgbClr val="59585B"/>
              </a:buClr>
              <a:buSzPts val="1300"/>
              <a:buFont typeface="Nunito ExtraBold"/>
              <a:buNone/>
              <a:defRPr sz="1300">
                <a:solidFill>
                  <a:srgbClr val="59585B"/>
                </a:solidFill>
                <a:latin typeface="Nunito ExtraBold"/>
                <a:ea typeface="Nunito ExtraBold"/>
                <a:cs typeface="Nunito ExtraBold"/>
                <a:sym typeface="Nunito ExtraBold"/>
              </a:defRPr>
            </a:lvl9pPr>
          </a:lstStyle>
          <a:p/>
        </p:txBody>
      </p:sp>
      <p:sp>
        <p:nvSpPr>
          <p:cNvPr id="43" name="Google Shape;43;p5"/>
          <p:cNvSpPr txBox="1"/>
          <p:nvPr>
            <p:ph idx="5" type="subTitle"/>
          </p:nvPr>
        </p:nvSpPr>
        <p:spPr>
          <a:xfrm>
            <a:off x="5252220" y="3895146"/>
            <a:ext cx="2256300" cy="1417500"/>
          </a:xfrm>
          <a:prstGeom prst="rect">
            <a:avLst/>
          </a:prstGeom>
          <a:noFill/>
          <a:ln>
            <a:noFill/>
          </a:ln>
        </p:spPr>
        <p:txBody>
          <a:bodyPr anchorCtr="0" anchor="t" bIns="0" lIns="0" spcFirstLastPara="1" rIns="0" wrap="square" tIns="0">
            <a:spAutoFit/>
          </a:bodyPr>
          <a:lstStyle>
            <a:lvl1pPr lvl="0" rtl="0" algn="ctr">
              <a:spcBef>
                <a:spcPts val="0"/>
              </a:spcBef>
              <a:spcAft>
                <a:spcPts val="0"/>
              </a:spcAft>
              <a:buClr>
                <a:srgbClr val="59585B"/>
              </a:buClr>
              <a:buSzPts val="1300"/>
              <a:buFont typeface="Raleway"/>
              <a:buNone/>
              <a:defRPr sz="1300">
                <a:solidFill>
                  <a:srgbClr val="59585B"/>
                </a:solidFill>
                <a:latin typeface="Raleway"/>
                <a:ea typeface="Raleway"/>
                <a:cs typeface="Raleway"/>
                <a:sym typeface="Raleway"/>
              </a:defRPr>
            </a:lvl1pPr>
            <a:lvl2pPr lvl="1" rtl="0" algn="ctr">
              <a:spcBef>
                <a:spcPts val="0"/>
              </a:spcBef>
              <a:spcAft>
                <a:spcPts val="0"/>
              </a:spcAft>
              <a:buClr>
                <a:srgbClr val="59585B"/>
              </a:buClr>
              <a:buSzPts val="1300"/>
              <a:buFont typeface="Raleway"/>
              <a:buNone/>
              <a:defRPr sz="1300">
                <a:solidFill>
                  <a:srgbClr val="59585B"/>
                </a:solidFill>
                <a:latin typeface="Raleway"/>
                <a:ea typeface="Raleway"/>
                <a:cs typeface="Raleway"/>
                <a:sym typeface="Raleway"/>
              </a:defRPr>
            </a:lvl2pPr>
            <a:lvl3pPr lvl="2" rtl="0" algn="ctr">
              <a:spcBef>
                <a:spcPts val="0"/>
              </a:spcBef>
              <a:spcAft>
                <a:spcPts val="0"/>
              </a:spcAft>
              <a:buClr>
                <a:srgbClr val="59585B"/>
              </a:buClr>
              <a:buSzPts val="1300"/>
              <a:buFont typeface="Raleway"/>
              <a:buNone/>
              <a:defRPr sz="1300">
                <a:solidFill>
                  <a:srgbClr val="59585B"/>
                </a:solidFill>
                <a:latin typeface="Raleway"/>
                <a:ea typeface="Raleway"/>
                <a:cs typeface="Raleway"/>
                <a:sym typeface="Raleway"/>
              </a:defRPr>
            </a:lvl3pPr>
            <a:lvl4pPr lvl="3" rtl="0" algn="ctr">
              <a:spcBef>
                <a:spcPts val="0"/>
              </a:spcBef>
              <a:spcAft>
                <a:spcPts val="0"/>
              </a:spcAft>
              <a:buClr>
                <a:srgbClr val="59585B"/>
              </a:buClr>
              <a:buSzPts val="1300"/>
              <a:buFont typeface="Raleway"/>
              <a:buNone/>
              <a:defRPr sz="1300">
                <a:solidFill>
                  <a:srgbClr val="59585B"/>
                </a:solidFill>
                <a:latin typeface="Raleway"/>
                <a:ea typeface="Raleway"/>
                <a:cs typeface="Raleway"/>
                <a:sym typeface="Raleway"/>
              </a:defRPr>
            </a:lvl4pPr>
            <a:lvl5pPr lvl="4" rtl="0" algn="ctr">
              <a:spcBef>
                <a:spcPts val="0"/>
              </a:spcBef>
              <a:spcAft>
                <a:spcPts val="0"/>
              </a:spcAft>
              <a:buClr>
                <a:srgbClr val="59585B"/>
              </a:buClr>
              <a:buSzPts val="1300"/>
              <a:buFont typeface="Raleway"/>
              <a:buNone/>
              <a:defRPr sz="1300">
                <a:solidFill>
                  <a:srgbClr val="59585B"/>
                </a:solidFill>
                <a:latin typeface="Raleway"/>
                <a:ea typeface="Raleway"/>
                <a:cs typeface="Raleway"/>
                <a:sym typeface="Raleway"/>
              </a:defRPr>
            </a:lvl5pPr>
            <a:lvl6pPr lvl="5" rtl="0" algn="ctr">
              <a:spcBef>
                <a:spcPts val="0"/>
              </a:spcBef>
              <a:spcAft>
                <a:spcPts val="0"/>
              </a:spcAft>
              <a:buClr>
                <a:srgbClr val="59585B"/>
              </a:buClr>
              <a:buSzPts val="1300"/>
              <a:buFont typeface="Raleway"/>
              <a:buNone/>
              <a:defRPr sz="1300">
                <a:solidFill>
                  <a:srgbClr val="59585B"/>
                </a:solidFill>
                <a:latin typeface="Raleway"/>
                <a:ea typeface="Raleway"/>
                <a:cs typeface="Raleway"/>
                <a:sym typeface="Raleway"/>
              </a:defRPr>
            </a:lvl6pPr>
            <a:lvl7pPr lvl="6" rtl="0" algn="ctr">
              <a:spcBef>
                <a:spcPts val="0"/>
              </a:spcBef>
              <a:spcAft>
                <a:spcPts val="0"/>
              </a:spcAft>
              <a:buClr>
                <a:srgbClr val="59585B"/>
              </a:buClr>
              <a:buSzPts val="1300"/>
              <a:buFont typeface="Raleway"/>
              <a:buNone/>
              <a:defRPr sz="1300">
                <a:solidFill>
                  <a:srgbClr val="59585B"/>
                </a:solidFill>
                <a:latin typeface="Raleway"/>
                <a:ea typeface="Raleway"/>
                <a:cs typeface="Raleway"/>
                <a:sym typeface="Raleway"/>
              </a:defRPr>
            </a:lvl7pPr>
            <a:lvl8pPr lvl="7" rtl="0" algn="ctr">
              <a:spcBef>
                <a:spcPts val="0"/>
              </a:spcBef>
              <a:spcAft>
                <a:spcPts val="0"/>
              </a:spcAft>
              <a:buClr>
                <a:srgbClr val="59585B"/>
              </a:buClr>
              <a:buSzPts val="1300"/>
              <a:buFont typeface="Raleway"/>
              <a:buNone/>
              <a:defRPr sz="1300">
                <a:solidFill>
                  <a:srgbClr val="59585B"/>
                </a:solidFill>
                <a:latin typeface="Raleway"/>
                <a:ea typeface="Raleway"/>
                <a:cs typeface="Raleway"/>
                <a:sym typeface="Raleway"/>
              </a:defRPr>
            </a:lvl8pPr>
            <a:lvl9pPr lvl="8" rtl="0" algn="ctr">
              <a:spcBef>
                <a:spcPts val="0"/>
              </a:spcBef>
              <a:spcAft>
                <a:spcPts val="0"/>
              </a:spcAft>
              <a:buClr>
                <a:srgbClr val="59585B"/>
              </a:buClr>
              <a:buSzPts val="1300"/>
              <a:buFont typeface="Raleway"/>
              <a:buNone/>
              <a:defRPr sz="1300">
                <a:solidFill>
                  <a:srgbClr val="59585B"/>
                </a:solidFill>
                <a:latin typeface="Raleway"/>
                <a:ea typeface="Raleway"/>
                <a:cs typeface="Raleway"/>
                <a:sym typeface="Raleway"/>
              </a:defRPr>
            </a:lvl9pPr>
          </a:lstStyle>
          <a:p/>
        </p:txBody>
      </p:sp>
      <p:sp>
        <p:nvSpPr>
          <p:cNvPr id="44" name="Google Shape;44;p5"/>
          <p:cNvSpPr txBox="1"/>
          <p:nvPr>
            <p:ph idx="6" type="subTitle"/>
          </p:nvPr>
        </p:nvSpPr>
        <p:spPr>
          <a:xfrm>
            <a:off x="5252225" y="3571400"/>
            <a:ext cx="2256300" cy="160800"/>
          </a:xfrm>
          <a:prstGeom prst="rect">
            <a:avLst/>
          </a:prstGeom>
          <a:noFill/>
          <a:ln>
            <a:noFill/>
          </a:ln>
        </p:spPr>
        <p:txBody>
          <a:bodyPr anchorCtr="0" anchor="t" bIns="0" lIns="0" spcFirstLastPara="1" rIns="0" wrap="square" tIns="0">
            <a:spAutoFit/>
          </a:bodyPr>
          <a:lstStyle>
            <a:lvl1pPr lvl="0" rtl="0" algn="ctr">
              <a:spcBef>
                <a:spcPts val="0"/>
              </a:spcBef>
              <a:spcAft>
                <a:spcPts val="0"/>
              </a:spcAft>
              <a:buClr>
                <a:srgbClr val="59585B"/>
              </a:buClr>
              <a:buSzPts val="1300"/>
              <a:buFont typeface="Nunito ExtraBold"/>
              <a:buNone/>
              <a:defRPr sz="1300">
                <a:solidFill>
                  <a:srgbClr val="59585B"/>
                </a:solidFill>
                <a:latin typeface="Nunito ExtraBold"/>
                <a:ea typeface="Nunito ExtraBold"/>
                <a:cs typeface="Nunito ExtraBold"/>
                <a:sym typeface="Nunito ExtraBold"/>
              </a:defRPr>
            </a:lvl1pPr>
            <a:lvl2pPr lvl="1" rtl="0" algn="ctr">
              <a:spcBef>
                <a:spcPts val="0"/>
              </a:spcBef>
              <a:spcAft>
                <a:spcPts val="0"/>
              </a:spcAft>
              <a:buClr>
                <a:srgbClr val="59585B"/>
              </a:buClr>
              <a:buSzPts val="1300"/>
              <a:buFont typeface="Nunito ExtraBold"/>
              <a:buNone/>
              <a:defRPr sz="1300">
                <a:solidFill>
                  <a:srgbClr val="59585B"/>
                </a:solidFill>
                <a:latin typeface="Nunito ExtraBold"/>
                <a:ea typeface="Nunito ExtraBold"/>
                <a:cs typeface="Nunito ExtraBold"/>
                <a:sym typeface="Nunito ExtraBold"/>
              </a:defRPr>
            </a:lvl2pPr>
            <a:lvl3pPr lvl="2" rtl="0" algn="ctr">
              <a:spcBef>
                <a:spcPts val="0"/>
              </a:spcBef>
              <a:spcAft>
                <a:spcPts val="0"/>
              </a:spcAft>
              <a:buClr>
                <a:srgbClr val="59585B"/>
              </a:buClr>
              <a:buSzPts val="1300"/>
              <a:buFont typeface="Nunito ExtraBold"/>
              <a:buNone/>
              <a:defRPr sz="1300">
                <a:solidFill>
                  <a:srgbClr val="59585B"/>
                </a:solidFill>
                <a:latin typeface="Nunito ExtraBold"/>
                <a:ea typeface="Nunito ExtraBold"/>
                <a:cs typeface="Nunito ExtraBold"/>
                <a:sym typeface="Nunito ExtraBold"/>
              </a:defRPr>
            </a:lvl3pPr>
            <a:lvl4pPr lvl="3" rtl="0" algn="ctr">
              <a:spcBef>
                <a:spcPts val="0"/>
              </a:spcBef>
              <a:spcAft>
                <a:spcPts val="0"/>
              </a:spcAft>
              <a:buClr>
                <a:srgbClr val="59585B"/>
              </a:buClr>
              <a:buSzPts val="1300"/>
              <a:buFont typeface="Nunito ExtraBold"/>
              <a:buNone/>
              <a:defRPr sz="1300">
                <a:solidFill>
                  <a:srgbClr val="59585B"/>
                </a:solidFill>
                <a:latin typeface="Nunito ExtraBold"/>
                <a:ea typeface="Nunito ExtraBold"/>
                <a:cs typeface="Nunito ExtraBold"/>
                <a:sym typeface="Nunito ExtraBold"/>
              </a:defRPr>
            </a:lvl4pPr>
            <a:lvl5pPr lvl="4" rtl="0" algn="ctr">
              <a:spcBef>
                <a:spcPts val="0"/>
              </a:spcBef>
              <a:spcAft>
                <a:spcPts val="0"/>
              </a:spcAft>
              <a:buClr>
                <a:srgbClr val="59585B"/>
              </a:buClr>
              <a:buSzPts val="1300"/>
              <a:buFont typeface="Nunito ExtraBold"/>
              <a:buNone/>
              <a:defRPr sz="1300">
                <a:solidFill>
                  <a:srgbClr val="59585B"/>
                </a:solidFill>
                <a:latin typeface="Nunito ExtraBold"/>
                <a:ea typeface="Nunito ExtraBold"/>
                <a:cs typeface="Nunito ExtraBold"/>
                <a:sym typeface="Nunito ExtraBold"/>
              </a:defRPr>
            </a:lvl5pPr>
            <a:lvl6pPr lvl="5" rtl="0" algn="ctr">
              <a:spcBef>
                <a:spcPts val="0"/>
              </a:spcBef>
              <a:spcAft>
                <a:spcPts val="0"/>
              </a:spcAft>
              <a:buClr>
                <a:srgbClr val="59585B"/>
              </a:buClr>
              <a:buSzPts val="1300"/>
              <a:buFont typeface="Nunito ExtraBold"/>
              <a:buNone/>
              <a:defRPr sz="1300">
                <a:solidFill>
                  <a:srgbClr val="59585B"/>
                </a:solidFill>
                <a:latin typeface="Nunito ExtraBold"/>
                <a:ea typeface="Nunito ExtraBold"/>
                <a:cs typeface="Nunito ExtraBold"/>
                <a:sym typeface="Nunito ExtraBold"/>
              </a:defRPr>
            </a:lvl6pPr>
            <a:lvl7pPr lvl="6" rtl="0" algn="ctr">
              <a:spcBef>
                <a:spcPts val="0"/>
              </a:spcBef>
              <a:spcAft>
                <a:spcPts val="0"/>
              </a:spcAft>
              <a:buClr>
                <a:srgbClr val="59585B"/>
              </a:buClr>
              <a:buSzPts val="1300"/>
              <a:buFont typeface="Nunito ExtraBold"/>
              <a:buNone/>
              <a:defRPr sz="1300">
                <a:solidFill>
                  <a:srgbClr val="59585B"/>
                </a:solidFill>
                <a:latin typeface="Nunito ExtraBold"/>
                <a:ea typeface="Nunito ExtraBold"/>
                <a:cs typeface="Nunito ExtraBold"/>
                <a:sym typeface="Nunito ExtraBold"/>
              </a:defRPr>
            </a:lvl7pPr>
            <a:lvl8pPr lvl="7" rtl="0" algn="ctr">
              <a:spcBef>
                <a:spcPts val="0"/>
              </a:spcBef>
              <a:spcAft>
                <a:spcPts val="0"/>
              </a:spcAft>
              <a:buClr>
                <a:srgbClr val="59585B"/>
              </a:buClr>
              <a:buSzPts val="1300"/>
              <a:buFont typeface="Nunito ExtraBold"/>
              <a:buNone/>
              <a:defRPr sz="1300">
                <a:solidFill>
                  <a:srgbClr val="59585B"/>
                </a:solidFill>
                <a:latin typeface="Nunito ExtraBold"/>
                <a:ea typeface="Nunito ExtraBold"/>
                <a:cs typeface="Nunito ExtraBold"/>
                <a:sym typeface="Nunito ExtraBold"/>
              </a:defRPr>
            </a:lvl8pPr>
            <a:lvl9pPr lvl="8" rtl="0" algn="ctr">
              <a:spcBef>
                <a:spcPts val="0"/>
              </a:spcBef>
              <a:spcAft>
                <a:spcPts val="0"/>
              </a:spcAft>
              <a:buClr>
                <a:srgbClr val="59585B"/>
              </a:buClr>
              <a:buSzPts val="1300"/>
              <a:buFont typeface="Nunito ExtraBold"/>
              <a:buNone/>
              <a:defRPr sz="1300">
                <a:solidFill>
                  <a:srgbClr val="59585B"/>
                </a:solidFill>
                <a:latin typeface="Nunito ExtraBold"/>
                <a:ea typeface="Nunito ExtraBold"/>
                <a:cs typeface="Nunito ExtraBold"/>
                <a:sym typeface="Nunito ExtraBold"/>
              </a:defRPr>
            </a:lvl9pPr>
          </a:lstStyle>
          <a:p/>
        </p:txBody>
      </p:sp>
      <p:sp>
        <p:nvSpPr>
          <p:cNvPr id="45" name="Google Shape;45;p5"/>
          <p:cNvSpPr/>
          <p:nvPr/>
        </p:nvSpPr>
        <p:spPr>
          <a:xfrm>
            <a:off x="7619000" y="2435081"/>
            <a:ext cx="399097" cy="798195"/>
          </a:xfrm>
          <a:custGeom>
            <a:rect b="b" l="l" r="r" t="t"/>
            <a:pathLst>
              <a:path extrusionOk="0" h="1064260" w="532129">
                <a:moveTo>
                  <a:pt x="532002" y="0"/>
                </a:moveTo>
                <a:lnTo>
                  <a:pt x="483580" y="2174"/>
                </a:lnTo>
                <a:lnTo>
                  <a:pt x="436375" y="8571"/>
                </a:lnTo>
                <a:lnTo>
                  <a:pt x="390576" y="19003"/>
                </a:lnTo>
                <a:lnTo>
                  <a:pt x="346370" y="33283"/>
                </a:lnTo>
                <a:lnTo>
                  <a:pt x="303946" y="51223"/>
                </a:lnTo>
                <a:lnTo>
                  <a:pt x="263492" y="72634"/>
                </a:lnTo>
                <a:lnTo>
                  <a:pt x="225194" y="97329"/>
                </a:lnTo>
                <a:lnTo>
                  <a:pt x="189241" y="125121"/>
                </a:lnTo>
                <a:lnTo>
                  <a:pt x="155821" y="155821"/>
                </a:lnTo>
                <a:lnTo>
                  <a:pt x="125121" y="189241"/>
                </a:lnTo>
                <a:lnTo>
                  <a:pt x="97329" y="225194"/>
                </a:lnTo>
                <a:lnTo>
                  <a:pt x="72634" y="263492"/>
                </a:lnTo>
                <a:lnTo>
                  <a:pt x="51223" y="303946"/>
                </a:lnTo>
                <a:lnTo>
                  <a:pt x="33283" y="346370"/>
                </a:lnTo>
                <a:lnTo>
                  <a:pt x="19003" y="390576"/>
                </a:lnTo>
                <a:lnTo>
                  <a:pt x="8571" y="436375"/>
                </a:lnTo>
                <a:lnTo>
                  <a:pt x="2174" y="483580"/>
                </a:lnTo>
                <a:lnTo>
                  <a:pt x="0" y="532003"/>
                </a:lnTo>
                <a:lnTo>
                  <a:pt x="2174" y="580425"/>
                </a:lnTo>
                <a:lnTo>
                  <a:pt x="8571" y="627630"/>
                </a:lnTo>
                <a:lnTo>
                  <a:pt x="19003" y="673429"/>
                </a:lnTo>
                <a:lnTo>
                  <a:pt x="33283" y="717635"/>
                </a:lnTo>
                <a:lnTo>
                  <a:pt x="51223" y="760059"/>
                </a:lnTo>
                <a:lnTo>
                  <a:pt x="72634" y="800513"/>
                </a:lnTo>
                <a:lnTo>
                  <a:pt x="97329" y="838811"/>
                </a:lnTo>
                <a:lnTo>
                  <a:pt x="125121" y="874764"/>
                </a:lnTo>
                <a:lnTo>
                  <a:pt x="155821" y="908184"/>
                </a:lnTo>
                <a:lnTo>
                  <a:pt x="189241" y="938884"/>
                </a:lnTo>
                <a:lnTo>
                  <a:pt x="225194" y="966676"/>
                </a:lnTo>
                <a:lnTo>
                  <a:pt x="263492" y="991371"/>
                </a:lnTo>
                <a:lnTo>
                  <a:pt x="303946" y="1012782"/>
                </a:lnTo>
                <a:lnTo>
                  <a:pt x="346370" y="1030722"/>
                </a:lnTo>
                <a:lnTo>
                  <a:pt x="390576" y="1045002"/>
                </a:lnTo>
                <a:lnTo>
                  <a:pt x="436375" y="1055434"/>
                </a:lnTo>
                <a:lnTo>
                  <a:pt x="483580" y="1061831"/>
                </a:lnTo>
                <a:lnTo>
                  <a:pt x="532002" y="1064006"/>
                </a:lnTo>
                <a:lnTo>
                  <a:pt x="532002" y="0"/>
                </a:lnTo>
                <a:close/>
              </a:path>
            </a:pathLst>
          </a:custGeom>
          <a:solidFill>
            <a:srgbClr val="3F51F5"/>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300">
              <a:solidFill>
                <a:schemeClr val="dk1"/>
              </a:solidFill>
              <a:latin typeface="Calibri"/>
              <a:ea typeface="Calibri"/>
              <a:cs typeface="Calibri"/>
              <a:sym typeface="Calibri"/>
            </a:endParaRPr>
          </a:p>
        </p:txBody>
      </p:sp>
      <p:sp>
        <p:nvSpPr>
          <p:cNvPr id="46" name="Google Shape;46;p5"/>
          <p:cNvSpPr txBox="1"/>
          <p:nvPr>
            <p:ph idx="12" type="sldNum"/>
          </p:nvPr>
        </p:nvSpPr>
        <p:spPr>
          <a:xfrm>
            <a:off x="6065986" y="2740605"/>
            <a:ext cx="1844400" cy="200100"/>
          </a:xfrm>
          <a:prstGeom prst="rect">
            <a:avLst/>
          </a:prstGeom>
          <a:noFill/>
          <a:ln>
            <a:noFill/>
          </a:ln>
        </p:spPr>
        <p:txBody>
          <a:bodyPr anchorCtr="0" anchor="t" bIns="0" lIns="0" spcFirstLastPara="1" rIns="0" wrap="square" tIns="0">
            <a:spAutoFit/>
          </a:bodyPr>
          <a:lstStyle>
            <a:lvl1pPr indent="0" lvl="0" marL="0" marR="0" rtl="0" algn="r">
              <a:spcBef>
                <a:spcPts val="0"/>
              </a:spcBef>
              <a:buNone/>
              <a:defRPr b="1" sz="1300">
                <a:solidFill>
                  <a:schemeClr val="lt1"/>
                </a:solidFill>
                <a:latin typeface="Raleway"/>
                <a:ea typeface="Raleway"/>
                <a:cs typeface="Raleway"/>
                <a:sym typeface="Raleway"/>
              </a:defRPr>
            </a:lvl1pPr>
            <a:lvl2pPr indent="0" lvl="1" marL="0" marR="0" rtl="0" algn="r">
              <a:spcBef>
                <a:spcPts val="0"/>
              </a:spcBef>
              <a:buNone/>
              <a:defRPr b="1" sz="1300">
                <a:solidFill>
                  <a:schemeClr val="lt1"/>
                </a:solidFill>
                <a:latin typeface="Raleway"/>
                <a:ea typeface="Raleway"/>
                <a:cs typeface="Raleway"/>
                <a:sym typeface="Raleway"/>
              </a:defRPr>
            </a:lvl2pPr>
            <a:lvl3pPr indent="0" lvl="2" marL="0" marR="0" rtl="0" algn="r">
              <a:spcBef>
                <a:spcPts val="0"/>
              </a:spcBef>
              <a:buNone/>
              <a:defRPr b="1" sz="1300">
                <a:solidFill>
                  <a:schemeClr val="lt1"/>
                </a:solidFill>
                <a:latin typeface="Raleway"/>
                <a:ea typeface="Raleway"/>
                <a:cs typeface="Raleway"/>
                <a:sym typeface="Raleway"/>
              </a:defRPr>
            </a:lvl3pPr>
            <a:lvl4pPr indent="0" lvl="3" marL="0" marR="0" rtl="0" algn="r">
              <a:spcBef>
                <a:spcPts val="0"/>
              </a:spcBef>
              <a:buNone/>
              <a:defRPr b="1" sz="1300">
                <a:solidFill>
                  <a:schemeClr val="lt1"/>
                </a:solidFill>
                <a:latin typeface="Raleway"/>
                <a:ea typeface="Raleway"/>
                <a:cs typeface="Raleway"/>
                <a:sym typeface="Raleway"/>
              </a:defRPr>
            </a:lvl4pPr>
            <a:lvl5pPr indent="0" lvl="4" marL="0" marR="0" rtl="0" algn="r">
              <a:spcBef>
                <a:spcPts val="0"/>
              </a:spcBef>
              <a:buNone/>
              <a:defRPr b="1" sz="1300">
                <a:solidFill>
                  <a:schemeClr val="lt1"/>
                </a:solidFill>
                <a:latin typeface="Raleway"/>
                <a:ea typeface="Raleway"/>
                <a:cs typeface="Raleway"/>
                <a:sym typeface="Raleway"/>
              </a:defRPr>
            </a:lvl5pPr>
            <a:lvl6pPr indent="0" lvl="5" marL="0" marR="0" rtl="0" algn="r">
              <a:spcBef>
                <a:spcPts val="0"/>
              </a:spcBef>
              <a:buNone/>
              <a:defRPr b="1" sz="1300">
                <a:solidFill>
                  <a:schemeClr val="lt1"/>
                </a:solidFill>
                <a:latin typeface="Raleway"/>
                <a:ea typeface="Raleway"/>
                <a:cs typeface="Raleway"/>
                <a:sym typeface="Raleway"/>
              </a:defRPr>
            </a:lvl6pPr>
            <a:lvl7pPr indent="0" lvl="6" marL="0" marR="0" rtl="0" algn="r">
              <a:spcBef>
                <a:spcPts val="0"/>
              </a:spcBef>
              <a:buNone/>
              <a:defRPr b="1" sz="1300">
                <a:solidFill>
                  <a:schemeClr val="lt1"/>
                </a:solidFill>
                <a:latin typeface="Raleway"/>
                <a:ea typeface="Raleway"/>
                <a:cs typeface="Raleway"/>
                <a:sym typeface="Raleway"/>
              </a:defRPr>
            </a:lvl7pPr>
            <a:lvl8pPr indent="0" lvl="7" marL="0" marR="0" rtl="0" algn="r">
              <a:spcBef>
                <a:spcPts val="0"/>
              </a:spcBef>
              <a:buNone/>
              <a:defRPr b="1" sz="1300">
                <a:solidFill>
                  <a:schemeClr val="lt1"/>
                </a:solidFill>
                <a:latin typeface="Raleway"/>
                <a:ea typeface="Raleway"/>
                <a:cs typeface="Raleway"/>
                <a:sym typeface="Raleway"/>
              </a:defRPr>
            </a:lvl8pPr>
            <a:lvl9pPr indent="0" lvl="8" marL="0" marR="0" rtl="0" algn="r">
              <a:spcBef>
                <a:spcPts val="0"/>
              </a:spcBef>
              <a:buNone/>
              <a:defRPr b="1" sz="1300">
                <a:solidFill>
                  <a:schemeClr val="lt1"/>
                </a:solidFill>
                <a:latin typeface="Raleway"/>
                <a:ea typeface="Raleway"/>
                <a:cs typeface="Raleway"/>
                <a:sym typeface="Raleway"/>
              </a:defRPr>
            </a:lvl9pPr>
          </a:lstStyle>
          <a:p>
            <a:pPr indent="0" lvl="0" marL="0" rtl="0" algn="r">
              <a:spcBef>
                <a:spcPts val="0"/>
              </a:spcBef>
              <a:spcAft>
                <a:spcPts val="0"/>
              </a:spcAft>
              <a:buNone/>
            </a:pPr>
            <a:fld id="{00000000-1234-1234-1234-123412341234}" type="slidenum">
              <a:rPr lang="en"/>
              <a:t>‹#›</a:t>
            </a:fld>
            <a:endParaRPr u="non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1">
  <p:cSld name="Title Only_1_1">
    <p:spTree>
      <p:nvGrpSpPr>
        <p:cNvPr id="47" name="Shape 47"/>
        <p:cNvGrpSpPr/>
        <p:nvPr/>
      </p:nvGrpSpPr>
      <p:grpSpPr>
        <a:xfrm>
          <a:off x="0" y="0"/>
          <a:ext cx="0" cy="0"/>
          <a:chOff x="0" y="0"/>
          <a:chExt cx="0" cy="0"/>
        </a:xfrm>
      </p:grpSpPr>
      <p:sp>
        <p:nvSpPr>
          <p:cNvPr id="48" name="Google Shape;48;p6"/>
          <p:cNvSpPr txBox="1"/>
          <p:nvPr>
            <p:ph type="title"/>
          </p:nvPr>
        </p:nvSpPr>
        <p:spPr>
          <a:xfrm>
            <a:off x="519450" y="1184200"/>
            <a:ext cx="2435100" cy="1756500"/>
          </a:xfrm>
          <a:prstGeom prst="rect">
            <a:avLst/>
          </a:prstGeom>
          <a:noFill/>
          <a:ln>
            <a:noFill/>
          </a:ln>
        </p:spPr>
        <p:txBody>
          <a:bodyPr anchorCtr="0" anchor="t" bIns="0" lIns="0" spcFirstLastPara="1" rIns="0" wrap="square" tIns="0">
            <a:spAutoFit/>
          </a:bodyPr>
          <a:lstStyle>
            <a:lvl1pPr lvl="0" rtl="0">
              <a:lnSpc>
                <a:spcPct val="90000"/>
              </a:lnSpc>
              <a:spcBef>
                <a:spcPts val="0"/>
              </a:spcBef>
              <a:spcAft>
                <a:spcPts val="0"/>
              </a:spcAft>
              <a:buClr>
                <a:srgbClr val="3F51F5"/>
              </a:buClr>
              <a:buSzPts val="3500"/>
              <a:buFont typeface="Nunito ExtraBold"/>
              <a:buNone/>
              <a:defRPr i="0" sz="3500">
                <a:solidFill>
                  <a:srgbClr val="3F51F5"/>
                </a:solidFill>
                <a:latin typeface="Nunito ExtraBold"/>
                <a:ea typeface="Nunito ExtraBold"/>
                <a:cs typeface="Nunito ExtraBold"/>
                <a:sym typeface="Nunito ExtraBold"/>
              </a:defRPr>
            </a:lvl1pPr>
            <a:lvl2pPr lvl="1" rtl="0">
              <a:lnSpc>
                <a:spcPct val="90000"/>
              </a:lnSpc>
              <a:spcBef>
                <a:spcPts val="0"/>
              </a:spcBef>
              <a:spcAft>
                <a:spcPts val="0"/>
              </a:spcAft>
              <a:buClr>
                <a:srgbClr val="3F51F5"/>
              </a:buClr>
              <a:buSzPts val="3500"/>
              <a:buFont typeface="Nunito ExtraBold"/>
              <a:buNone/>
              <a:defRPr sz="3500">
                <a:solidFill>
                  <a:srgbClr val="3F51F5"/>
                </a:solidFill>
                <a:latin typeface="Nunito ExtraBold"/>
                <a:ea typeface="Nunito ExtraBold"/>
                <a:cs typeface="Nunito ExtraBold"/>
                <a:sym typeface="Nunito ExtraBold"/>
              </a:defRPr>
            </a:lvl2pPr>
            <a:lvl3pPr lvl="2" rtl="0">
              <a:lnSpc>
                <a:spcPct val="90000"/>
              </a:lnSpc>
              <a:spcBef>
                <a:spcPts val="0"/>
              </a:spcBef>
              <a:spcAft>
                <a:spcPts val="0"/>
              </a:spcAft>
              <a:buClr>
                <a:srgbClr val="3F51F5"/>
              </a:buClr>
              <a:buSzPts val="3500"/>
              <a:buFont typeface="Nunito ExtraBold"/>
              <a:buNone/>
              <a:defRPr sz="3500">
                <a:solidFill>
                  <a:srgbClr val="3F51F5"/>
                </a:solidFill>
                <a:latin typeface="Nunito ExtraBold"/>
                <a:ea typeface="Nunito ExtraBold"/>
                <a:cs typeface="Nunito ExtraBold"/>
                <a:sym typeface="Nunito ExtraBold"/>
              </a:defRPr>
            </a:lvl3pPr>
            <a:lvl4pPr lvl="3" rtl="0">
              <a:lnSpc>
                <a:spcPct val="90000"/>
              </a:lnSpc>
              <a:spcBef>
                <a:spcPts val="0"/>
              </a:spcBef>
              <a:spcAft>
                <a:spcPts val="0"/>
              </a:spcAft>
              <a:buClr>
                <a:srgbClr val="3F51F5"/>
              </a:buClr>
              <a:buSzPts val="3500"/>
              <a:buFont typeface="Nunito ExtraBold"/>
              <a:buNone/>
              <a:defRPr sz="3500">
                <a:solidFill>
                  <a:srgbClr val="3F51F5"/>
                </a:solidFill>
                <a:latin typeface="Nunito ExtraBold"/>
                <a:ea typeface="Nunito ExtraBold"/>
                <a:cs typeface="Nunito ExtraBold"/>
                <a:sym typeface="Nunito ExtraBold"/>
              </a:defRPr>
            </a:lvl4pPr>
            <a:lvl5pPr lvl="4" rtl="0">
              <a:lnSpc>
                <a:spcPct val="90000"/>
              </a:lnSpc>
              <a:spcBef>
                <a:spcPts val="0"/>
              </a:spcBef>
              <a:spcAft>
                <a:spcPts val="0"/>
              </a:spcAft>
              <a:buClr>
                <a:srgbClr val="3F51F5"/>
              </a:buClr>
              <a:buSzPts val="3500"/>
              <a:buFont typeface="Nunito ExtraBold"/>
              <a:buNone/>
              <a:defRPr sz="3500">
                <a:solidFill>
                  <a:srgbClr val="3F51F5"/>
                </a:solidFill>
                <a:latin typeface="Nunito ExtraBold"/>
                <a:ea typeface="Nunito ExtraBold"/>
                <a:cs typeface="Nunito ExtraBold"/>
                <a:sym typeface="Nunito ExtraBold"/>
              </a:defRPr>
            </a:lvl5pPr>
            <a:lvl6pPr lvl="5" rtl="0">
              <a:lnSpc>
                <a:spcPct val="90000"/>
              </a:lnSpc>
              <a:spcBef>
                <a:spcPts val="0"/>
              </a:spcBef>
              <a:spcAft>
                <a:spcPts val="0"/>
              </a:spcAft>
              <a:buClr>
                <a:srgbClr val="3F51F5"/>
              </a:buClr>
              <a:buSzPts val="3500"/>
              <a:buFont typeface="Nunito ExtraBold"/>
              <a:buNone/>
              <a:defRPr sz="3500">
                <a:solidFill>
                  <a:srgbClr val="3F51F5"/>
                </a:solidFill>
                <a:latin typeface="Nunito ExtraBold"/>
                <a:ea typeface="Nunito ExtraBold"/>
                <a:cs typeface="Nunito ExtraBold"/>
                <a:sym typeface="Nunito ExtraBold"/>
              </a:defRPr>
            </a:lvl6pPr>
            <a:lvl7pPr lvl="6" rtl="0">
              <a:lnSpc>
                <a:spcPct val="90000"/>
              </a:lnSpc>
              <a:spcBef>
                <a:spcPts val="0"/>
              </a:spcBef>
              <a:spcAft>
                <a:spcPts val="0"/>
              </a:spcAft>
              <a:buClr>
                <a:srgbClr val="3F51F5"/>
              </a:buClr>
              <a:buSzPts val="3500"/>
              <a:buFont typeface="Nunito ExtraBold"/>
              <a:buNone/>
              <a:defRPr sz="3500">
                <a:solidFill>
                  <a:srgbClr val="3F51F5"/>
                </a:solidFill>
                <a:latin typeface="Nunito ExtraBold"/>
                <a:ea typeface="Nunito ExtraBold"/>
                <a:cs typeface="Nunito ExtraBold"/>
                <a:sym typeface="Nunito ExtraBold"/>
              </a:defRPr>
            </a:lvl7pPr>
            <a:lvl8pPr lvl="7" rtl="0">
              <a:lnSpc>
                <a:spcPct val="90000"/>
              </a:lnSpc>
              <a:spcBef>
                <a:spcPts val="0"/>
              </a:spcBef>
              <a:spcAft>
                <a:spcPts val="0"/>
              </a:spcAft>
              <a:buClr>
                <a:srgbClr val="3F51F5"/>
              </a:buClr>
              <a:buSzPts val="3500"/>
              <a:buFont typeface="Nunito ExtraBold"/>
              <a:buNone/>
              <a:defRPr sz="3500">
                <a:solidFill>
                  <a:srgbClr val="3F51F5"/>
                </a:solidFill>
                <a:latin typeface="Nunito ExtraBold"/>
                <a:ea typeface="Nunito ExtraBold"/>
                <a:cs typeface="Nunito ExtraBold"/>
                <a:sym typeface="Nunito ExtraBold"/>
              </a:defRPr>
            </a:lvl8pPr>
            <a:lvl9pPr lvl="8" rtl="0">
              <a:lnSpc>
                <a:spcPct val="90000"/>
              </a:lnSpc>
              <a:spcBef>
                <a:spcPts val="0"/>
              </a:spcBef>
              <a:spcAft>
                <a:spcPts val="0"/>
              </a:spcAft>
              <a:buClr>
                <a:srgbClr val="3F51F5"/>
              </a:buClr>
              <a:buSzPts val="3500"/>
              <a:buFont typeface="Nunito ExtraBold"/>
              <a:buNone/>
              <a:defRPr sz="3500">
                <a:solidFill>
                  <a:srgbClr val="3F51F5"/>
                </a:solidFill>
                <a:latin typeface="Nunito ExtraBold"/>
                <a:ea typeface="Nunito ExtraBold"/>
                <a:cs typeface="Nunito ExtraBold"/>
                <a:sym typeface="Nunito ExtraBold"/>
              </a:defRPr>
            </a:lvl9pPr>
          </a:lstStyle>
          <a:p/>
        </p:txBody>
      </p:sp>
      <p:sp>
        <p:nvSpPr>
          <p:cNvPr id="49" name="Google Shape;49;p6"/>
          <p:cNvSpPr txBox="1"/>
          <p:nvPr>
            <p:ph idx="1" type="subTitle"/>
          </p:nvPr>
        </p:nvSpPr>
        <p:spPr>
          <a:xfrm>
            <a:off x="5325120" y="1567271"/>
            <a:ext cx="2256300" cy="1417500"/>
          </a:xfrm>
          <a:prstGeom prst="rect">
            <a:avLst/>
          </a:prstGeom>
          <a:noFill/>
          <a:ln>
            <a:noFill/>
          </a:ln>
        </p:spPr>
        <p:txBody>
          <a:bodyPr anchorCtr="0" anchor="t" bIns="0" lIns="0" spcFirstLastPara="1" rIns="0" wrap="square" tIns="0">
            <a:spAutoFit/>
          </a:bodyPr>
          <a:lstStyle>
            <a:lvl1pPr lvl="0" rtl="0" algn="ctr">
              <a:spcBef>
                <a:spcPts val="0"/>
              </a:spcBef>
              <a:spcAft>
                <a:spcPts val="0"/>
              </a:spcAft>
              <a:buClr>
                <a:srgbClr val="59585B"/>
              </a:buClr>
              <a:buSzPts val="1300"/>
              <a:buFont typeface="Raleway"/>
              <a:buNone/>
              <a:defRPr sz="1300">
                <a:solidFill>
                  <a:srgbClr val="59585B"/>
                </a:solidFill>
                <a:latin typeface="Raleway"/>
                <a:ea typeface="Raleway"/>
                <a:cs typeface="Raleway"/>
                <a:sym typeface="Raleway"/>
              </a:defRPr>
            </a:lvl1pPr>
            <a:lvl2pPr lvl="1" rtl="0" algn="ctr">
              <a:spcBef>
                <a:spcPts val="0"/>
              </a:spcBef>
              <a:spcAft>
                <a:spcPts val="0"/>
              </a:spcAft>
              <a:buClr>
                <a:srgbClr val="59585B"/>
              </a:buClr>
              <a:buSzPts val="1300"/>
              <a:buFont typeface="Raleway"/>
              <a:buNone/>
              <a:defRPr sz="1300">
                <a:solidFill>
                  <a:srgbClr val="59585B"/>
                </a:solidFill>
                <a:latin typeface="Raleway"/>
                <a:ea typeface="Raleway"/>
                <a:cs typeface="Raleway"/>
                <a:sym typeface="Raleway"/>
              </a:defRPr>
            </a:lvl2pPr>
            <a:lvl3pPr lvl="2" rtl="0" algn="ctr">
              <a:spcBef>
                <a:spcPts val="0"/>
              </a:spcBef>
              <a:spcAft>
                <a:spcPts val="0"/>
              </a:spcAft>
              <a:buClr>
                <a:srgbClr val="59585B"/>
              </a:buClr>
              <a:buSzPts val="1300"/>
              <a:buFont typeface="Raleway"/>
              <a:buNone/>
              <a:defRPr sz="1300">
                <a:solidFill>
                  <a:srgbClr val="59585B"/>
                </a:solidFill>
                <a:latin typeface="Raleway"/>
                <a:ea typeface="Raleway"/>
                <a:cs typeface="Raleway"/>
                <a:sym typeface="Raleway"/>
              </a:defRPr>
            </a:lvl3pPr>
            <a:lvl4pPr lvl="3" rtl="0" algn="ctr">
              <a:spcBef>
                <a:spcPts val="0"/>
              </a:spcBef>
              <a:spcAft>
                <a:spcPts val="0"/>
              </a:spcAft>
              <a:buClr>
                <a:srgbClr val="59585B"/>
              </a:buClr>
              <a:buSzPts val="1300"/>
              <a:buFont typeface="Raleway"/>
              <a:buNone/>
              <a:defRPr sz="1300">
                <a:solidFill>
                  <a:srgbClr val="59585B"/>
                </a:solidFill>
                <a:latin typeface="Raleway"/>
                <a:ea typeface="Raleway"/>
                <a:cs typeface="Raleway"/>
                <a:sym typeface="Raleway"/>
              </a:defRPr>
            </a:lvl4pPr>
            <a:lvl5pPr lvl="4" rtl="0" algn="ctr">
              <a:spcBef>
                <a:spcPts val="0"/>
              </a:spcBef>
              <a:spcAft>
                <a:spcPts val="0"/>
              </a:spcAft>
              <a:buClr>
                <a:srgbClr val="59585B"/>
              </a:buClr>
              <a:buSzPts val="1300"/>
              <a:buFont typeface="Raleway"/>
              <a:buNone/>
              <a:defRPr sz="1300">
                <a:solidFill>
                  <a:srgbClr val="59585B"/>
                </a:solidFill>
                <a:latin typeface="Raleway"/>
                <a:ea typeface="Raleway"/>
                <a:cs typeface="Raleway"/>
                <a:sym typeface="Raleway"/>
              </a:defRPr>
            </a:lvl5pPr>
            <a:lvl6pPr lvl="5" rtl="0" algn="ctr">
              <a:spcBef>
                <a:spcPts val="0"/>
              </a:spcBef>
              <a:spcAft>
                <a:spcPts val="0"/>
              </a:spcAft>
              <a:buClr>
                <a:srgbClr val="59585B"/>
              </a:buClr>
              <a:buSzPts val="1300"/>
              <a:buFont typeface="Raleway"/>
              <a:buNone/>
              <a:defRPr sz="1300">
                <a:solidFill>
                  <a:srgbClr val="59585B"/>
                </a:solidFill>
                <a:latin typeface="Raleway"/>
                <a:ea typeface="Raleway"/>
                <a:cs typeface="Raleway"/>
                <a:sym typeface="Raleway"/>
              </a:defRPr>
            </a:lvl6pPr>
            <a:lvl7pPr lvl="6" rtl="0" algn="ctr">
              <a:spcBef>
                <a:spcPts val="0"/>
              </a:spcBef>
              <a:spcAft>
                <a:spcPts val="0"/>
              </a:spcAft>
              <a:buClr>
                <a:srgbClr val="59585B"/>
              </a:buClr>
              <a:buSzPts val="1300"/>
              <a:buFont typeface="Raleway"/>
              <a:buNone/>
              <a:defRPr sz="1300">
                <a:solidFill>
                  <a:srgbClr val="59585B"/>
                </a:solidFill>
                <a:latin typeface="Raleway"/>
                <a:ea typeface="Raleway"/>
                <a:cs typeface="Raleway"/>
                <a:sym typeface="Raleway"/>
              </a:defRPr>
            </a:lvl7pPr>
            <a:lvl8pPr lvl="7" rtl="0" algn="ctr">
              <a:spcBef>
                <a:spcPts val="0"/>
              </a:spcBef>
              <a:spcAft>
                <a:spcPts val="0"/>
              </a:spcAft>
              <a:buClr>
                <a:srgbClr val="59585B"/>
              </a:buClr>
              <a:buSzPts val="1300"/>
              <a:buFont typeface="Raleway"/>
              <a:buNone/>
              <a:defRPr sz="1300">
                <a:solidFill>
                  <a:srgbClr val="59585B"/>
                </a:solidFill>
                <a:latin typeface="Raleway"/>
                <a:ea typeface="Raleway"/>
                <a:cs typeface="Raleway"/>
                <a:sym typeface="Raleway"/>
              </a:defRPr>
            </a:lvl8pPr>
            <a:lvl9pPr lvl="8" rtl="0" algn="ctr">
              <a:spcBef>
                <a:spcPts val="0"/>
              </a:spcBef>
              <a:spcAft>
                <a:spcPts val="0"/>
              </a:spcAft>
              <a:buClr>
                <a:srgbClr val="59585B"/>
              </a:buClr>
              <a:buSzPts val="1300"/>
              <a:buFont typeface="Raleway"/>
              <a:buNone/>
              <a:defRPr sz="1300">
                <a:solidFill>
                  <a:srgbClr val="59585B"/>
                </a:solidFill>
                <a:latin typeface="Raleway"/>
                <a:ea typeface="Raleway"/>
                <a:cs typeface="Raleway"/>
                <a:sym typeface="Raleway"/>
              </a:defRPr>
            </a:lvl9pPr>
          </a:lstStyle>
          <a:p/>
        </p:txBody>
      </p:sp>
      <p:sp>
        <p:nvSpPr>
          <p:cNvPr id="50" name="Google Shape;50;p6"/>
          <p:cNvSpPr txBox="1"/>
          <p:nvPr>
            <p:ph idx="2" type="subTitle"/>
          </p:nvPr>
        </p:nvSpPr>
        <p:spPr>
          <a:xfrm>
            <a:off x="5325125" y="1243525"/>
            <a:ext cx="2256300" cy="160800"/>
          </a:xfrm>
          <a:prstGeom prst="rect">
            <a:avLst/>
          </a:prstGeom>
          <a:noFill/>
          <a:ln>
            <a:noFill/>
          </a:ln>
        </p:spPr>
        <p:txBody>
          <a:bodyPr anchorCtr="0" anchor="t" bIns="0" lIns="0" spcFirstLastPara="1" rIns="0" wrap="square" tIns="0">
            <a:spAutoFit/>
          </a:bodyPr>
          <a:lstStyle>
            <a:lvl1pPr lvl="0" rtl="0" algn="ctr">
              <a:spcBef>
                <a:spcPts val="0"/>
              </a:spcBef>
              <a:spcAft>
                <a:spcPts val="0"/>
              </a:spcAft>
              <a:buClr>
                <a:srgbClr val="59585B"/>
              </a:buClr>
              <a:buSzPts val="1300"/>
              <a:buFont typeface="Nunito ExtraBold"/>
              <a:buNone/>
              <a:defRPr sz="1300">
                <a:solidFill>
                  <a:srgbClr val="59585B"/>
                </a:solidFill>
                <a:latin typeface="Nunito ExtraBold"/>
                <a:ea typeface="Nunito ExtraBold"/>
                <a:cs typeface="Nunito ExtraBold"/>
                <a:sym typeface="Nunito ExtraBold"/>
              </a:defRPr>
            </a:lvl1pPr>
            <a:lvl2pPr lvl="1" rtl="0" algn="ctr">
              <a:spcBef>
                <a:spcPts val="0"/>
              </a:spcBef>
              <a:spcAft>
                <a:spcPts val="0"/>
              </a:spcAft>
              <a:buClr>
                <a:srgbClr val="59585B"/>
              </a:buClr>
              <a:buSzPts val="1300"/>
              <a:buFont typeface="Nunito ExtraBold"/>
              <a:buNone/>
              <a:defRPr sz="1300">
                <a:solidFill>
                  <a:srgbClr val="59585B"/>
                </a:solidFill>
                <a:latin typeface="Nunito ExtraBold"/>
                <a:ea typeface="Nunito ExtraBold"/>
                <a:cs typeface="Nunito ExtraBold"/>
                <a:sym typeface="Nunito ExtraBold"/>
              </a:defRPr>
            </a:lvl2pPr>
            <a:lvl3pPr lvl="2" rtl="0" algn="ctr">
              <a:spcBef>
                <a:spcPts val="0"/>
              </a:spcBef>
              <a:spcAft>
                <a:spcPts val="0"/>
              </a:spcAft>
              <a:buClr>
                <a:srgbClr val="59585B"/>
              </a:buClr>
              <a:buSzPts val="1300"/>
              <a:buFont typeface="Nunito ExtraBold"/>
              <a:buNone/>
              <a:defRPr sz="1300">
                <a:solidFill>
                  <a:srgbClr val="59585B"/>
                </a:solidFill>
                <a:latin typeface="Nunito ExtraBold"/>
                <a:ea typeface="Nunito ExtraBold"/>
                <a:cs typeface="Nunito ExtraBold"/>
                <a:sym typeface="Nunito ExtraBold"/>
              </a:defRPr>
            </a:lvl3pPr>
            <a:lvl4pPr lvl="3" rtl="0" algn="ctr">
              <a:spcBef>
                <a:spcPts val="0"/>
              </a:spcBef>
              <a:spcAft>
                <a:spcPts val="0"/>
              </a:spcAft>
              <a:buClr>
                <a:srgbClr val="59585B"/>
              </a:buClr>
              <a:buSzPts val="1300"/>
              <a:buFont typeface="Nunito ExtraBold"/>
              <a:buNone/>
              <a:defRPr sz="1300">
                <a:solidFill>
                  <a:srgbClr val="59585B"/>
                </a:solidFill>
                <a:latin typeface="Nunito ExtraBold"/>
                <a:ea typeface="Nunito ExtraBold"/>
                <a:cs typeface="Nunito ExtraBold"/>
                <a:sym typeface="Nunito ExtraBold"/>
              </a:defRPr>
            </a:lvl4pPr>
            <a:lvl5pPr lvl="4" rtl="0" algn="ctr">
              <a:spcBef>
                <a:spcPts val="0"/>
              </a:spcBef>
              <a:spcAft>
                <a:spcPts val="0"/>
              </a:spcAft>
              <a:buClr>
                <a:srgbClr val="59585B"/>
              </a:buClr>
              <a:buSzPts val="1300"/>
              <a:buFont typeface="Nunito ExtraBold"/>
              <a:buNone/>
              <a:defRPr sz="1300">
                <a:solidFill>
                  <a:srgbClr val="59585B"/>
                </a:solidFill>
                <a:latin typeface="Nunito ExtraBold"/>
                <a:ea typeface="Nunito ExtraBold"/>
                <a:cs typeface="Nunito ExtraBold"/>
                <a:sym typeface="Nunito ExtraBold"/>
              </a:defRPr>
            </a:lvl5pPr>
            <a:lvl6pPr lvl="5" rtl="0" algn="ctr">
              <a:spcBef>
                <a:spcPts val="0"/>
              </a:spcBef>
              <a:spcAft>
                <a:spcPts val="0"/>
              </a:spcAft>
              <a:buClr>
                <a:srgbClr val="59585B"/>
              </a:buClr>
              <a:buSzPts val="1300"/>
              <a:buFont typeface="Nunito ExtraBold"/>
              <a:buNone/>
              <a:defRPr sz="1300">
                <a:solidFill>
                  <a:srgbClr val="59585B"/>
                </a:solidFill>
                <a:latin typeface="Nunito ExtraBold"/>
                <a:ea typeface="Nunito ExtraBold"/>
                <a:cs typeface="Nunito ExtraBold"/>
                <a:sym typeface="Nunito ExtraBold"/>
              </a:defRPr>
            </a:lvl6pPr>
            <a:lvl7pPr lvl="6" rtl="0" algn="ctr">
              <a:spcBef>
                <a:spcPts val="0"/>
              </a:spcBef>
              <a:spcAft>
                <a:spcPts val="0"/>
              </a:spcAft>
              <a:buClr>
                <a:srgbClr val="59585B"/>
              </a:buClr>
              <a:buSzPts val="1300"/>
              <a:buFont typeface="Nunito ExtraBold"/>
              <a:buNone/>
              <a:defRPr sz="1300">
                <a:solidFill>
                  <a:srgbClr val="59585B"/>
                </a:solidFill>
                <a:latin typeface="Nunito ExtraBold"/>
                <a:ea typeface="Nunito ExtraBold"/>
                <a:cs typeface="Nunito ExtraBold"/>
                <a:sym typeface="Nunito ExtraBold"/>
              </a:defRPr>
            </a:lvl7pPr>
            <a:lvl8pPr lvl="7" rtl="0" algn="ctr">
              <a:spcBef>
                <a:spcPts val="0"/>
              </a:spcBef>
              <a:spcAft>
                <a:spcPts val="0"/>
              </a:spcAft>
              <a:buClr>
                <a:srgbClr val="59585B"/>
              </a:buClr>
              <a:buSzPts val="1300"/>
              <a:buFont typeface="Nunito ExtraBold"/>
              <a:buNone/>
              <a:defRPr sz="1300">
                <a:solidFill>
                  <a:srgbClr val="59585B"/>
                </a:solidFill>
                <a:latin typeface="Nunito ExtraBold"/>
                <a:ea typeface="Nunito ExtraBold"/>
                <a:cs typeface="Nunito ExtraBold"/>
                <a:sym typeface="Nunito ExtraBold"/>
              </a:defRPr>
            </a:lvl8pPr>
            <a:lvl9pPr lvl="8" rtl="0" algn="ctr">
              <a:spcBef>
                <a:spcPts val="0"/>
              </a:spcBef>
              <a:spcAft>
                <a:spcPts val="0"/>
              </a:spcAft>
              <a:buClr>
                <a:srgbClr val="59585B"/>
              </a:buClr>
              <a:buSzPts val="1300"/>
              <a:buFont typeface="Nunito ExtraBold"/>
              <a:buNone/>
              <a:defRPr sz="1300">
                <a:solidFill>
                  <a:srgbClr val="59585B"/>
                </a:solidFill>
                <a:latin typeface="Nunito ExtraBold"/>
                <a:ea typeface="Nunito ExtraBold"/>
                <a:cs typeface="Nunito ExtraBold"/>
                <a:sym typeface="Nunito ExtraBold"/>
              </a:defRPr>
            </a:lvl9pPr>
          </a:lstStyle>
          <a:p/>
        </p:txBody>
      </p:sp>
      <p:sp>
        <p:nvSpPr>
          <p:cNvPr id="51" name="Google Shape;51;p6"/>
          <p:cNvSpPr txBox="1"/>
          <p:nvPr>
            <p:ph idx="3" type="subTitle"/>
          </p:nvPr>
        </p:nvSpPr>
        <p:spPr>
          <a:xfrm>
            <a:off x="519450" y="4290425"/>
            <a:ext cx="2874000" cy="911700"/>
          </a:xfrm>
          <a:prstGeom prst="rect">
            <a:avLst/>
          </a:prstGeom>
          <a:noFill/>
          <a:ln>
            <a:noFill/>
          </a:ln>
        </p:spPr>
        <p:txBody>
          <a:bodyPr anchorCtr="0" anchor="t" bIns="0" lIns="0" spcFirstLastPara="1" rIns="0" wrap="square" tIns="0">
            <a:spAutoFit/>
          </a:bodyPr>
          <a:lstStyle>
            <a:lvl1pPr lvl="0" rtl="0">
              <a:spcBef>
                <a:spcPts val="0"/>
              </a:spcBef>
              <a:spcAft>
                <a:spcPts val="0"/>
              </a:spcAft>
              <a:buClr>
                <a:schemeClr val="lt1"/>
              </a:buClr>
              <a:buSzPts val="1600"/>
              <a:buFont typeface="Nunito ExtraBold"/>
              <a:buNone/>
              <a:defRPr sz="1600">
                <a:solidFill>
                  <a:schemeClr val="lt1"/>
                </a:solidFill>
                <a:latin typeface="Nunito ExtraBold"/>
                <a:ea typeface="Nunito ExtraBold"/>
                <a:cs typeface="Nunito ExtraBold"/>
                <a:sym typeface="Nunito ExtraBold"/>
              </a:defRPr>
            </a:lvl1pPr>
            <a:lvl2pPr lvl="1" rtl="0" algn="ctr">
              <a:spcBef>
                <a:spcPts val="0"/>
              </a:spcBef>
              <a:spcAft>
                <a:spcPts val="0"/>
              </a:spcAft>
              <a:buClr>
                <a:schemeClr val="lt1"/>
              </a:buClr>
              <a:buSzPts val="1300"/>
              <a:buFont typeface="Nunito ExtraBold"/>
              <a:buNone/>
              <a:defRPr sz="1300">
                <a:solidFill>
                  <a:schemeClr val="lt1"/>
                </a:solidFill>
                <a:latin typeface="Nunito ExtraBold"/>
                <a:ea typeface="Nunito ExtraBold"/>
                <a:cs typeface="Nunito ExtraBold"/>
                <a:sym typeface="Nunito ExtraBold"/>
              </a:defRPr>
            </a:lvl2pPr>
            <a:lvl3pPr lvl="2" rtl="0" algn="ctr">
              <a:spcBef>
                <a:spcPts val="0"/>
              </a:spcBef>
              <a:spcAft>
                <a:spcPts val="0"/>
              </a:spcAft>
              <a:buClr>
                <a:schemeClr val="lt1"/>
              </a:buClr>
              <a:buSzPts val="1300"/>
              <a:buFont typeface="Nunito ExtraBold"/>
              <a:buNone/>
              <a:defRPr sz="1300">
                <a:solidFill>
                  <a:schemeClr val="lt1"/>
                </a:solidFill>
                <a:latin typeface="Nunito ExtraBold"/>
                <a:ea typeface="Nunito ExtraBold"/>
                <a:cs typeface="Nunito ExtraBold"/>
                <a:sym typeface="Nunito ExtraBold"/>
              </a:defRPr>
            </a:lvl3pPr>
            <a:lvl4pPr lvl="3" rtl="0" algn="ctr">
              <a:spcBef>
                <a:spcPts val="0"/>
              </a:spcBef>
              <a:spcAft>
                <a:spcPts val="0"/>
              </a:spcAft>
              <a:buClr>
                <a:schemeClr val="lt1"/>
              </a:buClr>
              <a:buSzPts val="1300"/>
              <a:buFont typeface="Nunito ExtraBold"/>
              <a:buNone/>
              <a:defRPr sz="1300">
                <a:solidFill>
                  <a:schemeClr val="lt1"/>
                </a:solidFill>
                <a:latin typeface="Nunito ExtraBold"/>
                <a:ea typeface="Nunito ExtraBold"/>
                <a:cs typeface="Nunito ExtraBold"/>
                <a:sym typeface="Nunito ExtraBold"/>
              </a:defRPr>
            </a:lvl4pPr>
            <a:lvl5pPr lvl="4" rtl="0" algn="ctr">
              <a:spcBef>
                <a:spcPts val="0"/>
              </a:spcBef>
              <a:spcAft>
                <a:spcPts val="0"/>
              </a:spcAft>
              <a:buClr>
                <a:schemeClr val="lt1"/>
              </a:buClr>
              <a:buSzPts val="1300"/>
              <a:buFont typeface="Nunito ExtraBold"/>
              <a:buNone/>
              <a:defRPr sz="1300">
                <a:solidFill>
                  <a:schemeClr val="lt1"/>
                </a:solidFill>
                <a:latin typeface="Nunito ExtraBold"/>
                <a:ea typeface="Nunito ExtraBold"/>
                <a:cs typeface="Nunito ExtraBold"/>
                <a:sym typeface="Nunito ExtraBold"/>
              </a:defRPr>
            </a:lvl5pPr>
            <a:lvl6pPr lvl="5" rtl="0" algn="ctr">
              <a:spcBef>
                <a:spcPts val="0"/>
              </a:spcBef>
              <a:spcAft>
                <a:spcPts val="0"/>
              </a:spcAft>
              <a:buClr>
                <a:schemeClr val="lt1"/>
              </a:buClr>
              <a:buSzPts val="1300"/>
              <a:buFont typeface="Nunito ExtraBold"/>
              <a:buNone/>
              <a:defRPr sz="1300">
                <a:solidFill>
                  <a:schemeClr val="lt1"/>
                </a:solidFill>
                <a:latin typeface="Nunito ExtraBold"/>
                <a:ea typeface="Nunito ExtraBold"/>
                <a:cs typeface="Nunito ExtraBold"/>
                <a:sym typeface="Nunito ExtraBold"/>
              </a:defRPr>
            </a:lvl6pPr>
            <a:lvl7pPr lvl="6" rtl="0" algn="ctr">
              <a:spcBef>
                <a:spcPts val="0"/>
              </a:spcBef>
              <a:spcAft>
                <a:spcPts val="0"/>
              </a:spcAft>
              <a:buClr>
                <a:schemeClr val="lt1"/>
              </a:buClr>
              <a:buSzPts val="1300"/>
              <a:buFont typeface="Nunito ExtraBold"/>
              <a:buNone/>
              <a:defRPr sz="1300">
                <a:solidFill>
                  <a:schemeClr val="lt1"/>
                </a:solidFill>
                <a:latin typeface="Nunito ExtraBold"/>
                <a:ea typeface="Nunito ExtraBold"/>
                <a:cs typeface="Nunito ExtraBold"/>
                <a:sym typeface="Nunito ExtraBold"/>
              </a:defRPr>
            </a:lvl7pPr>
            <a:lvl8pPr lvl="7" rtl="0" algn="ctr">
              <a:spcBef>
                <a:spcPts val="0"/>
              </a:spcBef>
              <a:spcAft>
                <a:spcPts val="0"/>
              </a:spcAft>
              <a:buClr>
                <a:schemeClr val="lt1"/>
              </a:buClr>
              <a:buSzPts val="1300"/>
              <a:buFont typeface="Nunito ExtraBold"/>
              <a:buNone/>
              <a:defRPr sz="1300">
                <a:solidFill>
                  <a:schemeClr val="lt1"/>
                </a:solidFill>
                <a:latin typeface="Nunito ExtraBold"/>
                <a:ea typeface="Nunito ExtraBold"/>
                <a:cs typeface="Nunito ExtraBold"/>
                <a:sym typeface="Nunito ExtraBold"/>
              </a:defRPr>
            </a:lvl8pPr>
            <a:lvl9pPr lvl="8" rtl="0" algn="ctr">
              <a:spcBef>
                <a:spcPts val="0"/>
              </a:spcBef>
              <a:spcAft>
                <a:spcPts val="0"/>
              </a:spcAft>
              <a:buClr>
                <a:schemeClr val="lt1"/>
              </a:buClr>
              <a:buSzPts val="1300"/>
              <a:buFont typeface="Nunito ExtraBold"/>
              <a:buNone/>
              <a:defRPr sz="1300">
                <a:solidFill>
                  <a:schemeClr val="lt1"/>
                </a:solidFill>
                <a:latin typeface="Nunito ExtraBold"/>
                <a:ea typeface="Nunito ExtraBold"/>
                <a:cs typeface="Nunito ExtraBold"/>
                <a:sym typeface="Nunito ExtraBold"/>
              </a:defRPr>
            </a:lvl9pPr>
          </a:lstStyle>
          <a:p/>
        </p:txBody>
      </p:sp>
      <p:sp>
        <p:nvSpPr>
          <p:cNvPr id="52" name="Google Shape;52;p6"/>
          <p:cNvSpPr/>
          <p:nvPr/>
        </p:nvSpPr>
        <p:spPr>
          <a:xfrm>
            <a:off x="7619000" y="2435081"/>
            <a:ext cx="399097" cy="798195"/>
          </a:xfrm>
          <a:custGeom>
            <a:rect b="b" l="l" r="r" t="t"/>
            <a:pathLst>
              <a:path extrusionOk="0" h="1064260" w="532129">
                <a:moveTo>
                  <a:pt x="532002" y="0"/>
                </a:moveTo>
                <a:lnTo>
                  <a:pt x="483580" y="2174"/>
                </a:lnTo>
                <a:lnTo>
                  <a:pt x="436375" y="8571"/>
                </a:lnTo>
                <a:lnTo>
                  <a:pt x="390576" y="19003"/>
                </a:lnTo>
                <a:lnTo>
                  <a:pt x="346370" y="33283"/>
                </a:lnTo>
                <a:lnTo>
                  <a:pt x="303946" y="51223"/>
                </a:lnTo>
                <a:lnTo>
                  <a:pt x="263492" y="72634"/>
                </a:lnTo>
                <a:lnTo>
                  <a:pt x="225194" y="97329"/>
                </a:lnTo>
                <a:lnTo>
                  <a:pt x="189241" y="125121"/>
                </a:lnTo>
                <a:lnTo>
                  <a:pt x="155821" y="155821"/>
                </a:lnTo>
                <a:lnTo>
                  <a:pt x="125121" y="189241"/>
                </a:lnTo>
                <a:lnTo>
                  <a:pt x="97329" y="225194"/>
                </a:lnTo>
                <a:lnTo>
                  <a:pt x="72634" y="263492"/>
                </a:lnTo>
                <a:lnTo>
                  <a:pt x="51223" y="303946"/>
                </a:lnTo>
                <a:lnTo>
                  <a:pt x="33283" y="346370"/>
                </a:lnTo>
                <a:lnTo>
                  <a:pt x="19003" y="390576"/>
                </a:lnTo>
                <a:lnTo>
                  <a:pt x="8571" y="436375"/>
                </a:lnTo>
                <a:lnTo>
                  <a:pt x="2174" y="483580"/>
                </a:lnTo>
                <a:lnTo>
                  <a:pt x="0" y="532003"/>
                </a:lnTo>
                <a:lnTo>
                  <a:pt x="2174" y="580425"/>
                </a:lnTo>
                <a:lnTo>
                  <a:pt x="8571" y="627630"/>
                </a:lnTo>
                <a:lnTo>
                  <a:pt x="19003" y="673429"/>
                </a:lnTo>
                <a:lnTo>
                  <a:pt x="33283" y="717635"/>
                </a:lnTo>
                <a:lnTo>
                  <a:pt x="51223" y="760059"/>
                </a:lnTo>
                <a:lnTo>
                  <a:pt x="72634" y="800513"/>
                </a:lnTo>
                <a:lnTo>
                  <a:pt x="97329" y="838811"/>
                </a:lnTo>
                <a:lnTo>
                  <a:pt x="125121" y="874764"/>
                </a:lnTo>
                <a:lnTo>
                  <a:pt x="155821" y="908184"/>
                </a:lnTo>
                <a:lnTo>
                  <a:pt x="189241" y="938884"/>
                </a:lnTo>
                <a:lnTo>
                  <a:pt x="225194" y="966676"/>
                </a:lnTo>
                <a:lnTo>
                  <a:pt x="263492" y="991371"/>
                </a:lnTo>
                <a:lnTo>
                  <a:pt x="303946" y="1012782"/>
                </a:lnTo>
                <a:lnTo>
                  <a:pt x="346370" y="1030722"/>
                </a:lnTo>
                <a:lnTo>
                  <a:pt x="390576" y="1045002"/>
                </a:lnTo>
                <a:lnTo>
                  <a:pt x="436375" y="1055434"/>
                </a:lnTo>
                <a:lnTo>
                  <a:pt x="483580" y="1061831"/>
                </a:lnTo>
                <a:lnTo>
                  <a:pt x="532002" y="1064006"/>
                </a:lnTo>
                <a:lnTo>
                  <a:pt x="532002" y="0"/>
                </a:lnTo>
                <a:close/>
              </a:path>
            </a:pathLst>
          </a:custGeom>
          <a:solidFill>
            <a:srgbClr val="3F51F5"/>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300">
              <a:solidFill>
                <a:schemeClr val="dk1"/>
              </a:solidFill>
              <a:latin typeface="Calibri"/>
              <a:ea typeface="Calibri"/>
              <a:cs typeface="Calibri"/>
              <a:sym typeface="Calibri"/>
            </a:endParaRPr>
          </a:p>
        </p:txBody>
      </p:sp>
      <p:sp>
        <p:nvSpPr>
          <p:cNvPr id="53" name="Google Shape;53;p6"/>
          <p:cNvSpPr txBox="1"/>
          <p:nvPr>
            <p:ph idx="12" type="sldNum"/>
          </p:nvPr>
        </p:nvSpPr>
        <p:spPr>
          <a:xfrm>
            <a:off x="6065986" y="2740605"/>
            <a:ext cx="1844400" cy="200100"/>
          </a:xfrm>
          <a:prstGeom prst="rect">
            <a:avLst/>
          </a:prstGeom>
          <a:noFill/>
          <a:ln>
            <a:noFill/>
          </a:ln>
        </p:spPr>
        <p:txBody>
          <a:bodyPr anchorCtr="0" anchor="t" bIns="0" lIns="0" spcFirstLastPara="1" rIns="0" wrap="square" tIns="0">
            <a:spAutoFit/>
          </a:bodyPr>
          <a:lstStyle>
            <a:lvl1pPr indent="0" lvl="0" marL="0" marR="0" rtl="0" algn="r">
              <a:spcBef>
                <a:spcPts val="0"/>
              </a:spcBef>
              <a:buNone/>
              <a:defRPr b="1" sz="1300">
                <a:solidFill>
                  <a:schemeClr val="lt1"/>
                </a:solidFill>
                <a:latin typeface="Raleway"/>
                <a:ea typeface="Raleway"/>
                <a:cs typeface="Raleway"/>
                <a:sym typeface="Raleway"/>
              </a:defRPr>
            </a:lvl1pPr>
            <a:lvl2pPr indent="0" lvl="1" marL="0" marR="0" rtl="0" algn="r">
              <a:spcBef>
                <a:spcPts val="0"/>
              </a:spcBef>
              <a:buNone/>
              <a:defRPr b="1" sz="1300">
                <a:solidFill>
                  <a:schemeClr val="lt1"/>
                </a:solidFill>
                <a:latin typeface="Raleway"/>
                <a:ea typeface="Raleway"/>
                <a:cs typeface="Raleway"/>
                <a:sym typeface="Raleway"/>
              </a:defRPr>
            </a:lvl2pPr>
            <a:lvl3pPr indent="0" lvl="2" marL="0" marR="0" rtl="0" algn="r">
              <a:spcBef>
                <a:spcPts val="0"/>
              </a:spcBef>
              <a:buNone/>
              <a:defRPr b="1" sz="1300">
                <a:solidFill>
                  <a:schemeClr val="lt1"/>
                </a:solidFill>
                <a:latin typeface="Raleway"/>
                <a:ea typeface="Raleway"/>
                <a:cs typeface="Raleway"/>
                <a:sym typeface="Raleway"/>
              </a:defRPr>
            </a:lvl3pPr>
            <a:lvl4pPr indent="0" lvl="3" marL="0" marR="0" rtl="0" algn="r">
              <a:spcBef>
                <a:spcPts val="0"/>
              </a:spcBef>
              <a:buNone/>
              <a:defRPr b="1" sz="1300">
                <a:solidFill>
                  <a:schemeClr val="lt1"/>
                </a:solidFill>
                <a:latin typeface="Raleway"/>
                <a:ea typeface="Raleway"/>
                <a:cs typeface="Raleway"/>
                <a:sym typeface="Raleway"/>
              </a:defRPr>
            </a:lvl4pPr>
            <a:lvl5pPr indent="0" lvl="4" marL="0" marR="0" rtl="0" algn="r">
              <a:spcBef>
                <a:spcPts val="0"/>
              </a:spcBef>
              <a:buNone/>
              <a:defRPr b="1" sz="1300">
                <a:solidFill>
                  <a:schemeClr val="lt1"/>
                </a:solidFill>
                <a:latin typeface="Raleway"/>
                <a:ea typeface="Raleway"/>
                <a:cs typeface="Raleway"/>
                <a:sym typeface="Raleway"/>
              </a:defRPr>
            </a:lvl5pPr>
            <a:lvl6pPr indent="0" lvl="5" marL="0" marR="0" rtl="0" algn="r">
              <a:spcBef>
                <a:spcPts val="0"/>
              </a:spcBef>
              <a:buNone/>
              <a:defRPr b="1" sz="1300">
                <a:solidFill>
                  <a:schemeClr val="lt1"/>
                </a:solidFill>
                <a:latin typeface="Raleway"/>
                <a:ea typeface="Raleway"/>
                <a:cs typeface="Raleway"/>
                <a:sym typeface="Raleway"/>
              </a:defRPr>
            </a:lvl6pPr>
            <a:lvl7pPr indent="0" lvl="6" marL="0" marR="0" rtl="0" algn="r">
              <a:spcBef>
                <a:spcPts val="0"/>
              </a:spcBef>
              <a:buNone/>
              <a:defRPr b="1" sz="1300">
                <a:solidFill>
                  <a:schemeClr val="lt1"/>
                </a:solidFill>
                <a:latin typeface="Raleway"/>
                <a:ea typeface="Raleway"/>
                <a:cs typeface="Raleway"/>
                <a:sym typeface="Raleway"/>
              </a:defRPr>
            </a:lvl7pPr>
            <a:lvl8pPr indent="0" lvl="7" marL="0" marR="0" rtl="0" algn="r">
              <a:spcBef>
                <a:spcPts val="0"/>
              </a:spcBef>
              <a:buNone/>
              <a:defRPr b="1" sz="1300">
                <a:solidFill>
                  <a:schemeClr val="lt1"/>
                </a:solidFill>
                <a:latin typeface="Raleway"/>
                <a:ea typeface="Raleway"/>
                <a:cs typeface="Raleway"/>
                <a:sym typeface="Raleway"/>
              </a:defRPr>
            </a:lvl8pPr>
            <a:lvl9pPr indent="0" lvl="8" marL="0" marR="0" rtl="0" algn="r">
              <a:spcBef>
                <a:spcPts val="0"/>
              </a:spcBef>
              <a:buNone/>
              <a:defRPr b="1" sz="1300">
                <a:solidFill>
                  <a:schemeClr val="lt1"/>
                </a:solidFill>
                <a:latin typeface="Raleway"/>
                <a:ea typeface="Raleway"/>
                <a:cs typeface="Raleway"/>
                <a:sym typeface="Raleway"/>
              </a:defRPr>
            </a:lvl9pPr>
          </a:lstStyle>
          <a:p>
            <a:pPr indent="0" lvl="0" marL="0" rtl="0" algn="r">
              <a:spcBef>
                <a:spcPts val="0"/>
              </a:spcBef>
              <a:spcAft>
                <a:spcPts val="0"/>
              </a:spcAft>
              <a:buNone/>
            </a:pPr>
            <a:fld id="{00000000-1234-1234-1234-123412341234}" type="slidenum">
              <a:rPr lang="en"/>
              <a:t>‹#›</a:t>
            </a:fld>
            <a:endParaRPr u="none"/>
          </a:p>
        </p:txBody>
      </p:sp>
      <p:sp>
        <p:nvSpPr>
          <p:cNvPr id="54" name="Google Shape;54;p6"/>
          <p:cNvSpPr txBox="1"/>
          <p:nvPr>
            <p:ph idx="4" type="subTitle"/>
          </p:nvPr>
        </p:nvSpPr>
        <p:spPr>
          <a:xfrm>
            <a:off x="212427" y="5505673"/>
            <a:ext cx="2966700" cy="94200"/>
          </a:xfrm>
          <a:prstGeom prst="rect">
            <a:avLst/>
          </a:prstGeom>
          <a:noFill/>
          <a:ln>
            <a:noFill/>
          </a:ln>
        </p:spPr>
        <p:txBody>
          <a:bodyPr anchorCtr="0" anchor="t" bIns="0" lIns="0" spcFirstLastPara="1" rIns="0" wrap="square" tIns="0">
            <a:spAutoFit/>
          </a:bodyPr>
          <a:lstStyle>
            <a:lvl1pPr lvl="0" rtl="0">
              <a:spcBef>
                <a:spcPts val="0"/>
              </a:spcBef>
              <a:spcAft>
                <a:spcPts val="0"/>
              </a:spcAft>
              <a:buClr>
                <a:srgbClr val="59585B"/>
              </a:buClr>
              <a:buSzPts val="550"/>
              <a:buFont typeface="Raleway"/>
              <a:buNone/>
              <a:defRPr sz="550">
                <a:solidFill>
                  <a:srgbClr val="59585B"/>
                </a:solidFill>
                <a:latin typeface="Raleway"/>
                <a:ea typeface="Raleway"/>
                <a:cs typeface="Raleway"/>
                <a:sym typeface="Raleway"/>
              </a:defRPr>
            </a:lvl1pPr>
            <a:lvl2pPr lvl="1" rtl="0" algn="ctr">
              <a:spcBef>
                <a:spcPts val="0"/>
              </a:spcBef>
              <a:spcAft>
                <a:spcPts val="0"/>
              </a:spcAft>
              <a:buClr>
                <a:srgbClr val="59585B"/>
              </a:buClr>
              <a:buSzPts val="1300"/>
              <a:buFont typeface="Raleway"/>
              <a:buNone/>
              <a:defRPr sz="1300">
                <a:solidFill>
                  <a:srgbClr val="59585B"/>
                </a:solidFill>
                <a:latin typeface="Raleway"/>
                <a:ea typeface="Raleway"/>
                <a:cs typeface="Raleway"/>
                <a:sym typeface="Raleway"/>
              </a:defRPr>
            </a:lvl2pPr>
            <a:lvl3pPr lvl="2" rtl="0" algn="ctr">
              <a:spcBef>
                <a:spcPts val="0"/>
              </a:spcBef>
              <a:spcAft>
                <a:spcPts val="0"/>
              </a:spcAft>
              <a:buClr>
                <a:srgbClr val="59585B"/>
              </a:buClr>
              <a:buSzPts val="1300"/>
              <a:buFont typeface="Raleway"/>
              <a:buNone/>
              <a:defRPr sz="1300">
                <a:solidFill>
                  <a:srgbClr val="59585B"/>
                </a:solidFill>
                <a:latin typeface="Raleway"/>
                <a:ea typeface="Raleway"/>
                <a:cs typeface="Raleway"/>
                <a:sym typeface="Raleway"/>
              </a:defRPr>
            </a:lvl3pPr>
            <a:lvl4pPr lvl="3" rtl="0" algn="ctr">
              <a:spcBef>
                <a:spcPts val="0"/>
              </a:spcBef>
              <a:spcAft>
                <a:spcPts val="0"/>
              </a:spcAft>
              <a:buClr>
                <a:srgbClr val="59585B"/>
              </a:buClr>
              <a:buSzPts val="1300"/>
              <a:buFont typeface="Raleway"/>
              <a:buNone/>
              <a:defRPr sz="1300">
                <a:solidFill>
                  <a:srgbClr val="59585B"/>
                </a:solidFill>
                <a:latin typeface="Raleway"/>
                <a:ea typeface="Raleway"/>
                <a:cs typeface="Raleway"/>
                <a:sym typeface="Raleway"/>
              </a:defRPr>
            </a:lvl4pPr>
            <a:lvl5pPr lvl="4" rtl="0" algn="ctr">
              <a:spcBef>
                <a:spcPts val="0"/>
              </a:spcBef>
              <a:spcAft>
                <a:spcPts val="0"/>
              </a:spcAft>
              <a:buClr>
                <a:srgbClr val="59585B"/>
              </a:buClr>
              <a:buSzPts val="1300"/>
              <a:buFont typeface="Raleway"/>
              <a:buNone/>
              <a:defRPr sz="1300">
                <a:solidFill>
                  <a:srgbClr val="59585B"/>
                </a:solidFill>
                <a:latin typeface="Raleway"/>
                <a:ea typeface="Raleway"/>
                <a:cs typeface="Raleway"/>
                <a:sym typeface="Raleway"/>
              </a:defRPr>
            </a:lvl5pPr>
            <a:lvl6pPr lvl="5" rtl="0" algn="ctr">
              <a:spcBef>
                <a:spcPts val="0"/>
              </a:spcBef>
              <a:spcAft>
                <a:spcPts val="0"/>
              </a:spcAft>
              <a:buClr>
                <a:srgbClr val="59585B"/>
              </a:buClr>
              <a:buSzPts val="1300"/>
              <a:buFont typeface="Raleway"/>
              <a:buNone/>
              <a:defRPr sz="1300">
                <a:solidFill>
                  <a:srgbClr val="59585B"/>
                </a:solidFill>
                <a:latin typeface="Raleway"/>
                <a:ea typeface="Raleway"/>
                <a:cs typeface="Raleway"/>
                <a:sym typeface="Raleway"/>
              </a:defRPr>
            </a:lvl6pPr>
            <a:lvl7pPr lvl="6" rtl="0" algn="ctr">
              <a:spcBef>
                <a:spcPts val="0"/>
              </a:spcBef>
              <a:spcAft>
                <a:spcPts val="0"/>
              </a:spcAft>
              <a:buClr>
                <a:srgbClr val="59585B"/>
              </a:buClr>
              <a:buSzPts val="1300"/>
              <a:buFont typeface="Raleway"/>
              <a:buNone/>
              <a:defRPr sz="1300">
                <a:solidFill>
                  <a:srgbClr val="59585B"/>
                </a:solidFill>
                <a:latin typeface="Raleway"/>
                <a:ea typeface="Raleway"/>
                <a:cs typeface="Raleway"/>
                <a:sym typeface="Raleway"/>
              </a:defRPr>
            </a:lvl7pPr>
            <a:lvl8pPr lvl="7" rtl="0" algn="ctr">
              <a:spcBef>
                <a:spcPts val="0"/>
              </a:spcBef>
              <a:spcAft>
                <a:spcPts val="0"/>
              </a:spcAft>
              <a:buClr>
                <a:srgbClr val="59585B"/>
              </a:buClr>
              <a:buSzPts val="1300"/>
              <a:buFont typeface="Raleway"/>
              <a:buNone/>
              <a:defRPr sz="1300">
                <a:solidFill>
                  <a:srgbClr val="59585B"/>
                </a:solidFill>
                <a:latin typeface="Raleway"/>
                <a:ea typeface="Raleway"/>
                <a:cs typeface="Raleway"/>
                <a:sym typeface="Raleway"/>
              </a:defRPr>
            </a:lvl8pPr>
            <a:lvl9pPr lvl="8" rtl="0" algn="ctr">
              <a:spcBef>
                <a:spcPts val="0"/>
              </a:spcBef>
              <a:spcAft>
                <a:spcPts val="0"/>
              </a:spcAft>
              <a:buClr>
                <a:srgbClr val="59585B"/>
              </a:buClr>
              <a:buSzPts val="1300"/>
              <a:buFont typeface="Raleway"/>
              <a:buNone/>
              <a:defRPr sz="1300">
                <a:solidFill>
                  <a:srgbClr val="59585B"/>
                </a:solidFill>
                <a:latin typeface="Raleway"/>
                <a:ea typeface="Raleway"/>
                <a:cs typeface="Raleway"/>
                <a:sym typeface="Raleway"/>
              </a:defRPr>
            </a:lvl9pPr>
          </a:lstStyle>
          <a:p/>
        </p:txBody>
      </p:sp>
      <p:sp>
        <p:nvSpPr>
          <p:cNvPr id="55" name="Google Shape;55;p6"/>
          <p:cNvSpPr txBox="1"/>
          <p:nvPr>
            <p:ph idx="5" type="title"/>
          </p:nvPr>
        </p:nvSpPr>
        <p:spPr>
          <a:xfrm>
            <a:off x="2791950" y="1184200"/>
            <a:ext cx="2435100" cy="1756500"/>
          </a:xfrm>
          <a:prstGeom prst="rect">
            <a:avLst/>
          </a:prstGeom>
          <a:noFill/>
          <a:ln>
            <a:noFill/>
          </a:ln>
        </p:spPr>
        <p:txBody>
          <a:bodyPr anchorCtr="0" anchor="t" bIns="0" lIns="0" spcFirstLastPara="1" rIns="0" wrap="square" tIns="0">
            <a:spAutoFit/>
          </a:bodyPr>
          <a:lstStyle>
            <a:lvl1pPr lvl="0" rtl="0" algn="ctr">
              <a:lnSpc>
                <a:spcPct val="90000"/>
              </a:lnSpc>
              <a:spcBef>
                <a:spcPts val="0"/>
              </a:spcBef>
              <a:spcAft>
                <a:spcPts val="0"/>
              </a:spcAft>
              <a:buClr>
                <a:srgbClr val="3F51F5"/>
              </a:buClr>
              <a:buSzPts val="3500"/>
              <a:buFont typeface="Nunito ExtraBold"/>
              <a:buNone/>
              <a:defRPr i="0" sz="3500">
                <a:solidFill>
                  <a:srgbClr val="3F51F5"/>
                </a:solidFill>
                <a:latin typeface="Nunito ExtraBold"/>
                <a:ea typeface="Nunito ExtraBold"/>
                <a:cs typeface="Nunito ExtraBold"/>
                <a:sym typeface="Nunito ExtraBold"/>
              </a:defRPr>
            </a:lvl1pPr>
            <a:lvl2pPr lvl="1" rtl="0" algn="ctr">
              <a:spcBef>
                <a:spcPts val="0"/>
              </a:spcBef>
              <a:spcAft>
                <a:spcPts val="0"/>
              </a:spcAft>
              <a:buClr>
                <a:srgbClr val="3F51F5"/>
              </a:buClr>
              <a:buSzPts val="3500"/>
              <a:buFont typeface="Nunito ExtraBold"/>
              <a:buNone/>
              <a:defRPr sz="3500">
                <a:solidFill>
                  <a:srgbClr val="3F51F5"/>
                </a:solidFill>
                <a:latin typeface="Nunito ExtraBold"/>
                <a:ea typeface="Nunito ExtraBold"/>
                <a:cs typeface="Nunito ExtraBold"/>
                <a:sym typeface="Nunito ExtraBold"/>
              </a:defRPr>
            </a:lvl2pPr>
            <a:lvl3pPr lvl="2" rtl="0" algn="ctr">
              <a:spcBef>
                <a:spcPts val="0"/>
              </a:spcBef>
              <a:spcAft>
                <a:spcPts val="0"/>
              </a:spcAft>
              <a:buClr>
                <a:srgbClr val="3F51F5"/>
              </a:buClr>
              <a:buSzPts val="3500"/>
              <a:buFont typeface="Nunito ExtraBold"/>
              <a:buNone/>
              <a:defRPr sz="3500">
                <a:solidFill>
                  <a:srgbClr val="3F51F5"/>
                </a:solidFill>
                <a:latin typeface="Nunito ExtraBold"/>
                <a:ea typeface="Nunito ExtraBold"/>
                <a:cs typeface="Nunito ExtraBold"/>
                <a:sym typeface="Nunito ExtraBold"/>
              </a:defRPr>
            </a:lvl3pPr>
            <a:lvl4pPr lvl="3" rtl="0" algn="ctr">
              <a:spcBef>
                <a:spcPts val="0"/>
              </a:spcBef>
              <a:spcAft>
                <a:spcPts val="0"/>
              </a:spcAft>
              <a:buClr>
                <a:srgbClr val="3F51F5"/>
              </a:buClr>
              <a:buSzPts val="3500"/>
              <a:buFont typeface="Nunito ExtraBold"/>
              <a:buNone/>
              <a:defRPr sz="3500">
                <a:solidFill>
                  <a:srgbClr val="3F51F5"/>
                </a:solidFill>
                <a:latin typeface="Nunito ExtraBold"/>
                <a:ea typeface="Nunito ExtraBold"/>
                <a:cs typeface="Nunito ExtraBold"/>
                <a:sym typeface="Nunito ExtraBold"/>
              </a:defRPr>
            </a:lvl4pPr>
            <a:lvl5pPr lvl="4" rtl="0" algn="ctr">
              <a:spcBef>
                <a:spcPts val="0"/>
              </a:spcBef>
              <a:spcAft>
                <a:spcPts val="0"/>
              </a:spcAft>
              <a:buClr>
                <a:srgbClr val="3F51F5"/>
              </a:buClr>
              <a:buSzPts val="3500"/>
              <a:buFont typeface="Nunito ExtraBold"/>
              <a:buNone/>
              <a:defRPr sz="3500">
                <a:solidFill>
                  <a:srgbClr val="3F51F5"/>
                </a:solidFill>
                <a:latin typeface="Nunito ExtraBold"/>
                <a:ea typeface="Nunito ExtraBold"/>
                <a:cs typeface="Nunito ExtraBold"/>
                <a:sym typeface="Nunito ExtraBold"/>
              </a:defRPr>
            </a:lvl5pPr>
            <a:lvl6pPr lvl="5" rtl="0" algn="ctr">
              <a:spcBef>
                <a:spcPts val="0"/>
              </a:spcBef>
              <a:spcAft>
                <a:spcPts val="0"/>
              </a:spcAft>
              <a:buClr>
                <a:srgbClr val="3F51F5"/>
              </a:buClr>
              <a:buSzPts val="3500"/>
              <a:buFont typeface="Nunito ExtraBold"/>
              <a:buNone/>
              <a:defRPr sz="3500">
                <a:solidFill>
                  <a:srgbClr val="3F51F5"/>
                </a:solidFill>
                <a:latin typeface="Nunito ExtraBold"/>
                <a:ea typeface="Nunito ExtraBold"/>
                <a:cs typeface="Nunito ExtraBold"/>
                <a:sym typeface="Nunito ExtraBold"/>
              </a:defRPr>
            </a:lvl6pPr>
            <a:lvl7pPr lvl="6" rtl="0" algn="ctr">
              <a:spcBef>
                <a:spcPts val="0"/>
              </a:spcBef>
              <a:spcAft>
                <a:spcPts val="0"/>
              </a:spcAft>
              <a:buClr>
                <a:srgbClr val="3F51F5"/>
              </a:buClr>
              <a:buSzPts val="3500"/>
              <a:buFont typeface="Nunito ExtraBold"/>
              <a:buNone/>
              <a:defRPr sz="3500">
                <a:solidFill>
                  <a:srgbClr val="3F51F5"/>
                </a:solidFill>
                <a:latin typeface="Nunito ExtraBold"/>
                <a:ea typeface="Nunito ExtraBold"/>
                <a:cs typeface="Nunito ExtraBold"/>
                <a:sym typeface="Nunito ExtraBold"/>
              </a:defRPr>
            </a:lvl7pPr>
            <a:lvl8pPr lvl="7" rtl="0" algn="ctr">
              <a:spcBef>
                <a:spcPts val="0"/>
              </a:spcBef>
              <a:spcAft>
                <a:spcPts val="0"/>
              </a:spcAft>
              <a:buClr>
                <a:srgbClr val="3F51F5"/>
              </a:buClr>
              <a:buSzPts val="3500"/>
              <a:buFont typeface="Nunito ExtraBold"/>
              <a:buNone/>
              <a:defRPr sz="3500">
                <a:solidFill>
                  <a:srgbClr val="3F51F5"/>
                </a:solidFill>
                <a:latin typeface="Nunito ExtraBold"/>
                <a:ea typeface="Nunito ExtraBold"/>
                <a:cs typeface="Nunito ExtraBold"/>
                <a:sym typeface="Nunito ExtraBold"/>
              </a:defRPr>
            </a:lvl8pPr>
            <a:lvl9pPr lvl="8" rtl="0" algn="ctr">
              <a:spcBef>
                <a:spcPts val="0"/>
              </a:spcBef>
              <a:spcAft>
                <a:spcPts val="0"/>
              </a:spcAft>
              <a:buClr>
                <a:srgbClr val="3F51F5"/>
              </a:buClr>
              <a:buSzPts val="3500"/>
              <a:buFont typeface="Nunito ExtraBold"/>
              <a:buNone/>
              <a:defRPr sz="3500">
                <a:solidFill>
                  <a:srgbClr val="3F51F5"/>
                </a:solidFill>
                <a:latin typeface="Nunito ExtraBold"/>
                <a:ea typeface="Nunito ExtraBold"/>
                <a:cs typeface="Nunito ExtraBold"/>
                <a:sym typeface="Nunito ExtraBold"/>
              </a:defRPr>
            </a:lvl9pPr>
          </a:lstStyle>
          <a:p/>
        </p:txBody>
      </p:sp>
      <p:sp>
        <p:nvSpPr>
          <p:cNvPr id="56" name="Google Shape;56;p6"/>
          <p:cNvSpPr txBox="1"/>
          <p:nvPr>
            <p:ph idx="6" type="subTitle"/>
          </p:nvPr>
        </p:nvSpPr>
        <p:spPr>
          <a:xfrm>
            <a:off x="519450" y="3512075"/>
            <a:ext cx="2874000" cy="911700"/>
          </a:xfrm>
          <a:prstGeom prst="rect">
            <a:avLst/>
          </a:prstGeom>
          <a:noFill/>
          <a:ln>
            <a:noFill/>
          </a:ln>
        </p:spPr>
        <p:txBody>
          <a:bodyPr anchorCtr="0" anchor="t" bIns="0" lIns="0" spcFirstLastPara="1" rIns="0" wrap="square" tIns="0">
            <a:spAutoFit/>
          </a:bodyPr>
          <a:lstStyle>
            <a:lvl1pPr lvl="0" rtl="0">
              <a:spcBef>
                <a:spcPts val="0"/>
              </a:spcBef>
              <a:spcAft>
                <a:spcPts val="0"/>
              </a:spcAft>
              <a:buClr>
                <a:srgbClr val="FF6E14"/>
              </a:buClr>
              <a:buSzPts val="1600"/>
              <a:buFont typeface="Nunito ExtraBold"/>
              <a:buNone/>
              <a:defRPr sz="1600">
                <a:solidFill>
                  <a:srgbClr val="FF6E14"/>
                </a:solidFill>
                <a:latin typeface="Nunito ExtraBold"/>
                <a:ea typeface="Nunito ExtraBold"/>
                <a:cs typeface="Nunito ExtraBold"/>
                <a:sym typeface="Nunito ExtraBold"/>
              </a:defRPr>
            </a:lvl1pPr>
            <a:lvl2pPr lvl="1" rtl="0" algn="ctr">
              <a:spcBef>
                <a:spcPts val="0"/>
              </a:spcBef>
              <a:spcAft>
                <a:spcPts val="0"/>
              </a:spcAft>
              <a:buClr>
                <a:srgbClr val="FF6E14"/>
              </a:buClr>
              <a:buSzPts val="1600"/>
              <a:buFont typeface="Nunito ExtraBold"/>
              <a:buNone/>
              <a:defRPr sz="1600">
                <a:solidFill>
                  <a:srgbClr val="FF6E14"/>
                </a:solidFill>
                <a:latin typeface="Nunito ExtraBold"/>
                <a:ea typeface="Nunito ExtraBold"/>
                <a:cs typeface="Nunito ExtraBold"/>
                <a:sym typeface="Nunito ExtraBold"/>
              </a:defRPr>
            </a:lvl2pPr>
            <a:lvl3pPr lvl="2" rtl="0" algn="ctr">
              <a:spcBef>
                <a:spcPts val="0"/>
              </a:spcBef>
              <a:spcAft>
                <a:spcPts val="0"/>
              </a:spcAft>
              <a:buClr>
                <a:srgbClr val="FF6E14"/>
              </a:buClr>
              <a:buSzPts val="1600"/>
              <a:buFont typeface="Nunito ExtraBold"/>
              <a:buNone/>
              <a:defRPr sz="1600">
                <a:solidFill>
                  <a:srgbClr val="FF6E14"/>
                </a:solidFill>
                <a:latin typeface="Nunito ExtraBold"/>
                <a:ea typeface="Nunito ExtraBold"/>
                <a:cs typeface="Nunito ExtraBold"/>
                <a:sym typeface="Nunito ExtraBold"/>
              </a:defRPr>
            </a:lvl3pPr>
            <a:lvl4pPr lvl="3" rtl="0" algn="ctr">
              <a:spcBef>
                <a:spcPts val="0"/>
              </a:spcBef>
              <a:spcAft>
                <a:spcPts val="0"/>
              </a:spcAft>
              <a:buClr>
                <a:srgbClr val="FF6E14"/>
              </a:buClr>
              <a:buSzPts val="1600"/>
              <a:buFont typeface="Nunito ExtraBold"/>
              <a:buNone/>
              <a:defRPr sz="1600">
                <a:solidFill>
                  <a:srgbClr val="FF6E14"/>
                </a:solidFill>
                <a:latin typeface="Nunito ExtraBold"/>
                <a:ea typeface="Nunito ExtraBold"/>
                <a:cs typeface="Nunito ExtraBold"/>
                <a:sym typeface="Nunito ExtraBold"/>
              </a:defRPr>
            </a:lvl4pPr>
            <a:lvl5pPr lvl="4" rtl="0" algn="ctr">
              <a:spcBef>
                <a:spcPts val="0"/>
              </a:spcBef>
              <a:spcAft>
                <a:spcPts val="0"/>
              </a:spcAft>
              <a:buClr>
                <a:srgbClr val="FF6E14"/>
              </a:buClr>
              <a:buSzPts val="1600"/>
              <a:buFont typeface="Nunito ExtraBold"/>
              <a:buNone/>
              <a:defRPr sz="1600">
                <a:solidFill>
                  <a:srgbClr val="FF6E14"/>
                </a:solidFill>
                <a:latin typeface="Nunito ExtraBold"/>
                <a:ea typeface="Nunito ExtraBold"/>
                <a:cs typeface="Nunito ExtraBold"/>
                <a:sym typeface="Nunito ExtraBold"/>
              </a:defRPr>
            </a:lvl5pPr>
            <a:lvl6pPr lvl="5" rtl="0" algn="ctr">
              <a:spcBef>
                <a:spcPts val="0"/>
              </a:spcBef>
              <a:spcAft>
                <a:spcPts val="0"/>
              </a:spcAft>
              <a:buClr>
                <a:srgbClr val="FF6E14"/>
              </a:buClr>
              <a:buSzPts val="1600"/>
              <a:buFont typeface="Nunito ExtraBold"/>
              <a:buNone/>
              <a:defRPr sz="1600">
                <a:solidFill>
                  <a:srgbClr val="FF6E14"/>
                </a:solidFill>
                <a:latin typeface="Nunito ExtraBold"/>
                <a:ea typeface="Nunito ExtraBold"/>
                <a:cs typeface="Nunito ExtraBold"/>
                <a:sym typeface="Nunito ExtraBold"/>
              </a:defRPr>
            </a:lvl6pPr>
            <a:lvl7pPr lvl="6" rtl="0" algn="ctr">
              <a:spcBef>
                <a:spcPts val="0"/>
              </a:spcBef>
              <a:spcAft>
                <a:spcPts val="0"/>
              </a:spcAft>
              <a:buClr>
                <a:srgbClr val="FF6E14"/>
              </a:buClr>
              <a:buSzPts val="1600"/>
              <a:buFont typeface="Nunito ExtraBold"/>
              <a:buNone/>
              <a:defRPr sz="1600">
                <a:solidFill>
                  <a:srgbClr val="FF6E14"/>
                </a:solidFill>
                <a:latin typeface="Nunito ExtraBold"/>
                <a:ea typeface="Nunito ExtraBold"/>
                <a:cs typeface="Nunito ExtraBold"/>
                <a:sym typeface="Nunito ExtraBold"/>
              </a:defRPr>
            </a:lvl7pPr>
            <a:lvl8pPr lvl="7" rtl="0" algn="ctr">
              <a:spcBef>
                <a:spcPts val="0"/>
              </a:spcBef>
              <a:spcAft>
                <a:spcPts val="0"/>
              </a:spcAft>
              <a:buClr>
                <a:srgbClr val="FF6E14"/>
              </a:buClr>
              <a:buSzPts val="1600"/>
              <a:buFont typeface="Nunito ExtraBold"/>
              <a:buNone/>
              <a:defRPr sz="1600">
                <a:solidFill>
                  <a:srgbClr val="FF6E14"/>
                </a:solidFill>
                <a:latin typeface="Nunito ExtraBold"/>
                <a:ea typeface="Nunito ExtraBold"/>
                <a:cs typeface="Nunito ExtraBold"/>
                <a:sym typeface="Nunito ExtraBold"/>
              </a:defRPr>
            </a:lvl8pPr>
            <a:lvl9pPr lvl="8" rtl="0" algn="ctr">
              <a:spcBef>
                <a:spcPts val="0"/>
              </a:spcBef>
              <a:spcAft>
                <a:spcPts val="0"/>
              </a:spcAft>
              <a:buClr>
                <a:srgbClr val="FF6E14"/>
              </a:buClr>
              <a:buSzPts val="1600"/>
              <a:buFont typeface="Nunito ExtraBold"/>
              <a:buNone/>
              <a:defRPr sz="1600">
                <a:solidFill>
                  <a:srgbClr val="FF6E14"/>
                </a:solidFill>
                <a:latin typeface="Nunito ExtraBold"/>
                <a:ea typeface="Nunito ExtraBold"/>
                <a:cs typeface="Nunito ExtraBold"/>
                <a:sym typeface="Nunito ExtraBold"/>
              </a:defRPr>
            </a:lvl9pPr>
          </a:lstStyle>
          <a:p/>
        </p:txBody>
      </p:sp>
      <p:sp>
        <p:nvSpPr>
          <p:cNvPr id="57" name="Google Shape;57;p6"/>
          <p:cNvSpPr txBox="1"/>
          <p:nvPr>
            <p:ph idx="7" type="subTitle"/>
          </p:nvPr>
        </p:nvSpPr>
        <p:spPr>
          <a:xfrm>
            <a:off x="5325120" y="2509846"/>
            <a:ext cx="2256300" cy="1417500"/>
          </a:xfrm>
          <a:prstGeom prst="rect">
            <a:avLst/>
          </a:prstGeom>
          <a:noFill/>
          <a:ln>
            <a:noFill/>
          </a:ln>
        </p:spPr>
        <p:txBody>
          <a:bodyPr anchorCtr="0" anchor="t" bIns="0" lIns="0" spcFirstLastPara="1" rIns="0" wrap="square" tIns="0">
            <a:spAutoFit/>
          </a:bodyPr>
          <a:lstStyle>
            <a:lvl1pPr lvl="0" rtl="0">
              <a:spcBef>
                <a:spcPts val="0"/>
              </a:spcBef>
              <a:spcAft>
                <a:spcPts val="0"/>
              </a:spcAft>
              <a:buClr>
                <a:srgbClr val="59585B"/>
              </a:buClr>
              <a:buSzPts val="1300"/>
              <a:buFont typeface="Raleway"/>
              <a:buNone/>
              <a:defRPr sz="1300">
                <a:solidFill>
                  <a:srgbClr val="59585B"/>
                </a:solidFill>
                <a:latin typeface="Raleway"/>
                <a:ea typeface="Raleway"/>
                <a:cs typeface="Raleway"/>
                <a:sym typeface="Raleway"/>
              </a:defRPr>
            </a:lvl1pPr>
            <a:lvl2pPr lvl="1" rtl="0">
              <a:spcBef>
                <a:spcPts val="0"/>
              </a:spcBef>
              <a:spcAft>
                <a:spcPts val="0"/>
              </a:spcAft>
              <a:buClr>
                <a:srgbClr val="59585B"/>
              </a:buClr>
              <a:buSzPts val="1300"/>
              <a:buFont typeface="Raleway"/>
              <a:buNone/>
              <a:defRPr sz="1300">
                <a:solidFill>
                  <a:srgbClr val="59585B"/>
                </a:solidFill>
                <a:latin typeface="Raleway"/>
                <a:ea typeface="Raleway"/>
                <a:cs typeface="Raleway"/>
                <a:sym typeface="Raleway"/>
              </a:defRPr>
            </a:lvl2pPr>
            <a:lvl3pPr lvl="2" rtl="0">
              <a:spcBef>
                <a:spcPts val="0"/>
              </a:spcBef>
              <a:spcAft>
                <a:spcPts val="0"/>
              </a:spcAft>
              <a:buClr>
                <a:srgbClr val="59585B"/>
              </a:buClr>
              <a:buSzPts val="1300"/>
              <a:buFont typeface="Raleway"/>
              <a:buNone/>
              <a:defRPr sz="1300">
                <a:solidFill>
                  <a:srgbClr val="59585B"/>
                </a:solidFill>
                <a:latin typeface="Raleway"/>
                <a:ea typeface="Raleway"/>
                <a:cs typeface="Raleway"/>
                <a:sym typeface="Raleway"/>
              </a:defRPr>
            </a:lvl3pPr>
            <a:lvl4pPr lvl="3" rtl="0">
              <a:spcBef>
                <a:spcPts val="0"/>
              </a:spcBef>
              <a:spcAft>
                <a:spcPts val="0"/>
              </a:spcAft>
              <a:buClr>
                <a:srgbClr val="59585B"/>
              </a:buClr>
              <a:buSzPts val="1300"/>
              <a:buFont typeface="Raleway"/>
              <a:buNone/>
              <a:defRPr sz="1300">
                <a:solidFill>
                  <a:srgbClr val="59585B"/>
                </a:solidFill>
                <a:latin typeface="Raleway"/>
                <a:ea typeface="Raleway"/>
                <a:cs typeface="Raleway"/>
                <a:sym typeface="Raleway"/>
              </a:defRPr>
            </a:lvl4pPr>
            <a:lvl5pPr lvl="4" rtl="0">
              <a:spcBef>
                <a:spcPts val="0"/>
              </a:spcBef>
              <a:spcAft>
                <a:spcPts val="0"/>
              </a:spcAft>
              <a:buClr>
                <a:srgbClr val="59585B"/>
              </a:buClr>
              <a:buSzPts val="1300"/>
              <a:buFont typeface="Raleway"/>
              <a:buNone/>
              <a:defRPr sz="1300">
                <a:solidFill>
                  <a:srgbClr val="59585B"/>
                </a:solidFill>
                <a:latin typeface="Raleway"/>
                <a:ea typeface="Raleway"/>
                <a:cs typeface="Raleway"/>
                <a:sym typeface="Raleway"/>
              </a:defRPr>
            </a:lvl5pPr>
            <a:lvl6pPr lvl="5" rtl="0">
              <a:spcBef>
                <a:spcPts val="0"/>
              </a:spcBef>
              <a:spcAft>
                <a:spcPts val="0"/>
              </a:spcAft>
              <a:buClr>
                <a:srgbClr val="59585B"/>
              </a:buClr>
              <a:buSzPts val="1300"/>
              <a:buFont typeface="Raleway"/>
              <a:buNone/>
              <a:defRPr sz="1300">
                <a:solidFill>
                  <a:srgbClr val="59585B"/>
                </a:solidFill>
                <a:latin typeface="Raleway"/>
                <a:ea typeface="Raleway"/>
                <a:cs typeface="Raleway"/>
                <a:sym typeface="Raleway"/>
              </a:defRPr>
            </a:lvl6pPr>
            <a:lvl7pPr lvl="6" rtl="0">
              <a:spcBef>
                <a:spcPts val="0"/>
              </a:spcBef>
              <a:spcAft>
                <a:spcPts val="0"/>
              </a:spcAft>
              <a:buClr>
                <a:srgbClr val="59585B"/>
              </a:buClr>
              <a:buSzPts val="1300"/>
              <a:buFont typeface="Raleway"/>
              <a:buNone/>
              <a:defRPr sz="1300">
                <a:solidFill>
                  <a:srgbClr val="59585B"/>
                </a:solidFill>
                <a:latin typeface="Raleway"/>
                <a:ea typeface="Raleway"/>
                <a:cs typeface="Raleway"/>
                <a:sym typeface="Raleway"/>
              </a:defRPr>
            </a:lvl7pPr>
            <a:lvl8pPr lvl="7" rtl="0">
              <a:spcBef>
                <a:spcPts val="0"/>
              </a:spcBef>
              <a:spcAft>
                <a:spcPts val="0"/>
              </a:spcAft>
              <a:buClr>
                <a:srgbClr val="59585B"/>
              </a:buClr>
              <a:buSzPts val="1300"/>
              <a:buFont typeface="Raleway"/>
              <a:buNone/>
              <a:defRPr sz="1300">
                <a:solidFill>
                  <a:srgbClr val="59585B"/>
                </a:solidFill>
                <a:latin typeface="Raleway"/>
                <a:ea typeface="Raleway"/>
                <a:cs typeface="Raleway"/>
                <a:sym typeface="Raleway"/>
              </a:defRPr>
            </a:lvl8pPr>
            <a:lvl9pPr lvl="8" rtl="0">
              <a:spcBef>
                <a:spcPts val="0"/>
              </a:spcBef>
              <a:spcAft>
                <a:spcPts val="0"/>
              </a:spcAft>
              <a:buClr>
                <a:srgbClr val="59585B"/>
              </a:buClr>
              <a:buSzPts val="1300"/>
              <a:buFont typeface="Raleway"/>
              <a:buNone/>
              <a:defRPr sz="1300">
                <a:solidFill>
                  <a:srgbClr val="59585B"/>
                </a:solidFill>
                <a:latin typeface="Raleway"/>
                <a:ea typeface="Raleway"/>
                <a:cs typeface="Raleway"/>
                <a:sym typeface="Raleway"/>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p:nvPr/>
        </p:nvSpPr>
        <p:spPr>
          <a:xfrm>
            <a:off x="218525" y="214363"/>
            <a:ext cx="7582751" cy="5229853"/>
          </a:xfrm>
          <a:custGeom>
            <a:rect b="b" l="l" r="r" t="t"/>
            <a:pathLst>
              <a:path extrusionOk="0" h="6836409" w="10387330">
                <a:moveTo>
                  <a:pt x="0" y="6836105"/>
                </a:moveTo>
                <a:lnTo>
                  <a:pt x="10387203" y="6836105"/>
                </a:lnTo>
                <a:lnTo>
                  <a:pt x="10387203" y="0"/>
                </a:lnTo>
                <a:lnTo>
                  <a:pt x="0" y="0"/>
                </a:lnTo>
                <a:lnTo>
                  <a:pt x="0" y="6836105"/>
                </a:lnTo>
                <a:close/>
              </a:path>
            </a:pathLst>
          </a:custGeom>
          <a:solidFill>
            <a:srgbClr val="D3E3F1"/>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300">
              <a:solidFill>
                <a:schemeClr val="dk1"/>
              </a:solidFill>
              <a:latin typeface="Calibri"/>
              <a:ea typeface="Calibri"/>
              <a:cs typeface="Calibri"/>
              <a:sym typeface="Calibri"/>
            </a:endParaRPr>
          </a:p>
        </p:txBody>
      </p:sp>
      <p:sp>
        <p:nvSpPr>
          <p:cNvPr id="7" name="Google Shape;7;p1"/>
          <p:cNvSpPr/>
          <p:nvPr/>
        </p:nvSpPr>
        <p:spPr>
          <a:xfrm>
            <a:off x="0" y="0"/>
            <a:ext cx="8018048" cy="428463"/>
          </a:xfrm>
          <a:custGeom>
            <a:rect b="b" l="l" r="r" t="t"/>
            <a:pathLst>
              <a:path extrusionOk="0" h="571500" w="10692130">
                <a:moveTo>
                  <a:pt x="10692003" y="0"/>
                </a:moveTo>
                <a:lnTo>
                  <a:pt x="0" y="0"/>
                </a:lnTo>
                <a:lnTo>
                  <a:pt x="0" y="571500"/>
                </a:lnTo>
                <a:lnTo>
                  <a:pt x="10692003" y="571500"/>
                </a:lnTo>
                <a:lnTo>
                  <a:pt x="10692003" y="0"/>
                </a:lnTo>
                <a:close/>
              </a:path>
            </a:pathLst>
          </a:custGeom>
          <a:solidFill>
            <a:srgbClr val="3F51F5"/>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300">
              <a:solidFill>
                <a:schemeClr val="dk1"/>
              </a:solidFill>
              <a:latin typeface="Calibri"/>
              <a:ea typeface="Calibri"/>
              <a:cs typeface="Calibri"/>
              <a:sym typeface="Calibri"/>
            </a:endParaRPr>
          </a:p>
        </p:txBody>
      </p:sp>
      <p:sp>
        <p:nvSpPr>
          <p:cNvPr id="8" name="Google Shape;8;p1"/>
          <p:cNvSpPr txBox="1"/>
          <p:nvPr/>
        </p:nvSpPr>
        <p:spPr>
          <a:xfrm>
            <a:off x="218534" y="139550"/>
            <a:ext cx="7582800" cy="163500"/>
          </a:xfrm>
          <a:prstGeom prst="rect">
            <a:avLst/>
          </a:prstGeom>
          <a:noFill/>
          <a:ln>
            <a:noFill/>
          </a:ln>
        </p:spPr>
        <p:txBody>
          <a:bodyPr anchorCtr="0" anchor="t" bIns="0" lIns="0" spcFirstLastPara="1" rIns="0" wrap="square" tIns="9525">
            <a:spAutoFit/>
          </a:bodyPr>
          <a:lstStyle/>
          <a:p>
            <a:pPr indent="0" lvl="0" marL="12700" marR="0" rtl="0" algn="l">
              <a:lnSpc>
                <a:spcPct val="100000"/>
              </a:lnSpc>
              <a:spcBef>
                <a:spcPts val="0"/>
              </a:spcBef>
              <a:spcAft>
                <a:spcPts val="0"/>
              </a:spcAft>
              <a:buNone/>
            </a:pPr>
            <a:r>
              <a:rPr lang="en" sz="1000">
                <a:solidFill>
                  <a:schemeClr val="lt1"/>
                </a:solidFill>
                <a:latin typeface="Nunito ExtraBold"/>
                <a:ea typeface="Nunito ExtraBold"/>
                <a:cs typeface="Nunito ExtraBold"/>
                <a:sym typeface="Nunito ExtraBold"/>
              </a:rPr>
              <a:t>Unit</a:t>
            </a:r>
            <a:r>
              <a:rPr lang="en" sz="1000">
                <a:solidFill>
                  <a:schemeClr val="lt1"/>
                </a:solidFill>
                <a:latin typeface="Nunito ExtraBold"/>
                <a:ea typeface="Nunito ExtraBold"/>
                <a:cs typeface="Nunito ExtraBold"/>
                <a:sym typeface="Nunito ExtraBold"/>
              </a:rPr>
              <a:t> 3.2</a:t>
            </a:r>
            <a:r>
              <a:rPr lang="en" sz="1000">
                <a:solidFill>
                  <a:schemeClr val="lt1"/>
                </a:solidFill>
                <a:latin typeface="Nunito ExtraLight"/>
                <a:ea typeface="Nunito ExtraLight"/>
                <a:cs typeface="Nunito ExtraLight"/>
                <a:sym typeface="Nunito ExtraLight"/>
              </a:rPr>
              <a:t>  </a:t>
            </a:r>
            <a:r>
              <a:rPr lang="en" sz="1000">
                <a:solidFill>
                  <a:schemeClr val="lt1"/>
                </a:solidFill>
                <a:latin typeface="Raleway"/>
                <a:ea typeface="Raleway"/>
                <a:cs typeface="Raleway"/>
                <a:sym typeface="Raleway"/>
              </a:rPr>
              <a:t>Coalition Building</a:t>
            </a:r>
            <a:endParaRPr sz="1000">
              <a:solidFill>
                <a:schemeClr val="lt1"/>
              </a:solidFill>
              <a:latin typeface="Raleway Medium"/>
              <a:ea typeface="Raleway Medium"/>
              <a:cs typeface="Raleway Medium"/>
              <a:sym typeface="Raleway Medium"/>
            </a:endParaRPr>
          </a:p>
        </p:txBody>
      </p:sp>
      <p:sp>
        <p:nvSpPr>
          <p:cNvPr id="9" name="Google Shape;9;p1"/>
          <p:cNvSpPr txBox="1"/>
          <p:nvPr/>
        </p:nvSpPr>
        <p:spPr>
          <a:xfrm>
            <a:off x="4823601" y="5505673"/>
            <a:ext cx="2966700" cy="94200"/>
          </a:xfrm>
          <a:prstGeom prst="rect">
            <a:avLst/>
          </a:prstGeom>
          <a:noFill/>
          <a:ln>
            <a:noFill/>
          </a:ln>
        </p:spPr>
        <p:txBody>
          <a:bodyPr anchorCtr="0" anchor="t" bIns="0" lIns="0" spcFirstLastPara="1" rIns="0" wrap="square" tIns="9525">
            <a:spAutoFit/>
          </a:bodyPr>
          <a:lstStyle/>
          <a:p>
            <a:pPr indent="0" lvl="0" marL="0" rtl="0" algn="r">
              <a:lnSpc>
                <a:spcPct val="115000"/>
              </a:lnSpc>
              <a:spcBef>
                <a:spcPts val="0"/>
              </a:spcBef>
              <a:spcAft>
                <a:spcPts val="0"/>
              </a:spcAft>
              <a:buSzPts val="1100"/>
              <a:buNone/>
            </a:pPr>
            <a:r>
              <a:rPr lang="en" sz="550">
                <a:solidFill>
                  <a:srgbClr val="59585B"/>
                </a:solidFill>
                <a:latin typeface="Source Sans Pro"/>
                <a:ea typeface="Source Sans Pro"/>
                <a:cs typeface="Source Sans Pro"/>
                <a:sym typeface="Source Sans Pro"/>
              </a:rPr>
              <a:t>©</a:t>
            </a:r>
            <a:r>
              <a:rPr lang="en" sz="550">
                <a:solidFill>
                  <a:srgbClr val="59585B"/>
                </a:solidFill>
                <a:latin typeface="Raleway"/>
                <a:ea typeface="Raleway"/>
                <a:cs typeface="Raleway"/>
                <a:sym typeface="Raleway"/>
              </a:rPr>
              <a:t>2022 POPULATION REFERENCE BUREAU, ALL RIGHTS RESERVED  |  PRB.ORG</a:t>
            </a:r>
            <a:endParaRPr sz="500">
              <a:solidFill>
                <a:srgbClr val="59585B"/>
              </a:solidFill>
              <a:latin typeface="Source Sans Pro"/>
              <a:ea typeface="Source Sans Pro"/>
              <a:cs typeface="Source Sans Pro"/>
              <a:sym typeface="Source Sans Pro"/>
            </a:endParaRPr>
          </a:p>
        </p:txBody>
      </p:sp>
      <p:sp>
        <p:nvSpPr>
          <p:cNvPr id="10" name="Google Shape;10;p1"/>
          <p:cNvSpPr txBox="1"/>
          <p:nvPr>
            <p:ph idx="12" type="sldNum"/>
          </p:nvPr>
        </p:nvSpPr>
        <p:spPr>
          <a:xfrm>
            <a:off x="6065986" y="2740605"/>
            <a:ext cx="1844400" cy="200100"/>
          </a:xfrm>
          <a:prstGeom prst="rect">
            <a:avLst/>
          </a:prstGeom>
          <a:noFill/>
          <a:ln>
            <a:noFill/>
          </a:ln>
        </p:spPr>
        <p:txBody>
          <a:bodyPr anchorCtr="0" anchor="t" bIns="0" lIns="0" spcFirstLastPara="1" rIns="0" wrap="square" tIns="0">
            <a:spAutoFit/>
          </a:bodyPr>
          <a:lstStyle>
            <a:lvl1pPr indent="0" lvl="0" marL="0" marR="0" rtl="0" algn="r">
              <a:spcBef>
                <a:spcPts val="0"/>
              </a:spcBef>
              <a:buNone/>
              <a:defRPr b="1" sz="1300">
                <a:solidFill>
                  <a:schemeClr val="lt1"/>
                </a:solidFill>
                <a:latin typeface="Raleway"/>
                <a:ea typeface="Raleway"/>
                <a:cs typeface="Raleway"/>
                <a:sym typeface="Raleway"/>
              </a:defRPr>
            </a:lvl1pPr>
            <a:lvl2pPr indent="0" lvl="1" marL="0" marR="0" rtl="0" algn="r">
              <a:spcBef>
                <a:spcPts val="0"/>
              </a:spcBef>
              <a:buNone/>
              <a:defRPr b="1" sz="1300">
                <a:solidFill>
                  <a:schemeClr val="lt1"/>
                </a:solidFill>
                <a:latin typeface="Raleway"/>
                <a:ea typeface="Raleway"/>
                <a:cs typeface="Raleway"/>
                <a:sym typeface="Raleway"/>
              </a:defRPr>
            </a:lvl2pPr>
            <a:lvl3pPr indent="0" lvl="2" marL="0" marR="0" rtl="0" algn="r">
              <a:spcBef>
                <a:spcPts val="0"/>
              </a:spcBef>
              <a:buNone/>
              <a:defRPr b="1" sz="1300">
                <a:solidFill>
                  <a:schemeClr val="lt1"/>
                </a:solidFill>
                <a:latin typeface="Raleway"/>
                <a:ea typeface="Raleway"/>
                <a:cs typeface="Raleway"/>
                <a:sym typeface="Raleway"/>
              </a:defRPr>
            </a:lvl3pPr>
            <a:lvl4pPr indent="0" lvl="3" marL="0" marR="0" rtl="0" algn="r">
              <a:spcBef>
                <a:spcPts val="0"/>
              </a:spcBef>
              <a:buNone/>
              <a:defRPr b="1" sz="1300">
                <a:solidFill>
                  <a:schemeClr val="lt1"/>
                </a:solidFill>
                <a:latin typeface="Raleway"/>
                <a:ea typeface="Raleway"/>
                <a:cs typeface="Raleway"/>
                <a:sym typeface="Raleway"/>
              </a:defRPr>
            </a:lvl4pPr>
            <a:lvl5pPr indent="0" lvl="4" marL="0" marR="0" rtl="0" algn="r">
              <a:spcBef>
                <a:spcPts val="0"/>
              </a:spcBef>
              <a:buNone/>
              <a:defRPr b="1" sz="1300">
                <a:solidFill>
                  <a:schemeClr val="lt1"/>
                </a:solidFill>
                <a:latin typeface="Raleway"/>
                <a:ea typeface="Raleway"/>
                <a:cs typeface="Raleway"/>
                <a:sym typeface="Raleway"/>
              </a:defRPr>
            </a:lvl5pPr>
            <a:lvl6pPr indent="0" lvl="5" marL="0" marR="0" rtl="0" algn="r">
              <a:spcBef>
                <a:spcPts val="0"/>
              </a:spcBef>
              <a:buNone/>
              <a:defRPr b="1" sz="1300">
                <a:solidFill>
                  <a:schemeClr val="lt1"/>
                </a:solidFill>
                <a:latin typeface="Raleway"/>
                <a:ea typeface="Raleway"/>
                <a:cs typeface="Raleway"/>
                <a:sym typeface="Raleway"/>
              </a:defRPr>
            </a:lvl6pPr>
            <a:lvl7pPr indent="0" lvl="6" marL="0" marR="0" rtl="0" algn="r">
              <a:spcBef>
                <a:spcPts val="0"/>
              </a:spcBef>
              <a:buNone/>
              <a:defRPr b="1" sz="1300">
                <a:solidFill>
                  <a:schemeClr val="lt1"/>
                </a:solidFill>
                <a:latin typeface="Raleway"/>
                <a:ea typeface="Raleway"/>
                <a:cs typeface="Raleway"/>
                <a:sym typeface="Raleway"/>
              </a:defRPr>
            </a:lvl7pPr>
            <a:lvl8pPr indent="0" lvl="7" marL="0" marR="0" rtl="0" algn="r">
              <a:spcBef>
                <a:spcPts val="0"/>
              </a:spcBef>
              <a:buNone/>
              <a:defRPr b="1" sz="1300">
                <a:solidFill>
                  <a:schemeClr val="lt1"/>
                </a:solidFill>
                <a:latin typeface="Raleway"/>
                <a:ea typeface="Raleway"/>
                <a:cs typeface="Raleway"/>
                <a:sym typeface="Raleway"/>
              </a:defRPr>
            </a:lvl8pPr>
            <a:lvl9pPr indent="0" lvl="8" marL="0" marR="0" rtl="0" algn="r">
              <a:spcBef>
                <a:spcPts val="0"/>
              </a:spcBef>
              <a:buNone/>
              <a:defRPr b="1" sz="1300">
                <a:solidFill>
                  <a:schemeClr val="lt1"/>
                </a:solidFill>
                <a:latin typeface="Raleway"/>
                <a:ea typeface="Raleway"/>
                <a:cs typeface="Raleway"/>
                <a:sym typeface="Raleway"/>
              </a:defRPr>
            </a:lvl9pPr>
          </a:lstStyle>
          <a:p>
            <a:pPr indent="0" lvl="0" marL="0" rtl="0" algn="r">
              <a:spcBef>
                <a:spcPts val="0"/>
              </a:spcBef>
              <a:spcAft>
                <a:spcPts val="0"/>
              </a:spcAft>
              <a:buNone/>
            </a:pPr>
            <a:fld id="{00000000-1234-1234-1234-123412341234}" type="slidenum">
              <a:rPr lang="en"/>
              <a:t>‹#›</a:t>
            </a:fld>
            <a:endParaRPr u="non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9.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image" Target="../media/image23.jpg"/><Relationship Id="rId4" Type="http://schemas.openxmlformats.org/officeDocument/2006/relationships/image" Target="../media/image3.png"/><Relationship Id="rId5"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 Id="rId3" Type="http://schemas.openxmlformats.org/officeDocument/2006/relationships/image" Target="../media/image1.png"/><Relationship Id="rId4" Type="http://schemas.openxmlformats.org/officeDocument/2006/relationships/image" Target="../media/image24.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 Id="rId3" Type="http://schemas.openxmlformats.org/officeDocument/2006/relationships/image" Target="../media/image8.png"/><Relationship Id="rId4" Type="http://schemas.openxmlformats.org/officeDocument/2006/relationships/image" Target="../media/image19.png"/><Relationship Id="rId5" Type="http://schemas.openxmlformats.org/officeDocument/2006/relationships/image" Target="../media/image13.png"/><Relationship Id="rId6" Type="http://schemas.openxmlformats.org/officeDocument/2006/relationships/image" Target="../media/image14.png"/><Relationship Id="rId7" Type="http://schemas.openxmlformats.org/officeDocument/2006/relationships/image" Target="../media/image17.png"/><Relationship Id="rId8"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 Id="rId3" Type="http://schemas.openxmlformats.org/officeDocument/2006/relationships/image" Target="../media/image27.jpg"/><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 Id="rId3" Type="http://schemas.openxmlformats.org/officeDocument/2006/relationships/image" Target="../media/image31.pn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 Id="rId3" Type="http://schemas.openxmlformats.org/officeDocument/2006/relationships/image" Target="../media/image31.png"/><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 Id="rId3" Type="http://schemas.openxmlformats.org/officeDocument/2006/relationships/image" Target="../media/image26.jpg"/><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 Id="rId3" Type="http://schemas.openxmlformats.org/officeDocument/2006/relationships/image" Target="../media/image8.png"/><Relationship Id="rId4" Type="http://schemas.openxmlformats.org/officeDocument/2006/relationships/image" Target="../media/image1.png"/><Relationship Id="rId5" Type="http://schemas.openxmlformats.org/officeDocument/2006/relationships/image" Target="../media/image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 Id="rId3"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 Id="rId3" Type="http://schemas.openxmlformats.org/officeDocument/2006/relationships/image" Target="../media/image30.jp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1" Type="http://schemas.openxmlformats.org/officeDocument/2006/relationships/hyperlink" Target="http://www.healthpolicyproject.com/pubs/195_NetworksBrief.pdf" TargetMode="External"/><Relationship Id="rId10" Type="http://schemas.openxmlformats.org/officeDocument/2006/relationships/hyperlink" Target="http://www.healthpolicyproject.com/pubs/195_NetworksBrief.pdf" TargetMode="External"/><Relationship Id="rId13" Type="http://schemas.openxmlformats.org/officeDocument/2006/relationships/hyperlink" Target="https://www.worc.org/media/Work_in_Coalitions.pdf" TargetMode="External"/><Relationship Id="rId12" Type="http://schemas.openxmlformats.org/officeDocument/2006/relationships/hyperlink" Target="https://www.worc.org/media/Work_in_Coalitions.pdf" TargetMode="External"/><Relationship Id="rId1" Type="http://schemas.openxmlformats.org/officeDocument/2006/relationships/slideLayout" Target="../slideLayouts/slideLayout5.xml"/><Relationship Id="rId2" Type="http://schemas.openxmlformats.org/officeDocument/2006/relationships/notesSlide" Target="../notesSlides/notesSlide20.xml"/><Relationship Id="rId3" Type="http://schemas.openxmlformats.org/officeDocument/2006/relationships/image" Target="../media/image20.png"/><Relationship Id="rId4" Type="http://schemas.openxmlformats.org/officeDocument/2006/relationships/hyperlink" Target="https://www.youthcoalition.org/wp-content/uploads/YouthGuide_final.pdf" TargetMode="External"/><Relationship Id="rId9" Type="http://schemas.openxmlformats.org/officeDocument/2006/relationships/hyperlink" Target="https://ucanr.edu/sites/UC_CCP/files/125984.pdf" TargetMode="External"/><Relationship Id="rId14" Type="http://schemas.openxmlformats.org/officeDocument/2006/relationships/image" Target="../media/image28.png"/><Relationship Id="rId5" Type="http://schemas.openxmlformats.org/officeDocument/2006/relationships/hyperlink" Target="https://www.youthcoalition.org/wp-content/uploads/YouthGuide_final.pdf" TargetMode="External"/><Relationship Id="rId6" Type="http://schemas.openxmlformats.org/officeDocument/2006/relationships/hyperlink" Target="https://www.youthcoalition.org/wp-content/uploads/YouthGuide_final.pdf" TargetMode="External"/><Relationship Id="rId7" Type="http://schemas.openxmlformats.org/officeDocument/2006/relationships/hyperlink" Target="https://www.who.int/pmnch/media/news/2012/advocacy_building_coalitions.pdf" TargetMode="External"/><Relationship Id="rId8" Type="http://schemas.openxmlformats.org/officeDocument/2006/relationships/hyperlink" Target="https://www.who.int/pmnch/media/news/2012/advocacy_building_coalitions.pdf"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 Id="rId3"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 Id="rId3" Type="http://schemas.openxmlformats.org/officeDocument/2006/relationships/image" Target="../media/image29.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22.jp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11.jpg"/><Relationship Id="rId4" Type="http://schemas.openxmlformats.org/officeDocument/2006/relationships/image" Target="../media/image5.png"/><Relationship Id="rId5"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8.png"/><Relationship Id="rId4" Type="http://schemas.openxmlformats.org/officeDocument/2006/relationships/image" Target="../media/image18.png"/><Relationship Id="rId10" Type="http://schemas.openxmlformats.org/officeDocument/2006/relationships/image" Target="../media/image4.png"/><Relationship Id="rId9" Type="http://schemas.openxmlformats.org/officeDocument/2006/relationships/image" Target="../media/image1.png"/><Relationship Id="rId5" Type="http://schemas.openxmlformats.org/officeDocument/2006/relationships/image" Target="../media/image21.png"/><Relationship Id="rId6" Type="http://schemas.openxmlformats.org/officeDocument/2006/relationships/image" Target="../media/image16.png"/><Relationship Id="rId7" Type="http://schemas.openxmlformats.org/officeDocument/2006/relationships/image" Target="../media/image10.png"/><Relationship Id="rId8" Type="http://schemas.openxmlformats.org/officeDocument/2006/relationships/image" Target="../media/image1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25.jp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image" Target="../media/image25.jp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61" name="Shape 61"/>
        <p:cNvGrpSpPr/>
        <p:nvPr/>
      </p:nvGrpSpPr>
      <p:grpSpPr>
        <a:xfrm>
          <a:off x="0" y="0"/>
          <a:ext cx="0" cy="0"/>
          <a:chOff x="0" y="0"/>
          <a:chExt cx="0" cy="0"/>
        </a:xfrm>
      </p:grpSpPr>
      <p:sp>
        <p:nvSpPr>
          <p:cNvPr id="62" name="Google Shape;62;p7"/>
          <p:cNvSpPr/>
          <p:nvPr/>
        </p:nvSpPr>
        <p:spPr>
          <a:xfrm>
            <a:off x="0" y="0"/>
            <a:ext cx="8017800" cy="5670000"/>
          </a:xfrm>
          <a:prstGeom prst="rect">
            <a:avLst/>
          </a:prstGeom>
          <a:solidFill>
            <a:srgbClr val="D3E3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7"/>
          <p:cNvSpPr/>
          <p:nvPr/>
        </p:nvSpPr>
        <p:spPr>
          <a:xfrm>
            <a:off x="288450" y="271975"/>
            <a:ext cx="7508100" cy="5167500"/>
          </a:xfrm>
          <a:prstGeom prst="rect">
            <a:avLst/>
          </a:prstGeom>
          <a:solidFill>
            <a:srgbClr val="3F51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7"/>
          <p:cNvSpPr/>
          <p:nvPr/>
        </p:nvSpPr>
        <p:spPr>
          <a:xfrm flipH="1" rot="5400000">
            <a:off x="3134988" y="777913"/>
            <a:ext cx="4975317" cy="4347810"/>
          </a:xfrm>
          <a:custGeom>
            <a:rect b="b" l="l" r="r" t="t"/>
            <a:pathLst>
              <a:path extrusionOk="0" h="4751705" w="5437505">
                <a:moveTo>
                  <a:pt x="5023650" y="0"/>
                </a:moveTo>
                <a:lnTo>
                  <a:pt x="0" y="0"/>
                </a:lnTo>
                <a:lnTo>
                  <a:pt x="0" y="3814908"/>
                </a:lnTo>
                <a:lnTo>
                  <a:pt x="52338" y="3866359"/>
                </a:lnTo>
                <a:lnTo>
                  <a:pt x="84915" y="3897161"/>
                </a:lnTo>
                <a:lnTo>
                  <a:pt x="117924" y="3927508"/>
                </a:lnTo>
                <a:lnTo>
                  <a:pt x="151359" y="3957392"/>
                </a:lnTo>
                <a:lnTo>
                  <a:pt x="185215" y="3986810"/>
                </a:lnTo>
                <a:lnTo>
                  <a:pt x="219487" y="4015757"/>
                </a:lnTo>
                <a:lnTo>
                  <a:pt x="254170" y="4044227"/>
                </a:lnTo>
                <a:lnTo>
                  <a:pt x="289259" y="4072215"/>
                </a:lnTo>
                <a:lnTo>
                  <a:pt x="324749" y="4099716"/>
                </a:lnTo>
                <a:lnTo>
                  <a:pt x="360634" y="4126725"/>
                </a:lnTo>
                <a:lnTo>
                  <a:pt x="396910" y="4153238"/>
                </a:lnTo>
                <a:lnTo>
                  <a:pt x="433571" y="4179248"/>
                </a:lnTo>
                <a:lnTo>
                  <a:pt x="470613" y="4204752"/>
                </a:lnTo>
                <a:lnTo>
                  <a:pt x="508031" y="4229743"/>
                </a:lnTo>
                <a:lnTo>
                  <a:pt x="545819" y="4254217"/>
                </a:lnTo>
                <a:lnTo>
                  <a:pt x="583972" y="4278169"/>
                </a:lnTo>
                <a:lnTo>
                  <a:pt x="622486" y="4301594"/>
                </a:lnTo>
                <a:lnTo>
                  <a:pt x="661355" y="4324487"/>
                </a:lnTo>
                <a:lnTo>
                  <a:pt x="700574" y="4346842"/>
                </a:lnTo>
                <a:lnTo>
                  <a:pt x="740138" y="4368654"/>
                </a:lnTo>
                <a:lnTo>
                  <a:pt x="780043" y="4389919"/>
                </a:lnTo>
                <a:lnTo>
                  <a:pt x="820282" y="4410632"/>
                </a:lnTo>
                <a:lnTo>
                  <a:pt x="860851" y="4430787"/>
                </a:lnTo>
                <a:lnTo>
                  <a:pt x="901746" y="4450379"/>
                </a:lnTo>
                <a:lnTo>
                  <a:pt x="942960" y="4469403"/>
                </a:lnTo>
                <a:lnTo>
                  <a:pt x="984488" y="4487855"/>
                </a:lnTo>
                <a:lnTo>
                  <a:pt x="1026327" y="4505729"/>
                </a:lnTo>
                <a:lnTo>
                  <a:pt x="1068470" y="4523019"/>
                </a:lnTo>
                <a:lnTo>
                  <a:pt x="1110913" y="4539722"/>
                </a:lnTo>
                <a:lnTo>
                  <a:pt x="1153650" y="4555832"/>
                </a:lnTo>
                <a:lnTo>
                  <a:pt x="1196677" y="4571344"/>
                </a:lnTo>
                <a:lnTo>
                  <a:pt x="1239988" y="4586252"/>
                </a:lnTo>
                <a:lnTo>
                  <a:pt x="1283579" y="4600553"/>
                </a:lnTo>
                <a:lnTo>
                  <a:pt x="1327444" y="4614240"/>
                </a:lnTo>
                <a:lnTo>
                  <a:pt x="1371578" y="4627308"/>
                </a:lnTo>
                <a:lnTo>
                  <a:pt x="1415976" y="4639754"/>
                </a:lnTo>
                <a:lnTo>
                  <a:pt x="1460634" y="4651571"/>
                </a:lnTo>
                <a:lnTo>
                  <a:pt x="1505545" y="4662754"/>
                </a:lnTo>
                <a:lnTo>
                  <a:pt x="1550706" y="4673299"/>
                </a:lnTo>
                <a:lnTo>
                  <a:pt x="1596110" y="4683200"/>
                </a:lnTo>
                <a:lnTo>
                  <a:pt x="1641754" y="4692452"/>
                </a:lnTo>
                <a:lnTo>
                  <a:pt x="1687631" y="4701051"/>
                </a:lnTo>
                <a:lnTo>
                  <a:pt x="1733737" y="4708991"/>
                </a:lnTo>
                <a:lnTo>
                  <a:pt x="1780067" y="4716266"/>
                </a:lnTo>
                <a:lnTo>
                  <a:pt x="1826615" y="4722873"/>
                </a:lnTo>
                <a:lnTo>
                  <a:pt x="1873377" y="4728807"/>
                </a:lnTo>
                <a:lnTo>
                  <a:pt x="1920347" y="4734060"/>
                </a:lnTo>
                <a:lnTo>
                  <a:pt x="1967521" y="4738630"/>
                </a:lnTo>
                <a:lnTo>
                  <a:pt x="2014894" y="4742511"/>
                </a:lnTo>
                <a:lnTo>
                  <a:pt x="2062459" y="4745697"/>
                </a:lnTo>
                <a:lnTo>
                  <a:pt x="2110213" y="4748185"/>
                </a:lnTo>
                <a:lnTo>
                  <a:pt x="2158150" y="4749967"/>
                </a:lnTo>
                <a:lnTo>
                  <a:pt x="2206266" y="4751041"/>
                </a:lnTo>
                <a:lnTo>
                  <a:pt x="2254554" y="4751400"/>
                </a:lnTo>
                <a:lnTo>
                  <a:pt x="2302842" y="4751041"/>
                </a:lnTo>
                <a:lnTo>
                  <a:pt x="2350958" y="4749967"/>
                </a:lnTo>
                <a:lnTo>
                  <a:pt x="2398894" y="4748185"/>
                </a:lnTo>
                <a:lnTo>
                  <a:pt x="2446648" y="4745697"/>
                </a:lnTo>
                <a:lnTo>
                  <a:pt x="2494213" y="4742511"/>
                </a:lnTo>
                <a:lnTo>
                  <a:pt x="2541585" y="4738630"/>
                </a:lnTo>
                <a:lnTo>
                  <a:pt x="2588759" y="4734060"/>
                </a:lnTo>
                <a:lnTo>
                  <a:pt x="2635729" y="4728807"/>
                </a:lnTo>
                <a:lnTo>
                  <a:pt x="2682491" y="4722873"/>
                </a:lnTo>
                <a:lnTo>
                  <a:pt x="2729039" y="4716266"/>
                </a:lnTo>
                <a:lnTo>
                  <a:pt x="2775368" y="4708991"/>
                </a:lnTo>
                <a:lnTo>
                  <a:pt x="2821474" y="4701051"/>
                </a:lnTo>
                <a:lnTo>
                  <a:pt x="2867351" y="4692452"/>
                </a:lnTo>
                <a:lnTo>
                  <a:pt x="2912994" y="4683200"/>
                </a:lnTo>
                <a:lnTo>
                  <a:pt x="2958398" y="4673299"/>
                </a:lnTo>
                <a:lnTo>
                  <a:pt x="3003558" y="4662754"/>
                </a:lnTo>
                <a:lnTo>
                  <a:pt x="3048470" y="4651571"/>
                </a:lnTo>
                <a:lnTo>
                  <a:pt x="3093127" y="4639754"/>
                </a:lnTo>
                <a:lnTo>
                  <a:pt x="3137525" y="4627308"/>
                </a:lnTo>
                <a:lnTo>
                  <a:pt x="3181659" y="4614240"/>
                </a:lnTo>
                <a:lnTo>
                  <a:pt x="3225524" y="4600553"/>
                </a:lnTo>
                <a:lnTo>
                  <a:pt x="3269114" y="4586252"/>
                </a:lnTo>
                <a:lnTo>
                  <a:pt x="3312425" y="4571344"/>
                </a:lnTo>
                <a:lnTo>
                  <a:pt x="3355452" y="4555832"/>
                </a:lnTo>
                <a:lnTo>
                  <a:pt x="3398189" y="4539722"/>
                </a:lnTo>
                <a:lnTo>
                  <a:pt x="3440631" y="4523019"/>
                </a:lnTo>
                <a:lnTo>
                  <a:pt x="3482774" y="4505729"/>
                </a:lnTo>
                <a:lnTo>
                  <a:pt x="3524613" y="4487855"/>
                </a:lnTo>
                <a:lnTo>
                  <a:pt x="3566141" y="4469403"/>
                </a:lnTo>
                <a:lnTo>
                  <a:pt x="3607355" y="4450379"/>
                </a:lnTo>
                <a:lnTo>
                  <a:pt x="3648249" y="4430787"/>
                </a:lnTo>
                <a:lnTo>
                  <a:pt x="3688818" y="4410632"/>
                </a:lnTo>
                <a:lnTo>
                  <a:pt x="3729058" y="4389919"/>
                </a:lnTo>
                <a:lnTo>
                  <a:pt x="3768962" y="4368654"/>
                </a:lnTo>
                <a:lnTo>
                  <a:pt x="3808526" y="4346842"/>
                </a:lnTo>
                <a:lnTo>
                  <a:pt x="3847745" y="4324487"/>
                </a:lnTo>
                <a:lnTo>
                  <a:pt x="3886614" y="4301594"/>
                </a:lnTo>
                <a:lnTo>
                  <a:pt x="3925127" y="4278169"/>
                </a:lnTo>
                <a:lnTo>
                  <a:pt x="3963280" y="4254217"/>
                </a:lnTo>
                <a:lnTo>
                  <a:pt x="4001068" y="4229743"/>
                </a:lnTo>
                <a:lnTo>
                  <a:pt x="4038486" y="4204752"/>
                </a:lnTo>
                <a:lnTo>
                  <a:pt x="4075528" y="4179248"/>
                </a:lnTo>
                <a:lnTo>
                  <a:pt x="4112189" y="4153238"/>
                </a:lnTo>
                <a:lnTo>
                  <a:pt x="4148465" y="4126725"/>
                </a:lnTo>
                <a:lnTo>
                  <a:pt x="4184350" y="4099716"/>
                </a:lnTo>
                <a:lnTo>
                  <a:pt x="4219839" y="4072215"/>
                </a:lnTo>
                <a:lnTo>
                  <a:pt x="4254928" y="4044227"/>
                </a:lnTo>
                <a:lnTo>
                  <a:pt x="4289611" y="4015757"/>
                </a:lnTo>
                <a:lnTo>
                  <a:pt x="4323883" y="3986810"/>
                </a:lnTo>
                <a:lnTo>
                  <a:pt x="4357739" y="3957392"/>
                </a:lnTo>
                <a:lnTo>
                  <a:pt x="4391173" y="3927508"/>
                </a:lnTo>
                <a:lnTo>
                  <a:pt x="4424182" y="3897161"/>
                </a:lnTo>
                <a:lnTo>
                  <a:pt x="4456760" y="3866359"/>
                </a:lnTo>
                <a:lnTo>
                  <a:pt x="4488901" y="3835105"/>
                </a:lnTo>
                <a:lnTo>
                  <a:pt x="4520602" y="3803405"/>
                </a:lnTo>
                <a:lnTo>
                  <a:pt x="4551856" y="3771263"/>
                </a:lnTo>
                <a:lnTo>
                  <a:pt x="4582658" y="3738685"/>
                </a:lnTo>
                <a:lnTo>
                  <a:pt x="4613004" y="3705676"/>
                </a:lnTo>
                <a:lnTo>
                  <a:pt x="4642889" y="3672241"/>
                </a:lnTo>
                <a:lnTo>
                  <a:pt x="4672307" y="3638385"/>
                </a:lnTo>
                <a:lnTo>
                  <a:pt x="4701253" y="3604113"/>
                </a:lnTo>
                <a:lnTo>
                  <a:pt x="4729723" y="3569430"/>
                </a:lnTo>
                <a:lnTo>
                  <a:pt x="4757711" y="3534342"/>
                </a:lnTo>
                <a:lnTo>
                  <a:pt x="4785212" y="3498852"/>
                </a:lnTo>
                <a:lnTo>
                  <a:pt x="4812221" y="3462967"/>
                </a:lnTo>
                <a:lnTo>
                  <a:pt x="4838734" y="3426691"/>
                </a:lnTo>
                <a:lnTo>
                  <a:pt x="4864744" y="3390029"/>
                </a:lnTo>
                <a:lnTo>
                  <a:pt x="4890248" y="3352987"/>
                </a:lnTo>
                <a:lnTo>
                  <a:pt x="4915239" y="3315570"/>
                </a:lnTo>
                <a:lnTo>
                  <a:pt x="4939713" y="3277782"/>
                </a:lnTo>
                <a:lnTo>
                  <a:pt x="4963665" y="3239628"/>
                </a:lnTo>
                <a:lnTo>
                  <a:pt x="4987090" y="3201115"/>
                </a:lnTo>
                <a:lnTo>
                  <a:pt x="5009982" y="3162246"/>
                </a:lnTo>
                <a:lnTo>
                  <a:pt x="5032337" y="3123027"/>
                </a:lnTo>
                <a:lnTo>
                  <a:pt x="5054150" y="3083462"/>
                </a:lnTo>
                <a:lnTo>
                  <a:pt x="5075415" y="3043558"/>
                </a:lnTo>
                <a:lnTo>
                  <a:pt x="5096127" y="3003319"/>
                </a:lnTo>
                <a:lnTo>
                  <a:pt x="5116282" y="2962749"/>
                </a:lnTo>
                <a:lnTo>
                  <a:pt x="5135874" y="2921855"/>
                </a:lnTo>
                <a:lnTo>
                  <a:pt x="5154899" y="2880641"/>
                </a:lnTo>
                <a:lnTo>
                  <a:pt x="5173350" y="2839112"/>
                </a:lnTo>
                <a:lnTo>
                  <a:pt x="5191224" y="2797274"/>
                </a:lnTo>
                <a:lnTo>
                  <a:pt x="5208515" y="2755131"/>
                </a:lnTo>
                <a:lnTo>
                  <a:pt x="5225218" y="2712688"/>
                </a:lnTo>
                <a:lnTo>
                  <a:pt x="5241327" y="2669950"/>
                </a:lnTo>
                <a:lnTo>
                  <a:pt x="5256839" y="2626924"/>
                </a:lnTo>
                <a:lnTo>
                  <a:pt x="5271748" y="2583612"/>
                </a:lnTo>
                <a:lnTo>
                  <a:pt x="5286048" y="2540022"/>
                </a:lnTo>
                <a:lnTo>
                  <a:pt x="5299735" y="2496157"/>
                </a:lnTo>
                <a:lnTo>
                  <a:pt x="5312804" y="2452023"/>
                </a:lnTo>
                <a:lnTo>
                  <a:pt x="5325249" y="2407624"/>
                </a:lnTo>
                <a:lnTo>
                  <a:pt x="5337066" y="2362967"/>
                </a:lnTo>
                <a:lnTo>
                  <a:pt x="5348249" y="2318055"/>
                </a:lnTo>
                <a:lnTo>
                  <a:pt x="5358794" y="2272895"/>
                </a:lnTo>
                <a:lnTo>
                  <a:pt x="5368695" y="2227490"/>
                </a:lnTo>
                <a:lnTo>
                  <a:pt x="5377947" y="2181847"/>
                </a:lnTo>
                <a:lnTo>
                  <a:pt x="5386546" y="2135970"/>
                </a:lnTo>
                <a:lnTo>
                  <a:pt x="5394486" y="2089864"/>
                </a:lnTo>
                <a:lnTo>
                  <a:pt x="5401762" y="2043534"/>
                </a:lnTo>
                <a:lnTo>
                  <a:pt x="5408369" y="1996986"/>
                </a:lnTo>
                <a:lnTo>
                  <a:pt x="5414302" y="1950224"/>
                </a:lnTo>
                <a:lnTo>
                  <a:pt x="5419556" y="1903253"/>
                </a:lnTo>
                <a:lnTo>
                  <a:pt x="5424126" y="1856079"/>
                </a:lnTo>
                <a:lnTo>
                  <a:pt x="5428006" y="1808707"/>
                </a:lnTo>
                <a:lnTo>
                  <a:pt x="5431193" y="1761141"/>
                </a:lnTo>
                <a:lnTo>
                  <a:pt x="5433680" y="1713387"/>
                </a:lnTo>
                <a:lnTo>
                  <a:pt x="5435463" y="1665450"/>
                </a:lnTo>
                <a:lnTo>
                  <a:pt x="5436536" y="1617335"/>
                </a:lnTo>
                <a:lnTo>
                  <a:pt x="5436895" y="1569046"/>
                </a:lnTo>
                <a:lnTo>
                  <a:pt x="5436482" y="1517274"/>
                </a:lnTo>
                <a:lnTo>
                  <a:pt x="5435247" y="1465702"/>
                </a:lnTo>
                <a:lnTo>
                  <a:pt x="5433197" y="1414335"/>
                </a:lnTo>
                <a:lnTo>
                  <a:pt x="5430337" y="1363182"/>
                </a:lnTo>
                <a:lnTo>
                  <a:pt x="5426675" y="1312246"/>
                </a:lnTo>
                <a:lnTo>
                  <a:pt x="5422216" y="1261536"/>
                </a:lnTo>
                <a:lnTo>
                  <a:pt x="5416967" y="1211056"/>
                </a:lnTo>
                <a:lnTo>
                  <a:pt x="5410933" y="1160814"/>
                </a:lnTo>
                <a:lnTo>
                  <a:pt x="5404122" y="1110815"/>
                </a:lnTo>
                <a:lnTo>
                  <a:pt x="5396539" y="1061066"/>
                </a:lnTo>
                <a:lnTo>
                  <a:pt x="5388191" y="1011572"/>
                </a:lnTo>
                <a:lnTo>
                  <a:pt x="5379084" y="962341"/>
                </a:lnTo>
                <a:lnTo>
                  <a:pt x="5369225" y="913378"/>
                </a:lnTo>
                <a:lnTo>
                  <a:pt x="5358619" y="864689"/>
                </a:lnTo>
                <a:lnTo>
                  <a:pt x="5347273" y="816281"/>
                </a:lnTo>
                <a:lnTo>
                  <a:pt x="5335193" y="768160"/>
                </a:lnTo>
                <a:lnTo>
                  <a:pt x="5322386" y="720331"/>
                </a:lnTo>
                <a:lnTo>
                  <a:pt x="5308857" y="672802"/>
                </a:lnTo>
                <a:lnTo>
                  <a:pt x="5294613" y="625579"/>
                </a:lnTo>
                <a:lnTo>
                  <a:pt x="5279661" y="578667"/>
                </a:lnTo>
                <a:lnTo>
                  <a:pt x="5264006" y="532073"/>
                </a:lnTo>
                <a:lnTo>
                  <a:pt x="5247656" y="485803"/>
                </a:lnTo>
                <a:lnTo>
                  <a:pt x="5230615" y="439864"/>
                </a:lnTo>
                <a:lnTo>
                  <a:pt x="5212891" y="394261"/>
                </a:lnTo>
                <a:lnTo>
                  <a:pt x="5194489" y="349000"/>
                </a:lnTo>
                <a:lnTo>
                  <a:pt x="5175417" y="304089"/>
                </a:lnTo>
                <a:lnTo>
                  <a:pt x="5155680" y="259532"/>
                </a:lnTo>
                <a:lnTo>
                  <a:pt x="5135284" y="215337"/>
                </a:lnTo>
                <a:lnTo>
                  <a:pt x="5114236" y="171510"/>
                </a:lnTo>
                <a:lnTo>
                  <a:pt x="5092543" y="128056"/>
                </a:lnTo>
                <a:lnTo>
                  <a:pt x="5070210" y="84982"/>
                </a:lnTo>
                <a:lnTo>
                  <a:pt x="5047243" y="42295"/>
                </a:lnTo>
                <a:lnTo>
                  <a:pt x="5023650" y="0"/>
                </a:lnTo>
                <a:close/>
              </a:path>
            </a:pathLst>
          </a:custGeom>
          <a:solidFill>
            <a:srgbClr val="FF6E14"/>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300">
              <a:solidFill>
                <a:schemeClr val="dk1"/>
              </a:solidFill>
              <a:latin typeface="Calibri"/>
              <a:ea typeface="Calibri"/>
              <a:cs typeface="Calibri"/>
              <a:sym typeface="Calibri"/>
            </a:endParaRPr>
          </a:p>
        </p:txBody>
      </p:sp>
      <p:pic>
        <p:nvPicPr>
          <p:cNvPr id="65" name="Google Shape;65;p7"/>
          <p:cNvPicPr preferRelativeResize="0"/>
          <p:nvPr/>
        </p:nvPicPr>
        <p:blipFill rotWithShape="1">
          <a:blip r:embed="rId3">
            <a:alphaModFix/>
          </a:blip>
          <a:srcRect b="89" l="0" r="0" t="89"/>
          <a:stretch/>
        </p:blipFill>
        <p:spPr>
          <a:xfrm>
            <a:off x="2860548" y="359200"/>
            <a:ext cx="5935104" cy="5670001"/>
          </a:xfrm>
          <a:prstGeom prst="rect">
            <a:avLst/>
          </a:prstGeom>
          <a:noFill/>
          <a:ln>
            <a:noFill/>
          </a:ln>
        </p:spPr>
      </p:pic>
      <p:sp>
        <p:nvSpPr>
          <p:cNvPr id="66" name="Google Shape;66;p7"/>
          <p:cNvSpPr txBox="1"/>
          <p:nvPr/>
        </p:nvSpPr>
        <p:spPr>
          <a:xfrm>
            <a:off x="750000" y="1108170"/>
            <a:ext cx="4852200" cy="648600"/>
          </a:xfrm>
          <a:prstGeom prst="rect">
            <a:avLst/>
          </a:prstGeom>
          <a:noFill/>
          <a:ln>
            <a:noFill/>
          </a:ln>
        </p:spPr>
        <p:txBody>
          <a:bodyPr anchorCtr="0" anchor="t" bIns="0" lIns="0" spcFirstLastPara="1" rIns="0" wrap="square" tIns="12850">
            <a:spAutoFit/>
          </a:bodyPr>
          <a:lstStyle/>
          <a:p>
            <a:pPr indent="0" lvl="0" marL="12700" marR="0" rtl="0" algn="l">
              <a:lnSpc>
                <a:spcPct val="70000"/>
              </a:lnSpc>
              <a:spcBef>
                <a:spcPts val="0"/>
              </a:spcBef>
              <a:spcAft>
                <a:spcPts val="0"/>
              </a:spcAft>
              <a:buNone/>
            </a:pPr>
            <a:r>
              <a:rPr lang="en" sz="5900">
                <a:solidFill>
                  <a:srgbClr val="FFFFFF"/>
                </a:solidFill>
                <a:latin typeface="Nunito ExtraBold"/>
                <a:ea typeface="Nunito ExtraBold"/>
                <a:cs typeface="Nunito ExtraBold"/>
                <a:sym typeface="Nunito ExtraBold"/>
              </a:rPr>
              <a:t>Coalition</a:t>
            </a:r>
            <a:endParaRPr sz="5900">
              <a:solidFill>
                <a:schemeClr val="dk1"/>
              </a:solidFill>
              <a:latin typeface="Nunito ExtraBold"/>
              <a:ea typeface="Nunito ExtraBold"/>
              <a:cs typeface="Nunito ExtraBold"/>
              <a:sym typeface="Nunito ExtraBold"/>
            </a:endParaRPr>
          </a:p>
        </p:txBody>
      </p:sp>
      <p:sp>
        <p:nvSpPr>
          <p:cNvPr id="67" name="Google Shape;67;p7"/>
          <p:cNvSpPr txBox="1"/>
          <p:nvPr>
            <p:ph idx="1" type="body"/>
          </p:nvPr>
        </p:nvSpPr>
        <p:spPr>
          <a:xfrm>
            <a:off x="774719" y="1748539"/>
            <a:ext cx="4852200" cy="604200"/>
          </a:xfrm>
          <a:prstGeom prst="rect">
            <a:avLst/>
          </a:prstGeom>
          <a:noFill/>
          <a:ln>
            <a:noFill/>
          </a:ln>
        </p:spPr>
        <p:txBody>
          <a:bodyPr anchorCtr="0" anchor="t" bIns="0" lIns="0" spcFirstLastPara="1" rIns="0" wrap="square" tIns="11425">
            <a:spAutoFit/>
          </a:bodyPr>
          <a:lstStyle/>
          <a:p>
            <a:pPr indent="0" lvl="0" marL="12700" rtl="0" algn="l">
              <a:lnSpc>
                <a:spcPct val="70000"/>
              </a:lnSpc>
              <a:spcBef>
                <a:spcPts val="0"/>
              </a:spcBef>
              <a:spcAft>
                <a:spcPts val="0"/>
              </a:spcAft>
              <a:buNone/>
            </a:pPr>
            <a:r>
              <a:rPr lang="en" sz="5500">
                <a:solidFill>
                  <a:srgbClr val="D3E3F1"/>
                </a:solidFill>
              </a:rPr>
              <a:t>Building</a:t>
            </a:r>
            <a:endParaRPr sz="5500">
              <a:solidFill>
                <a:srgbClr val="D3E3F1"/>
              </a:solidFill>
              <a:latin typeface="Nunito ExtraBold"/>
              <a:ea typeface="Nunito ExtraBold"/>
              <a:cs typeface="Nunito ExtraBold"/>
              <a:sym typeface="Nunito ExtraBold"/>
            </a:endParaRPr>
          </a:p>
        </p:txBody>
      </p:sp>
      <p:sp>
        <p:nvSpPr>
          <p:cNvPr id="68" name="Google Shape;68;p7"/>
          <p:cNvSpPr txBox="1"/>
          <p:nvPr/>
        </p:nvSpPr>
        <p:spPr>
          <a:xfrm>
            <a:off x="818518" y="755049"/>
            <a:ext cx="1533900" cy="240600"/>
          </a:xfrm>
          <a:prstGeom prst="rect">
            <a:avLst/>
          </a:prstGeom>
          <a:noFill/>
          <a:ln>
            <a:noFill/>
          </a:ln>
        </p:spPr>
        <p:txBody>
          <a:bodyPr anchorCtr="0" anchor="t" bIns="0" lIns="0" spcFirstLastPara="1" rIns="0" wrap="square" tIns="9525">
            <a:spAutoFit/>
          </a:bodyPr>
          <a:lstStyle/>
          <a:p>
            <a:pPr indent="0" lvl="0" marL="12700" marR="0" rtl="0" algn="l">
              <a:lnSpc>
                <a:spcPct val="100000"/>
              </a:lnSpc>
              <a:spcBef>
                <a:spcPts val="0"/>
              </a:spcBef>
              <a:spcAft>
                <a:spcPts val="0"/>
              </a:spcAft>
              <a:buNone/>
            </a:pPr>
            <a:r>
              <a:rPr lang="en" sz="1500">
                <a:solidFill>
                  <a:srgbClr val="FFFFFF"/>
                </a:solidFill>
                <a:latin typeface="Nunito ExtraBold"/>
                <a:ea typeface="Nunito ExtraBold"/>
                <a:cs typeface="Nunito ExtraBold"/>
                <a:sym typeface="Nunito ExtraBold"/>
              </a:rPr>
              <a:t>Uni</a:t>
            </a:r>
            <a:r>
              <a:rPr lang="en" sz="1500">
                <a:solidFill>
                  <a:srgbClr val="FFFFFF"/>
                </a:solidFill>
                <a:latin typeface="Nunito ExtraBold"/>
                <a:ea typeface="Nunito ExtraBold"/>
                <a:cs typeface="Nunito ExtraBold"/>
                <a:sym typeface="Nunito ExtraBold"/>
              </a:rPr>
              <a:t>t </a:t>
            </a:r>
            <a:r>
              <a:rPr lang="en" sz="1500">
                <a:solidFill>
                  <a:srgbClr val="FFFFFF"/>
                </a:solidFill>
                <a:latin typeface="Nunito ExtraBold"/>
                <a:ea typeface="Nunito ExtraBold"/>
                <a:cs typeface="Nunito ExtraBold"/>
                <a:sym typeface="Nunito ExtraBold"/>
              </a:rPr>
              <a:t>3.2</a:t>
            </a:r>
            <a:endParaRPr sz="1500">
              <a:solidFill>
                <a:schemeClr val="dk1"/>
              </a:solidFill>
              <a:latin typeface="Nunito ExtraBold"/>
              <a:ea typeface="Nunito ExtraBold"/>
              <a:cs typeface="Nunito ExtraBold"/>
              <a:sym typeface="Nunito ExtraBold"/>
            </a:endParaRPr>
          </a:p>
        </p:txBody>
      </p:sp>
      <p:sp>
        <p:nvSpPr>
          <p:cNvPr id="69" name="Google Shape;69;p7"/>
          <p:cNvSpPr txBox="1"/>
          <p:nvPr/>
        </p:nvSpPr>
        <p:spPr>
          <a:xfrm>
            <a:off x="7761334" y="2752452"/>
            <a:ext cx="85237" cy="179003"/>
          </a:xfrm>
          <a:prstGeom prst="rect">
            <a:avLst/>
          </a:prstGeom>
          <a:noFill/>
          <a:ln>
            <a:noFill/>
          </a:ln>
        </p:spPr>
        <p:txBody>
          <a:bodyPr anchorCtr="0" anchor="t" bIns="0" lIns="0" spcFirstLastPara="1" rIns="0" wrap="square" tIns="9525">
            <a:spAutoFit/>
          </a:bodyPr>
          <a:lstStyle/>
          <a:p>
            <a:pPr indent="0" lvl="0" marL="12700" marR="0" rtl="0" algn="l">
              <a:lnSpc>
                <a:spcPct val="100000"/>
              </a:lnSpc>
              <a:spcBef>
                <a:spcPts val="0"/>
              </a:spcBef>
              <a:spcAft>
                <a:spcPts val="0"/>
              </a:spcAft>
              <a:buNone/>
            </a:pPr>
            <a:r>
              <a:rPr b="1" lang="en" sz="1000">
                <a:solidFill>
                  <a:srgbClr val="FFFFFF"/>
                </a:solidFill>
                <a:latin typeface="Raleway"/>
                <a:ea typeface="Raleway"/>
                <a:cs typeface="Raleway"/>
                <a:sym typeface="Raleway"/>
              </a:rPr>
              <a:t>1</a:t>
            </a:r>
            <a:endParaRPr sz="1000">
              <a:solidFill>
                <a:schemeClr val="dk1"/>
              </a:solidFill>
              <a:latin typeface="Raleway"/>
              <a:ea typeface="Raleway"/>
              <a:cs typeface="Raleway"/>
              <a:sym typeface="Raleway"/>
            </a:endParaRPr>
          </a:p>
        </p:txBody>
      </p:sp>
      <p:sp>
        <p:nvSpPr>
          <p:cNvPr id="70" name="Google Shape;70;p7"/>
          <p:cNvSpPr txBox="1"/>
          <p:nvPr/>
        </p:nvSpPr>
        <p:spPr>
          <a:xfrm>
            <a:off x="288287" y="5483267"/>
            <a:ext cx="826200" cy="86700"/>
          </a:xfrm>
          <a:prstGeom prst="rect">
            <a:avLst/>
          </a:prstGeom>
          <a:noFill/>
          <a:ln>
            <a:noFill/>
          </a:ln>
        </p:spPr>
        <p:txBody>
          <a:bodyPr anchorCtr="0" anchor="t" bIns="0" lIns="0" spcFirstLastPara="1" rIns="0" wrap="square" tIns="9525">
            <a:spAutoFit/>
          </a:bodyPr>
          <a:lstStyle/>
          <a:p>
            <a:pPr indent="0" lvl="0" marL="12700" marR="0" rtl="0" algn="l">
              <a:lnSpc>
                <a:spcPct val="100000"/>
              </a:lnSpc>
              <a:spcBef>
                <a:spcPts val="0"/>
              </a:spcBef>
              <a:spcAft>
                <a:spcPts val="0"/>
              </a:spcAft>
              <a:buNone/>
            </a:pPr>
            <a:r>
              <a:rPr lang="en" sz="500">
                <a:solidFill>
                  <a:srgbClr val="59585B"/>
                </a:solidFill>
                <a:latin typeface="Source Sans Pro"/>
                <a:ea typeface="Source Sans Pro"/>
                <a:cs typeface="Source Sans Pro"/>
                <a:sym typeface="Source Sans Pro"/>
              </a:rPr>
              <a:t>IMAGE: SHUTTERSTOCK</a:t>
            </a:r>
            <a:endParaRPr sz="500">
              <a:solidFill>
                <a:schemeClr val="dk1"/>
              </a:solidFill>
              <a:latin typeface="Source Sans Pro"/>
              <a:ea typeface="Source Sans Pro"/>
              <a:cs typeface="Source Sans Pro"/>
              <a:sym typeface="Source Sans Pro"/>
            </a:endParaRPr>
          </a:p>
        </p:txBody>
      </p:sp>
      <p:sp>
        <p:nvSpPr>
          <p:cNvPr id="71" name="Google Shape;71;p7"/>
          <p:cNvSpPr/>
          <p:nvPr/>
        </p:nvSpPr>
        <p:spPr>
          <a:xfrm>
            <a:off x="0" y="748729"/>
            <a:ext cx="480948" cy="961640"/>
          </a:xfrm>
          <a:custGeom>
            <a:rect b="b" l="l" r="r" t="t"/>
            <a:pathLst>
              <a:path extrusionOk="0" h="1282700" w="641350">
                <a:moveTo>
                  <a:pt x="0" y="0"/>
                </a:moveTo>
                <a:lnTo>
                  <a:pt x="0" y="1282699"/>
                </a:lnTo>
                <a:lnTo>
                  <a:pt x="47864" y="1280940"/>
                </a:lnTo>
                <a:lnTo>
                  <a:pt x="94772" y="1275746"/>
                </a:lnTo>
                <a:lnTo>
                  <a:pt x="140602" y="1267239"/>
                </a:lnTo>
                <a:lnTo>
                  <a:pt x="185228" y="1255545"/>
                </a:lnTo>
                <a:lnTo>
                  <a:pt x="228527" y="1240787"/>
                </a:lnTo>
                <a:lnTo>
                  <a:pt x="270374" y="1223090"/>
                </a:lnTo>
                <a:lnTo>
                  <a:pt x="310646" y="1202577"/>
                </a:lnTo>
                <a:lnTo>
                  <a:pt x="349219" y="1179373"/>
                </a:lnTo>
                <a:lnTo>
                  <a:pt x="385968" y="1153601"/>
                </a:lnTo>
                <a:lnTo>
                  <a:pt x="420770" y="1125386"/>
                </a:lnTo>
                <a:lnTo>
                  <a:pt x="453501" y="1094851"/>
                </a:lnTo>
                <a:lnTo>
                  <a:pt x="484036" y="1062120"/>
                </a:lnTo>
                <a:lnTo>
                  <a:pt x="512251" y="1027318"/>
                </a:lnTo>
                <a:lnTo>
                  <a:pt x="538023" y="990569"/>
                </a:lnTo>
                <a:lnTo>
                  <a:pt x="561227" y="951996"/>
                </a:lnTo>
                <a:lnTo>
                  <a:pt x="581740" y="911724"/>
                </a:lnTo>
                <a:lnTo>
                  <a:pt x="599437" y="869877"/>
                </a:lnTo>
                <a:lnTo>
                  <a:pt x="614195" y="826578"/>
                </a:lnTo>
                <a:lnTo>
                  <a:pt x="625889" y="781952"/>
                </a:lnTo>
                <a:lnTo>
                  <a:pt x="634396" y="736122"/>
                </a:lnTo>
                <a:lnTo>
                  <a:pt x="639590" y="689214"/>
                </a:lnTo>
                <a:lnTo>
                  <a:pt x="641350" y="641349"/>
                </a:lnTo>
                <a:lnTo>
                  <a:pt x="639590" y="593485"/>
                </a:lnTo>
                <a:lnTo>
                  <a:pt x="634396" y="546577"/>
                </a:lnTo>
                <a:lnTo>
                  <a:pt x="625889" y="500747"/>
                </a:lnTo>
                <a:lnTo>
                  <a:pt x="614195" y="456121"/>
                </a:lnTo>
                <a:lnTo>
                  <a:pt x="599437" y="412822"/>
                </a:lnTo>
                <a:lnTo>
                  <a:pt x="581740" y="370975"/>
                </a:lnTo>
                <a:lnTo>
                  <a:pt x="561227" y="330703"/>
                </a:lnTo>
                <a:lnTo>
                  <a:pt x="538023" y="292130"/>
                </a:lnTo>
                <a:lnTo>
                  <a:pt x="512251" y="255381"/>
                </a:lnTo>
                <a:lnTo>
                  <a:pt x="484036" y="220579"/>
                </a:lnTo>
                <a:lnTo>
                  <a:pt x="453501" y="187848"/>
                </a:lnTo>
                <a:lnTo>
                  <a:pt x="420770" y="157313"/>
                </a:lnTo>
                <a:lnTo>
                  <a:pt x="385968" y="129098"/>
                </a:lnTo>
                <a:lnTo>
                  <a:pt x="349219" y="103326"/>
                </a:lnTo>
                <a:lnTo>
                  <a:pt x="310646" y="80122"/>
                </a:lnTo>
                <a:lnTo>
                  <a:pt x="270374" y="59609"/>
                </a:lnTo>
                <a:lnTo>
                  <a:pt x="228527" y="41912"/>
                </a:lnTo>
                <a:lnTo>
                  <a:pt x="185228" y="27154"/>
                </a:lnTo>
                <a:lnTo>
                  <a:pt x="140602" y="15460"/>
                </a:lnTo>
                <a:lnTo>
                  <a:pt x="94772" y="6953"/>
                </a:lnTo>
                <a:lnTo>
                  <a:pt x="47864" y="1759"/>
                </a:lnTo>
                <a:lnTo>
                  <a:pt x="0" y="0"/>
                </a:lnTo>
                <a:close/>
              </a:path>
            </a:pathLst>
          </a:custGeom>
          <a:solidFill>
            <a:srgbClr val="FF6E14"/>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300">
              <a:solidFill>
                <a:schemeClr val="dk1"/>
              </a:solidFill>
              <a:latin typeface="Calibri"/>
              <a:ea typeface="Calibri"/>
              <a:cs typeface="Calibri"/>
              <a:sym typeface="Calibri"/>
            </a:endParaRPr>
          </a:p>
        </p:txBody>
      </p:sp>
      <p:sp>
        <p:nvSpPr>
          <p:cNvPr id="72" name="Google Shape;72;p7"/>
          <p:cNvSpPr/>
          <p:nvPr/>
        </p:nvSpPr>
        <p:spPr>
          <a:xfrm>
            <a:off x="7619000" y="2435081"/>
            <a:ext cx="399097" cy="798195"/>
          </a:xfrm>
          <a:custGeom>
            <a:rect b="b" l="l" r="r" t="t"/>
            <a:pathLst>
              <a:path extrusionOk="0" h="1064260" w="532129">
                <a:moveTo>
                  <a:pt x="532002" y="0"/>
                </a:moveTo>
                <a:lnTo>
                  <a:pt x="483580" y="2174"/>
                </a:lnTo>
                <a:lnTo>
                  <a:pt x="436375" y="8571"/>
                </a:lnTo>
                <a:lnTo>
                  <a:pt x="390576" y="19003"/>
                </a:lnTo>
                <a:lnTo>
                  <a:pt x="346370" y="33283"/>
                </a:lnTo>
                <a:lnTo>
                  <a:pt x="303946" y="51223"/>
                </a:lnTo>
                <a:lnTo>
                  <a:pt x="263492" y="72634"/>
                </a:lnTo>
                <a:lnTo>
                  <a:pt x="225194" y="97329"/>
                </a:lnTo>
                <a:lnTo>
                  <a:pt x="189241" y="125121"/>
                </a:lnTo>
                <a:lnTo>
                  <a:pt x="155821" y="155821"/>
                </a:lnTo>
                <a:lnTo>
                  <a:pt x="125121" y="189241"/>
                </a:lnTo>
                <a:lnTo>
                  <a:pt x="97329" y="225194"/>
                </a:lnTo>
                <a:lnTo>
                  <a:pt x="72634" y="263492"/>
                </a:lnTo>
                <a:lnTo>
                  <a:pt x="51223" y="303946"/>
                </a:lnTo>
                <a:lnTo>
                  <a:pt x="33283" y="346370"/>
                </a:lnTo>
                <a:lnTo>
                  <a:pt x="19003" y="390576"/>
                </a:lnTo>
                <a:lnTo>
                  <a:pt x="8571" y="436375"/>
                </a:lnTo>
                <a:lnTo>
                  <a:pt x="2174" y="483580"/>
                </a:lnTo>
                <a:lnTo>
                  <a:pt x="0" y="532003"/>
                </a:lnTo>
                <a:lnTo>
                  <a:pt x="2174" y="580425"/>
                </a:lnTo>
                <a:lnTo>
                  <a:pt x="8571" y="627630"/>
                </a:lnTo>
                <a:lnTo>
                  <a:pt x="19003" y="673429"/>
                </a:lnTo>
                <a:lnTo>
                  <a:pt x="33283" y="717635"/>
                </a:lnTo>
                <a:lnTo>
                  <a:pt x="51223" y="760059"/>
                </a:lnTo>
                <a:lnTo>
                  <a:pt x="72634" y="800513"/>
                </a:lnTo>
                <a:lnTo>
                  <a:pt x="97329" y="838811"/>
                </a:lnTo>
                <a:lnTo>
                  <a:pt x="125121" y="874764"/>
                </a:lnTo>
                <a:lnTo>
                  <a:pt x="155821" y="908184"/>
                </a:lnTo>
                <a:lnTo>
                  <a:pt x="189241" y="938884"/>
                </a:lnTo>
                <a:lnTo>
                  <a:pt x="225194" y="966676"/>
                </a:lnTo>
                <a:lnTo>
                  <a:pt x="263492" y="991371"/>
                </a:lnTo>
                <a:lnTo>
                  <a:pt x="303946" y="1012782"/>
                </a:lnTo>
                <a:lnTo>
                  <a:pt x="346370" y="1030722"/>
                </a:lnTo>
                <a:lnTo>
                  <a:pt x="390576" y="1045002"/>
                </a:lnTo>
                <a:lnTo>
                  <a:pt x="436375" y="1055434"/>
                </a:lnTo>
                <a:lnTo>
                  <a:pt x="483580" y="1061831"/>
                </a:lnTo>
                <a:lnTo>
                  <a:pt x="532002" y="1064006"/>
                </a:lnTo>
                <a:lnTo>
                  <a:pt x="532002" y="0"/>
                </a:lnTo>
                <a:close/>
              </a:path>
            </a:pathLst>
          </a:custGeom>
          <a:solidFill>
            <a:srgbClr val="3F51F5"/>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300">
              <a:solidFill>
                <a:schemeClr val="dk1"/>
              </a:solidFill>
              <a:latin typeface="Calibri"/>
              <a:ea typeface="Calibri"/>
              <a:cs typeface="Calibri"/>
              <a:sym typeface="Calibri"/>
            </a:endParaRPr>
          </a:p>
        </p:txBody>
      </p:sp>
      <p:sp>
        <p:nvSpPr>
          <p:cNvPr id="73" name="Google Shape;73;p7"/>
          <p:cNvSpPr txBox="1"/>
          <p:nvPr>
            <p:ph idx="12" type="sldNum"/>
          </p:nvPr>
        </p:nvSpPr>
        <p:spPr>
          <a:xfrm>
            <a:off x="6065986" y="2740605"/>
            <a:ext cx="1844400" cy="200100"/>
          </a:xfrm>
          <a:prstGeom prst="rect">
            <a:avLst/>
          </a:prstGeom>
          <a:noFill/>
          <a:ln>
            <a:noFill/>
          </a:ln>
        </p:spPr>
        <p:txBody>
          <a:bodyPr anchorCtr="0" anchor="t" bIns="0" lIns="0" spcFirstLastPara="1" rIns="0" wrap="square" tIns="0">
            <a:spAutoFit/>
          </a:bodyPr>
          <a:lstStyle/>
          <a:p>
            <a:pPr indent="0" lvl="0" marL="0" marR="0" rtl="0" algn="r">
              <a:spcBef>
                <a:spcPts val="0"/>
              </a:spcBef>
              <a:spcAft>
                <a:spcPts val="0"/>
              </a:spcAft>
              <a:buNone/>
            </a:pPr>
            <a:fld id="{00000000-1234-1234-1234-123412341234}" type="slidenum">
              <a:rPr b="1" lang="en" sz="1300">
                <a:solidFill>
                  <a:schemeClr val="lt1"/>
                </a:solidFill>
                <a:latin typeface="Raleway"/>
                <a:ea typeface="Raleway"/>
                <a:cs typeface="Raleway"/>
                <a:sym typeface="Raleway"/>
              </a:rPr>
              <a:t>‹#›</a:t>
            </a:fld>
            <a:endParaRPr b="1" sz="1300" u="none">
              <a:solidFill>
                <a:schemeClr val="lt1"/>
              </a:solidFill>
              <a:latin typeface="Raleway"/>
              <a:ea typeface="Raleway"/>
              <a:cs typeface="Raleway"/>
              <a:sym typeface="Raleway"/>
            </a:endParaRPr>
          </a:p>
        </p:txBody>
      </p:sp>
      <p:pic>
        <p:nvPicPr>
          <p:cNvPr id="74" name="Google Shape;74;p7"/>
          <p:cNvPicPr preferRelativeResize="0"/>
          <p:nvPr/>
        </p:nvPicPr>
        <p:blipFill rotWithShape="1">
          <a:blip r:embed="rId4">
            <a:alphaModFix/>
          </a:blip>
          <a:srcRect b="0" l="33324" r="0" t="0"/>
          <a:stretch/>
        </p:blipFill>
        <p:spPr>
          <a:xfrm>
            <a:off x="793214" y="2377473"/>
            <a:ext cx="1467575" cy="2001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16"/>
          <p:cNvSpPr/>
          <p:nvPr/>
        </p:nvSpPr>
        <p:spPr>
          <a:xfrm flipH="1" rot="5400000">
            <a:off x="2712068" y="368443"/>
            <a:ext cx="5410317" cy="4727946"/>
          </a:xfrm>
          <a:custGeom>
            <a:rect b="b" l="l" r="r" t="t"/>
            <a:pathLst>
              <a:path extrusionOk="0" h="4751705" w="5437505">
                <a:moveTo>
                  <a:pt x="5023650" y="0"/>
                </a:moveTo>
                <a:lnTo>
                  <a:pt x="0" y="0"/>
                </a:lnTo>
                <a:lnTo>
                  <a:pt x="0" y="3814908"/>
                </a:lnTo>
                <a:lnTo>
                  <a:pt x="52338" y="3866359"/>
                </a:lnTo>
                <a:lnTo>
                  <a:pt x="84915" y="3897161"/>
                </a:lnTo>
                <a:lnTo>
                  <a:pt x="117924" y="3927508"/>
                </a:lnTo>
                <a:lnTo>
                  <a:pt x="151359" y="3957392"/>
                </a:lnTo>
                <a:lnTo>
                  <a:pt x="185215" y="3986810"/>
                </a:lnTo>
                <a:lnTo>
                  <a:pt x="219487" y="4015757"/>
                </a:lnTo>
                <a:lnTo>
                  <a:pt x="254170" y="4044227"/>
                </a:lnTo>
                <a:lnTo>
                  <a:pt x="289259" y="4072215"/>
                </a:lnTo>
                <a:lnTo>
                  <a:pt x="324749" y="4099716"/>
                </a:lnTo>
                <a:lnTo>
                  <a:pt x="360634" y="4126725"/>
                </a:lnTo>
                <a:lnTo>
                  <a:pt x="396910" y="4153238"/>
                </a:lnTo>
                <a:lnTo>
                  <a:pt x="433571" y="4179248"/>
                </a:lnTo>
                <a:lnTo>
                  <a:pt x="470613" y="4204752"/>
                </a:lnTo>
                <a:lnTo>
                  <a:pt x="508031" y="4229743"/>
                </a:lnTo>
                <a:lnTo>
                  <a:pt x="545819" y="4254217"/>
                </a:lnTo>
                <a:lnTo>
                  <a:pt x="583972" y="4278169"/>
                </a:lnTo>
                <a:lnTo>
                  <a:pt x="622486" y="4301594"/>
                </a:lnTo>
                <a:lnTo>
                  <a:pt x="661355" y="4324487"/>
                </a:lnTo>
                <a:lnTo>
                  <a:pt x="700574" y="4346842"/>
                </a:lnTo>
                <a:lnTo>
                  <a:pt x="740138" y="4368654"/>
                </a:lnTo>
                <a:lnTo>
                  <a:pt x="780043" y="4389919"/>
                </a:lnTo>
                <a:lnTo>
                  <a:pt x="820282" y="4410632"/>
                </a:lnTo>
                <a:lnTo>
                  <a:pt x="860851" y="4430787"/>
                </a:lnTo>
                <a:lnTo>
                  <a:pt x="901746" y="4450379"/>
                </a:lnTo>
                <a:lnTo>
                  <a:pt x="942960" y="4469403"/>
                </a:lnTo>
                <a:lnTo>
                  <a:pt x="984488" y="4487855"/>
                </a:lnTo>
                <a:lnTo>
                  <a:pt x="1026327" y="4505729"/>
                </a:lnTo>
                <a:lnTo>
                  <a:pt x="1068470" y="4523019"/>
                </a:lnTo>
                <a:lnTo>
                  <a:pt x="1110913" y="4539722"/>
                </a:lnTo>
                <a:lnTo>
                  <a:pt x="1153650" y="4555832"/>
                </a:lnTo>
                <a:lnTo>
                  <a:pt x="1196677" y="4571344"/>
                </a:lnTo>
                <a:lnTo>
                  <a:pt x="1239988" y="4586252"/>
                </a:lnTo>
                <a:lnTo>
                  <a:pt x="1283579" y="4600553"/>
                </a:lnTo>
                <a:lnTo>
                  <a:pt x="1327444" y="4614240"/>
                </a:lnTo>
                <a:lnTo>
                  <a:pt x="1371578" y="4627308"/>
                </a:lnTo>
                <a:lnTo>
                  <a:pt x="1415976" y="4639754"/>
                </a:lnTo>
                <a:lnTo>
                  <a:pt x="1460634" y="4651571"/>
                </a:lnTo>
                <a:lnTo>
                  <a:pt x="1505545" y="4662754"/>
                </a:lnTo>
                <a:lnTo>
                  <a:pt x="1550706" y="4673299"/>
                </a:lnTo>
                <a:lnTo>
                  <a:pt x="1596110" y="4683200"/>
                </a:lnTo>
                <a:lnTo>
                  <a:pt x="1641754" y="4692452"/>
                </a:lnTo>
                <a:lnTo>
                  <a:pt x="1687631" y="4701051"/>
                </a:lnTo>
                <a:lnTo>
                  <a:pt x="1733737" y="4708991"/>
                </a:lnTo>
                <a:lnTo>
                  <a:pt x="1780067" y="4716266"/>
                </a:lnTo>
                <a:lnTo>
                  <a:pt x="1826615" y="4722873"/>
                </a:lnTo>
                <a:lnTo>
                  <a:pt x="1873377" y="4728807"/>
                </a:lnTo>
                <a:lnTo>
                  <a:pt x="1920347" y="4734060"/>
                </a:lnTo>
                <a:lnTo>
                  <a:pt x="1967521" y="4738630"/>
                </a:lnTo>
                <a:lnTo>
                  <a:pt x="2014894" y="4742511"/>
                </a:lnTo>
                <a:lnTo>
                  <a:pt x="2062459" y="4745697"/>
                </a:lnTo>
                <a:lnTo>
                  <a:pt x="2110213" y="4748185"/>
                </a:lnTo>
                <a:lnTo>
                  <a:pt x="2158150" y="4749967"/>
                </a:lnTo>
                <a:lnTo>
                  <a:pt x="2206266" y="4751041"/>
                </a:lnTo>
                <a:lnTo>
                  <a:pt x="2254554" y="4751400"/>
                </a:lnTo>
                <a:lnTo>
                  <a:pt x="2302842" y="4751041"/>
                </a:lnTo>
                <a:lnTo>
                  <a:pt x="2350958" y="4749967"/>
                </a:lnTo>
                <a:lnTo>
                  <a:pt x="2398894" y="4748185"/>
                </a:lnTo>
                <a:lnTo>
                  <a:pt x="2446648" y="4745697"/>
                </a:lnTo>
                <a:lnTo>
                  <a:pt x="2494213" y="4742511"/>
                </a:lnTo>
                <a:lnTo>
                  <a:pt x="2541585" y="4738630"/>
                </a:lnTo>
                <a:lnTo>
                  <a:pt x="2588759" y="4734060"/>
                </a:lnTo>
                <a:lnTo>
                  <a:pt x="2635729" y="4728807"/>
                </a:lnTo>
                <a:lnTo>
                  <a:pt x="2682491" y="4722873"/>
                </a:lnTo>
                <a:lnTo>
                  <a:pt x="2729039" y="4716266"/>
                </a:lnTo>
                <a:lnTo>
                  <a:pt x="2775368" y="4708991"/>
                </a:lnTo>
                <a:lnTo>
                  <a:pt x="2821474" y="4701051"/>
                </a:lnTo>
                <a:lnTo>
                  <a:pt x="2867351" y="4692452"/>
                </a:lnTo>
                <a:lnTo>
                  <a:pt x="2912994" y="4683200"/>
                </a:lnTo>
                <a:lnTo>
                  <a:pt x="2958398" y="4673299"/>
                </a:lnTo>
                <a:lnTo>
                  <a:pt x="3003558" y="4662754"/>
                </a:lnTo>
                <a:lnTo>
                  <a:pt x="3048470" y="4651571"/>
                </a:lnTo>
                <a:lnTo>
                  <a:pt x="3093127" y="4639754"/>
                </a:lnTo>
                <a:lnTo>
                  <a:pt x="3137525" y="4627308"/>
                </a:lnTo>
                <a:lnTo>
                  <a:pt x="3181659" y="4614240"/>
                </a:lnTo>
                <a:lnTo>
                  <a:pt x="3225524" y="4600553"/>
                </a:lnTo>
                <a:lnTo>
                  <a:pt x="3269114" y="4586252"/>
                </a:lnTo>
                <a:lnTo>
                  <a:pt x="3312425" y="4571344"/>
                </a:lnTo>
                <a:lnTo>
                  <a:pt x="3355452" y="4555832"/>
                </a:lnTo>
                <a:lnTo>
                  <a:pt x="3398189" y="4539722"/>
                </a:lnTo>
                <a:lnTo>
                  <a:pt x="3440631" y="4523019"/>
                </a:lnTo>
                <a:lnTo>
                  <a:pt x="3482774" y="4505729"/>
                </a:lnTo>
                <a:lnTo>
                  <a:pt x="3524613" y="4487855"/>
                </a:lnTo>
                <a:lnTo>
                  <a:pt x="3566141" y="4469403"/>
                </a:lnTo>
                <a:lnTo>
                  <a:pt x="3607355" y="4450379"/>
                </a:lnTo>
                <a:lnTo>
                  <a:pt x="3648249" y="4430787"/>
                </a:lnTo>
                <a:lnTo>
                  <a:pt x="3688818" y="4410632"/>
                </a:lnTo>
                <a:lnTo>
                  <a:pt x="3729058" y="4389919"/>
                </a:lnTo>
                <a:lnTo>
                  <a:pt x="3768962" y="4368654"/>
                </a:lnTo>
                <a:lnTo>
                  <a:pt x="3808526" y="4346842"/>
                </a:lnTo>
                <a:lnTo>
                  <a:pt x="3847745" y="4324487"/>
                </a:lnTo>
                <a:lnTo>
                  <a:pt x="3886614" y="4301594"/>
                </a:lnTo>
                <a:lnTo>
                  <a:pt x="3925127" y="4278169"/>
                </a:lnTo>
                <a:lnTo>
                  <a:pt x="3963280" y="4254217"/>
                </a:lnTo>
                <a:lnTo>
                  <a:pt x="4001068" y="4229743"/>
                </a:lnTo>
                <a:lnTo>
                  <a:pt x="4038486" y="4204752"/>
                </a:lnTo>
                <a:lnTo>
                  <a:pt x="4075528" y="4179248"/>
                </a:lnTo>
                <a:lnTo>
                  <a:pt x="4112189" y="4153238"/>
                </a:lnTo>
                <a:lnTo>
                  <a:pt x="4148465" y="4126725"/>
                </a:lnTo>
                <a:lnTo>
                  <a:pt x="4184350" y="4099716"/>
                </a:lnTo>
                <a:lnTo>
                  <a:pt x="4219839" y="4072215"/>
                </a:lnTo>
                <a:lnTo>
                  <a:pt x="4254928" y="4044227"/>
                </a:lnTo>
                <a:lnTo>
                  <a:pt x="4289611" y="4015757"/>
                </a:lnTo>
                <a:lnTo>
                  <a:pt x="4323883" y="3986810"/>
                </a:lnTo>
                <a:lnTo>
                  <a:pt x="4357739" y="3957392"/>
                </a:lnTo>
                <a:lnTo>
                  <a:pt x="4391173" y="3927508"/>
                </a:lnTo>
                <a:lnTo>
                  <a:pt x="4424182" y="3897161"/>
                </a:lnTo>
                <a:lnTo>
                  <a:pt x="4456760" y="3866359"/>
                </a:lnTo>
                <a:lnTo>
                  <a:pt x="4488901" y="3835105"/>
                </a:lnTo>
                <a:lnTo>
                  <a:pt x="4520602" y="3803405"/>
                </a:lnTo>
                <a:lnTo>
                  <a:pt x="4551856" y="3771263"/>
                </a:lnTo>
                <a:lnTo>
                  <a:pt x="4582658" y="3738685"/>
                </a:lnTo>
                <a:lnTo>
                  <a:pt x="4613004" y="3705676"/>
                </a:lnTo>
                <a:lnTo>
                  <a:pt x="4642889" y="3672241"/>
                </a:lnTo>
                <a:lnTo>
                  <a:pt x="4672307" y="3638385"/>
                </a:lnTo>
                <a:lnTo>
                  <a:pt x="4701253" y="3604113"/>
                </a:lnTo>
                <a:lnTo>
                  <a:pt x="4729723" y="3569430"/>
                </a:lnTo>
                <a:lnTo>
                  <a:pt x="4757711" y="3534342"/>
                </a:lnTo>
                <a:lnTo>
                  <a:pt x="4785212" y="3498852"/>
                </a:lnTo>
                <a:lnTo>
                  <a:pt x="4812221" y="3462967"/>
                </a:lnTo>
                <a:lnTo>
                  <a:pt x="4838734" y="3426691"/>
                </a:lnTo>
                <a:lnTo>
                  <a:pt x="4864744" y="3390029"/>
                </a:lnTo>
                <a:lnTo>
                  <a:pt x="4890248" y="3352987"/>
                </a:lnTo>
                <a:lnTo>
                  <a:pt x="4915239" y="3315570"/>
                </a:lnTo>
                <a:lnTo>
                  <a:pt x="4939713" y="3277782"/>
                </a:lnTo>
                <a:lnTo>
                  <a:pt x="4963665" y="3239628"/>
                </a:lnTo>
                <a:lnTo>
                  <a:pt x="4987090" y="3201115"/>
                </a:lnTo>
                <a:lnTo>
                  <a:pt x="5009982" y="3162246"/>
                </a:lnTo>
                <a:lnTo>
                  <a:pt x="5032337" y="3123027"/>
                </a:lnTo>
                <a:lnTo>
                  <a:pt x="5054150" y="3083462"/>
                </a:lnTo>
                <a:lnTo>
                  <a:pt x="5075415" y="3043558"/>
                </a:lnTo>
                <a:lnTo>
                  <a:pt x="5096127" y="3003319"/>
                </a:lnTo>
                <a:lnTo>
                  <a:pt x="5116282" y="2962749"/>
                </a:lnTo>
                <a:lnTo>
                  <a:pt x="5135874" y="2921855"/>
                </a:lnTo>
                <a:lnTo>
                  <a:pt x="5154899" y="2880641"/>
                </a:lnTo>
                <a:lnTo>
                  <a:pt x="5173350" y="2839112"/>
                </a:lnTo>
                <a:lnTo>
                  <a:pt x="5191224" y="2797274"/>
                </a:lnTo>
                <a:lnTo>
                  <a:pt x="5208515" y="2755131"/>
                </a:lnTo>
                <a:lnTo>
                  <a:pt x="5225218" y="2712688"/>
                </a:lnTo>
                <a:lnTo>
                  <a:pt x="5241327" y="2669950"/>
                </a:lnTo>
                <a:lnTo>
                  <a:pt x="5256839" y="2626924"/>
                </a:lnTo>
                <a:lnTo>
                  <a:pt x="5271748" y="2583612"/>
                </a:lnTo>
                <a:lnTo>
                  <a:pt x="5286048" y="2540022"/>
                </a:lnTo>
                <a:lnTo>
                  <a:pt x="5299735" y="2496157"/>
                </a:lnTo>
                <a:lnTo>
                  <a:pt x="5312804" y="2452023"/>
                </a:lnTo>
                <a:lnTo>
                  <a:pt x="5325249" y="2407624"/>
                </a:lnTo>
                <a:lnTo>
                  <a:pt x="5337066" y="2362967"/>
                </a:lnTo>
                <a:lnTo>
                  <a:pt x="5348249" y="2318055"/>
                </a:lnTo>
                <a:lnTo>
                  <a:pt x="5358794" y="2272895"/>
                </a:lnTo>
                <a:lnTo>
                  <a:pt x="5368695" y="2227490"/>
                </a:lnTo>
                <a:lnTo>
                  <a:pt x="5377947" y="2181847"/>
                </a:lnTo>
                <a:lnTo>
                  <a:pt x="5386546" y="2135970"/>
                </a:lnTo>
                <a:lnTo>
                  <a:pt x="5394486" y="2089864"/>
                </a:lnTo>
                <a:lnTo>
                  <a:pt x="5401762" y="2043534"/>
                </a:lnTo>
                <a:lnTo>
                  <a:pt x="5408369" y="1996986"/>
                </a:lnTo>
                <a:lnTo>
                  <a:pt x="5414302" y="1950224"/>
                </a:lnTo>
                <a:lnTo>
                  <a:pt x="5419556" y="1903253"/>
                </a:lnTo>
                <a:lnTo>
                  <a:pt x="5424126" y="1856079"/>
                </a:lnTo>
                <a:lnTo>
                  <a:pt x="5428006" y="1808707"/>
                </a:lnTo>
                <a:lnTo>
                  <a:pt x="5431193" y="1761141"/>
                </a:lnTo>
                <a:lnTo>
                  <a:pt x="5433680" y="1713387"/>
                </a:lnTo>
                <a:lnTo>
                  <a:pt x="5435463" y="1665450"/>
                </a:lnTo>
                <a:lnTo>
                  <a:pt x="5436536" y="1617335"/>
                </a:lnTo>
                <a:lnTo>
                  <a:pt x="5436895" y="1569046"/>
                </a:lnTo>
                <a:lnTo>
                  <a:pt x="5436482" y="1517274"/>
                </a:lnTo>
                <a:lnTo>
                  <a:pt x="5435247" y="1465702"/>
                </a:lnTo>
                <a:lnTo>
                  <a:pt x="5433197" y="1414335"/>
                </a:lnTo>
                <a:lnTo>
                  <a:pt x="5430337" y="1363182"/>
                </a:lnTo>
                <a:lnTo>
                  <a:pt x="5426675" y="1312246"/>
                </a:lnTo>
                <a:lnTo>
                  <a:pt x="5422216" y="1261536"/>
                </a:lnTo>
                <a:lnTo>
                  <a:pt x="5416967" y="1211056"/>
                </a:lnTo>
                <a:lnTo>
                  <a:pt x="5410933" y="1160814"/>
                </a:lnTo>
                <a:lnTo>
                  <a:pt x="5404122" y="1110815"/>
                </a:lnTo>
                <a:lnTo>
                  <a:pt x="5396539" y="1061066"/>
                </a:lnTo>
                <a:lnTo>
                  <a:pt x="5388191" y="1011572"/>
                </a:lnTo>
                <a:lnTo>
                  <a:pt x="5379084" y="962341"/>
                </a:lnTo>
                <a:lnTo>
                  <a:pt x="5369225" y="913378"/>
                </a:lnTo>
                <a:lnTo>
                  <a:pt x="5358619" y="864689"/>
                </a:lnTo>
                <a:lnTo>
                  <a:pt x="5347273" y="816281"/>
                </a:lnTo>
                <a:lnTo>
                  <a:pt x="5335193" y="768160"/>
                </a:lnTo>
                <a:lnTo>
                  <a:pt x="5322386" y="720331"/>
                </a:lnTo>
                <a:lnTo>
                  <a:pt x="5308857" y="672802"/>
                </a:lnTo>
                <a:lnTo>
                  <a:pt x="5294613" y="625579"/>
                </a:lnTo>
                <a:lnTo>
                  <a:pt x="5279661" y="578667"/>
                </a:lnTo>
                <a:lnTo>
                  <a:pt x="5264006" y="532073"/>
                </a:lnTo>
                <a:lnTo>
                  <a:pt x="5247656" y="485803"/>
                </a:lnTo>
                <a:lnTo>
                  <a:pt x="5230615" y="439864"/>
                </a:lnTo>
                <a:lnTo>
                  <a:pt x="5212891" y="394261"/>
                </a:lnTo>
                <a:lnTo>
                  <a:pt x="5194489" y="349000"/>
                </a:lnTo>
                <a:lnTo>
                  <a:pt x="5175417" y="304089"/>
                </a:lnTo>
                <a:lnTo>
                  <a:pt x="5155680" y="259532"/>
                </a:lnTo>
                <a:lnTo>
                  <a:pt x="5135284" y="215337"/>
                </a:lnTo>
                <a:lnTo>
                  <a:pt x="5114236" y="171510"/>
                </a:lnTo>
                <a:lnTo>
                  <a:pt x="5092543" y="128056"/>
                </a:lnTo>
                <a:lnTo>
                  <a:pt x="5070210" y="84982"/>
                </a:lnTo>
                <a:lnTo>
                  <a:pt x="5047243" y="42295"/>
                </a:lnTo>
                <a:lnTo>
                  <a:pt x="5023650" y="0"/>
                </a:lnTo>
                <a:close/>
              </a:path>
            </a:pathLst>
          </a:custGeom>
          <a:solidFill>
            <a:srgbClr val="FF6E14"/>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300">
              <a:solidFill>
                <a:schemeClr val="dk1"/>
              </a:solidFill>
              <a:latin typeface="Calibri"/>
              <a:ea typeface="Calibri"/>
              <a:cs typeface="Calibri"/>
              <a:sym typeface="Calibri"/>
            </a:endParaRPr>
          </a:p>
        </p:txBody>
      </p:sp>
      <p:pic>
        <p:nvPicPr>
          <p:cNvPr id="197" name="Google Shape;197;p16"/>
          <p:cNvPicPr preferRelativeResize="0"/>
          <p:nvPr/>
        </p:nvPicPr>
        <p:blipFill>
          <a:blip r:embed="rId3">
            <a:alphaModFix/>
          </a:blip>
          <a:stretch>
            <a:fillRect/>
          </a:stretch>
        </p:blipFill>
        <p:spPr>
          <a:xfrm>
            <a:off x="-900025" y="905200"/>
            <a:ext cx="3965874" cy="3965900"/>
          </a:xfrm>
          <a:prstGeom prst="rect">
            <a:avLst/>
          </a:prstGeom>
          <a:noFill/>
          <a:ln>
            <a:noFill/>
          </a:ln>
        </p:spPr>
      </p:pic>
      <p:pic>
        <p:nvPicPr>
          <p:cNvPr id="198" name="Google Shape;198;p16"/>
          <p:cNvPicPr preferRelativeResize="0"/>
          <p:nvPr/>
        </p:nvPicPr>
        <p:blipFill rotWithShape="1">
          <a:blip r:embed="rId4">
            <a:alphaModFix/>
          </a:blip>
          <a:srcRect b="0" l="31497" r="0" t="0"/>
          <a:stretch/>
        </p:blipFill>
        <p:spPr>
          <a:xfrm>
            <a:off x="515250" y="3549325"/>
            <a:ext cx="1844400" cy="200100"/>
          </a:xfrm>
          <a:prstGeom prst="rect">
            <a:avLst/>
          </a:prstGeom>
          <a:noFill/>
          <a:ln>
            <a:noFill/>
          </a:ln>
        </p:spPr>
      </p:pic>
      <p:sp>
        <p:nvSpPr>
          <p:cNvPr id="199" name="Google Shape;199;p16"/>
          <p:cNvSpPr txBox="1"/>
          <p:nvPr>
            <p:ph type="title"/>
          </p:nvPr>
        </p:nvSpPr>
        <p:spPr>
          <a:xfrm>
            <a:off x="519450" y="2034350"/>
            <a:ext cx="2435100" cy="1454700"/>
          </a:xfrm>
          <a:prstGeom prst="rect">
            <a:avLst/>
          </a:prstGeom>
        </p:spPr>
        <p:txBody>
          <a:bodyPr anchorCtr="0" anchor="t" bIns="0" lIns="0" spcFirstLastPara="1" rIns="0" wrap="square" tIns="0">
            <a:spAutoFit/>
          </a:bodyPr>
          <a:lstStyle/>
          <a:p>
            <a:pPr indent="0" lvl="0" marL="0" rtl="0" algn="l">
              <a:spcBef>
                <a:spcPts val="0"/>
              </a:spcBef>
              <a:spcAft>
                <a:spcPts val="0"/>
              </a:spcAft>
              <a:buClr>
                <a:schemeClr val="dk1"/>
              </a:buClr>
              <a:buFont typeface="Arial"/>
              <a:buNone/>
            </a:pPr>
            <a:r>
              <a:rPr lang="en"/>
              <a:t>Common Coalition Pitfalls</a:t>
            </a:r>
            <a:endParaRPr/>
          </a:p>
        </p:txBody>
      </p:sp>
      <p:sp>
        <p:nvSpPr>
          <p:cNvPr id="200" name="Google Shape;200;p16"/>
          <p:cNvSpPr txBox="1"/>
          <p:nvPr>
            <p:ph idx="12" type="sldNum"/>
          </p:nvPr>
        </p:nvSpPr>
        <p:spPr>
          <a:xfrm>
            <a:off x="6065986" y="2740605"/>
            <a:ext cx="1844400" cy="200100"/>
          </a:xfrm>
          <a:prstGeom prst="rect">
            <a:avLst/>
          </a:prstGeom>
        </p:spPr>
        <p:txBody>
          <a:bodyPr anchorCtr="0" anchor="t" bIns="0" lIns="0" spcFirstLastPara="1" rIns="0" wrap="square" tIns="0">
            <a:spAutoFit/>
          </a:bodyPr>
          <a:lstStyle/>
          <a:p>
            <a:pPr indent="0" lvl="0" marL="0" rtl="0" algn="r">
              <a:spcBef>
                <a:spcPts val="0"/>
              </a:spcBef>
              <a:spcAft>
                <a:spcPts val="0"/>
              </a:spcAft>
              <a:buNone/>
            </a:pPr>
            <a:fld id="{00000000-1234-1234-1234-123412341234}" type="slidenum">
              <a:rPr lang="en">
                <a:solidFill>
                  <a:schemeClr val="lt1"/>
                </a:solidFill>
              </a:rPr>
              <a:t>‹#›</a:t>
            </a:fld>
            <a:endParaRPr>
              <a:solidFill>
                <a:schemeClr val="lt1"/>
              </a:solidFill>
            </a:endParaRPr>
          </a:p>
        </p:txBody>
      </p:sp>
      <p:sp>
        <p:nvSpPr>
          <p:cNvPr id="201" name="Google Shape;201;p16"/>
          <p:cNvSpPr txBox="1"/>
          <p:nvPr>
            <p:ph idx="4" type="subTitle"/>
          </p:nvPr>
        </p:nvSpPr>
        <p:spPr>
          <a:xfrm>
            <a:off x="212427" y="5505673"/>
            <a:ext cx="2966700" cy="84600"/>
          </a:xfrm>
          <a:prstGeom prst="rect">
            <a:avLst/>
          </a:prstGeom>
        </p:spPr>
        <p:txBody>
          <a:bodyPr anchorCtr="0" anchor="t" bIns="0" lIns="0" spcFirstLastPara="1" rIns="0" wrap="square" tIns="0">
            <a:spAutoFit/>
          </a:bodyPr>
          <a:lstStyle/>
          <a:p>
            <a:pPr indent="0" lvl="0" marL="0" rtl="0" algn="l">
              <a:spcBef>
                <a:spcPts val="0"/>
              </a:spcBef>
              <a:spcAft>
                <a:spcPts val="0"/>
              </a:spcAft>
              <a:buNone/>
            </a:pPr>
            <a:r>
              <a:rPr lang="en"/>
              <a:t>IMAGE: SHUTTERSTOCK</a:t>
            </a:r>
            <a:endParaRPr/>
          </a:p>
        </p:txBody>
      </p:sp>
      <p:sp>
        <p:nvSpPr>
          <p:cNvPr id="202" name="Google Shape;202;p16"/>
          <p:cNvSpPr/>
          <p:nvPr/>
        </p:nvSpPr>
        <p:spPr>
          <a:xfrm>
            <a:off x="7619000" y="2435081"/>
            <a:ext cx="399097" cy="798195"/>
          </a:xfrm>
          <a:custGeom>
            <a:rect b="b" l="l" r="r" t="t"/>
            <a:pathLst>
              <a:path extrusionOk="0" h="1064260" w="532129">
                <a:moveTo>
                  <a:pt x="532002" y="0"/>
                </a:moveTo>
                <a:lnTo>
                  <a:pt x="483580" y="2174"/>
                </a:lnTo>
                <a:lnTo>
                  <a:pt x="436375" y="8571"/>
                </a:lnTo>
                <a:lnTo>
                  <a:pt x="390576" y="19003"/>
                </a:lnTo>
                <a:lnTo>
                  <a:pt x="346370" y="33283"/>
                </a:lnTo>
                <a:lnTo>
                  <a:pt x="303946" y="51223"/>
                </a:lnTo>
                <a:lnTo>
                  <a:pt x="263492" y="72634"/>
                </a:lnTo>
                <a:lnTo>
                  <a:pt x="225194" y="97329"/>
                </a:lnTo>
                <a:lnTo>
                  <a:pt x="189241" y="125121"/>
                </a:lnTo>
                <a:lnTo>
                  <a:pt x="155821" y="155821"/>
                </a:lnTo>
                <a:lnTo>
                  <a:pt x="125121" y="189241"/>
                </a:lnTo>
                <a:lnTo>
                  <a:pt x="97329" y="225194"/>
                </a:lnTo>
                <a:lnTo>
                  <a:pt x="72634" y="263492"/>
                </a:lnTo>
                <a:lnTo>
                  <a:pt x="51223" y="303946"/>
                </a:lnTo>
                <a:lnTo>
                  <a:pt x="33283" y="346370"/>
                </a:lnTo>
                <a:lnTo>
                  <a:pt x="19003" y="390576"/>
                </a:lnTo>
                <a:lnTo>
                  <a:pt x="8571" y="436375"/>
                </a:lnTo>
                <a:lnTo>
                  <a:pt x="2174" y="483580"/>
                </a:lnTo>
                <a:lnTo>
                  <a:pt x="0" y="532003"/>
                </a:lnTo>
                <a:lnTo>
                  <a:pt x="2174" y="580425"/>
                </a:lnTo>
                <a:lnTo>
                  <a:pt x="8571" y="627630"/>
                </a:lnTo>
                <a:lnTo>
                  <a:pt x="19003" y="673429"/>
                </a:lnTo>
                <a:lnTo>
                  <a:pt x="33283" y="717635"/>
                </a:lnTo>
                <a:lnTo>
                  <a:pt x="51223" y="760059"/>
                </a:lnTo>
                <a:lnTo>
                  <a:pt x="72634" y="800513"/>
                </a:lnTo>
                <a:lnTo>
                  <a:pt x="97329" y="838811"/>
                </a:lnTo>
                <a:lnTo>
                  <a:pt x="125121" y="874764"/>
                </a:lnTo>
                <a:lnTo>
                  <a:pt x="155821" y="908184"/>
                </a:lnTo>
                <a:lnTo>
                  <a:pt x="189241" y="938884"/>
                </a:lnTo>
                <a:lnTo>
                  <a:pt x="225194" y="966676"/>
                </a:lnTo>
                <a:lnTo>
                  <a:pt x="263492" y="991371"/>
                </a:lnTo>
                <a:lnTo>
                  <a:pt x="303946" y="1012782"/>
                </a:lnTo>
                <a:lnTo>
                  <a:pt x="346370" y="1030722"/>
                </a:lnTo>
                <a:lnTo>
                  <a:pt x="390576" y="1045002"/>
                </a:lnTo>
                <a:lnTo>
                  <a:pt x="436375" y="1055434"/>
                </a:lnTo>
                <a:lnTo>
                  <a:pt x="483580" y="1061831"/>
                </a:lnTo>
                <a:lnTo>
                  <a:pt x="532002" y="1064006"/>
                </a:lnTo>
                <a:lnTo>
                  <a:pt x="532002" y="0"/>
                </a:lnTo>
                <a:close/>
              </a:path>
            </a:pathLst>
          </a:custGeom>
          <a:solidFill>
            <a:srgbClr val="3F51F5"/>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300">
              <a:solidFill>
                <a:schemeClr val="dk1"/>
              </a:solidFill>
              <a:latin typeface="Calibri"/>
              <a:ea typeface="Calibri"/>
              <a:cs typeface="Calibri"/>
              <a:sym typeface="Calibri"/>
            </a:endParaRPr>
          </a:p>
        </p:txBody>
      </p:sp>
      <p:sp>
        <p:nvSpPr>
          <p:cNvPr id="203" name="Google Shape;203;p16"/>
          <p:cNvSpPr txBox="1"/>
          <p:nvPr>
            <p:ph idx="12" type="sldNum"/>
          </p:nvPr>
        </p:nvSpPr>
        <p:spPr>
          <a:xfrm>
            <a:off x="6065986" y="2740605"/>
            <a:ext cx="1844400" cy="200100"/>
          </a:xfrm>
          <a:prstGeom prst="rect">
            <a:avLst/>
          </a:prstGeom>
          <a:noFill/>
          <a:ln>
            <a:noFill/>
          </a:ln>
        </p:spPr>
        <p:txBody>
          <a:bodyPr anchorCtr="0" anchor="t" bIns="0" lIns="0" spcFirstLastPara="1" rIns="0" wrap="square" tIns="0">
            <a:spAutoFit/>
          </a:bodyPr>
          <a:lstStyle/>
          <a:p>
            <a:pPr indent="0" lvl="0" marL="0" marR="0" rtl="0" algn="r">
              <a:spcBef>
                <a:spcPts val="0"/>
              </a:spcBef>
              <a:spcAft>
                <a:spcPts val="0"/>
              </a:spcAft>
              <a:buNone/>
            </a:pPr>
            <a:fld id="{00000000-1234-1234-1234-123412341234}" type="slidenum">
              <a:rPr b="1" lang="en" sz="1300">
                <a:solidFill>
                  <a:schemeClr val="lt1"/>
                </a:solidFill>
                <a:latin typeface="Raleway"/>
                <a:ea typeface="Raleway"/>
                <a:cs typeface="Raleway"/>
                <a:sym typeface="Raleway"/>
              </a:rPr>
              <a:t>‹#›</a:t>
            </a:fld>
            <a:endParaRPr b="1" sz="1300" u="none">
              <a:solidFill>
                <a:schemeClr val="lt1"/>
              </a:solidFill>
              <a:latin typeface="Raleway"/>
              <a:ea typeface="Raleway"/>
              <a:cs typeface="Raleway"/>
              <a:sym typeface="Raleway"/>
            </a:endParaRPr>
          </a:p>
        </p:txBody>
      </p:sp>
      <p:pic>
        <p:nvPicPr>
          <p:cNvPr id="204" name="Google Shape;204;p16"/>
          <p:cNvPicPr preferRelativeResize="0"/>
          <p:nvPr/>
        </p:nvPicPr>
        <p:blipFill rotWithShape="1">
          <a:blip r:embed="rId5">
            <a:alphaModFix/>
          </a:blip>
          <a:srcRect b="2370" l="0" r="10530" t="87"/>
          <a:stretch/>
        </p:blipFill>
        <p:spPr>
          <a:xfrm>
            <a:off x="2708150" y="129350"/>
            <a:ext cx="5309952" cy="554065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pic>
        <p:nvPicPr>
          <p:cNvPr id="209" name="Google Shape;209;p17"/>
          <p:cNvPicPr preferRelativeResize="0"/>
          <p:nvPr/>
        </p:nvPicPr>
        <p:blipFill rotWithShape="1">
          <a:blip r:embed="rId3">
            <a:alphaModFix/>
          </a:blip>
          <a:srcRect b="77" l="-170" r="170" t="3229"/>
          <a:stretch/>
        </p:blipFill>
        <p:spPr>
          <a:xfrm>
            <a:off x="217325" y="428475"/>
            <a:ext cx="7584000" cy="5023425"/>
          </a:xfrm>
          <a:prstGeom prst="rect">
            <a:avLst/>
          </a:prstGeom>
          <a:noFill/>
          <a:ln>
            <a:noFill/>
          </a:ln>
        </p:spPr>
      </p:pic>
      <p:pic>
        <p:nvPicPr>
          <p:cNvPr id="210" name="Google Shape;210;p17"/>
          <p:cNvPicPr preferRelativeResize="0"/>
          <p:nvPr/>
        </p:nvPicPr>
        <p:blipFill rotWithShape="1">
          <a:blip r:embed="rId4">
            <a:alphaModFix/>
          </a:blip>
          <a:srcRect b="0" l="31497" r="0" t="0"/>
          <a:stretch/>
        </p:blipFill>
        <p:spPr>
          <a:xfrm rot="-5699999">
            <a:off x="3776913" y="4032185"/>
            <a:ext cx="1467900" cy="159253"/>
          </a:xfrm>
          <a:prstGeom prst="rect">
            <a:avLst/>
          </a:prstGeom>
          <a:noFill/>
          <a:ln>
            <a:noFill/>
          </a:ln>
        </p:spPr>
      </p:pic>
      <p:pic>
        <p:nvPicPr>
          <p:cNvPr id="211" name="Google Shape;211;p17"/>
          <p:cNvPicPr preferRelativeResize="0"/>
          <p:nvPr/>
        </p:nvPicPr>
        <p:blipFill rotWithShape="1">
          <a:blip r:embed="rId4">
            <a:alphaModFix/>
          </a:blip>
          <a:srcRect b="0" l="31497" r="0" t="0"/>
          <a:stretch/>
        </p:blipFill>
        <p:spPr>
          <a:xfrm rot="9234020">
            <a:off x="5338113" y="2076085"/>
            <a:ext cx="1467900" cy="159253"/>
          </a:xfrm>
          <a:prstGeom prst="rect">
            <a:avLst/>
          </a:prstGeom>
          <a:noFill/>
          <a:ln>
            <a:noFill/>
          </a:ln>
        </p:spPr>
      </p:pic>
      <p:pic>
        <p:nvPicPr>
          <p:cNvPr id="212" name="Google Shape;212;p17"/>
          <p:cNvPicPr preferRelativeResize="0"/>
          <p:nvPr/>
        </p:nvPicPr>
        <p:blipFill>
          <a:blip r:embed="rId5">
            <a:alphaModFix/>
          </a:blip>
          <a:stretch>
            <a:fillRect/>
          </a:stretch>
        </p:blipFill>
        <p:spPr>
          <a:xfrm rot="5062914">
            <a:off x="3712868" y="1861194"/>
            <a:ext cx="1379701" cy="159750"/>
          </a:xfrm>
          <a:prstGeom prst="rect">
            <a:avLst/>
          </a:prstGeom>
          <a:noFill/>
          <a:ln>
            <a:noFill/>
          </a:ln>
        </p:spPr>
      </p:pic>
      <p:pic>
        <p:nvPicPr>
          <p:cNvPr id="213" name="Google Shape;213;p17"/>
          <p:cNvPicPr preferRelativeResize="0"/>
          <p:nvPr/>
        </p:nvPicPr>
        <p:blipFill>
          <a:blip r:embed="rId5">
            <a:alphaModFix/>
          </a:blip>
          <a:stretch>
            <a:fillRect/>
          </a:stretch>
        </p:blipFill>
        <p:spPr>
          <a:xfrm rot="-8747836">
            <a:off x="5229805" y="3595282"/>
            <a:ext cx="1379702" cy="159750"/>
          </a:xfrm>
          <a:prstGeom prst="rect">
            <a:avLst/>
          </a:prstGeom>
          <a:noFill/>
          <a:ln>
            <a:noFill/>
          </a:ln>
        </p:spPr>
      </p:pic>
      <p:pic>
        <p:nvPicPr>
          <p:cNvPr id="214" name="Google Shape;214;p17"/>
          <p:cNvPicPr preferRelativeResize="0"/>
          <p:nvPr/>
        </p:nvPicPr>
        <p:blipFill>
          <a:blip r:embed="rId5">
            <a:alphaModFix/>
          </a:blip>
          <a:stretch>
            <a:fillRect/>
          </a:stretch>
        </p:blipFill>
        <p:spPr>
          <a:xfrm rot="-1625760">
            <a:off x="2284430" y="3520557"/>
            <a:ext cx="1379703" cy="159750"/>
          </a:xfrm>
          <a:prstGeom prst="rect">
            <a:avLst/>
          </a:prstGeom>
          <a:noFill/>
          <a:ln>
            <a:noFill/>
          </a:ln>
        </p:spPr>
      </p:pic>
      <p:sp>
        <p:nvSpPr>
          <p:cNvPr id="215" name="Google Shape;215;p17"/>
          <p:cNvSpPr/>
          <p:nvPr/>
        </p:nvSpPr>
        <p:spPr>
          <a:xfrm>
            <a:off x="3838258" y="4105239"/>
            <a:ext cx="1467900" cy="14679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17"/>
          <p:cNvSpPr txBox="1"/>
          <p:nvPr/>
        </p:nvSpPr>
        <p:spPr>
          <a:xfrm>
            <a:off x="3906446" y="4509038"/>
            <a:ext cx="1310400" cy="660300"/>
          </a:xfrm>
          <a:prstGeom prst="rect">
            <a:avLst/>
          </a:prstGeom>
          <a:noFill/>
          <a:ln>
            <a:noFill/>
          </a:ln>
        </p:spPr>
        <p:txBody>
          <a:bodyPr anchorCtr="0" anchor="t" bIns="0" lIns="0" spcFirstLastPara="1" rIns="0" wrap="square" tIns="0">
            <a:spAutoFit/>
          </a:bodyPr>
          <a:lstStyle/>
          <a:p>
            <a:pPr indent="0" lvl="0" marL="0" rtl="0" algn="ctr">
              <a:lnSpc>
                <a:spcPct val="115000"/>
              </a:lnSpc>
              <a:spcBef>
                <a:spcPts val="0"/>
              </a:spcBef>
              <a:spcAft>
                <a:spcPts val="0"/>
              </a:spcAft>
              <a:buClr>
                <a:schemeClr val="dk1"/>
              </a:buClr>
              <a:buSzPts val="1100"/>
              <a:buFont typeface="Arial"/>
              <a:buNone/>
            </a:pPr>
            <a:r>
              <a:rPr lang="en" sz="1300">
                <a:solidFill>
                  <a:srgbClr val="FF6E14"/>
                </a:solidFill>
                <a:latin typeface="Raleway"/>
                <a:ea typeface="Raleway"/>
                <a:cs typeface="Raleway"/>
                <a:sym typeface="Raleway"/>
              </a:rPr>
              <a:t>Not well-organized or structured</a:t>
            </a:r>
            <a:endParaRPr sz="1350">
              <a:solidFill>
                <a:srgbClr val="FF6E14"/>
              </a:solidFill>
              <a:latin typeface="Raleway"/>
              <a:ea typeface="Raleway"/>
              <a:cs typeface="Raleway"/>
              <a:sym typeface="Raleway"/>
            </a:endParaRPr>
          </a:p>
        </p:txBody>
      </p:sp>
      <p:sp>
        <p:nvSpPr>
          <p:cNvPr id="217" name="Google Shape;217;p17"/>
          <p:cNvSpPr/>
          <p:nvPr/>
        </p:nvSpPr>
        <p:spPr>
          <a:xfrm>
            <a:off x="5962050" y="3391958"/>
            <a:ext cx="1230900" cy="1230900"/>
          </a:xfrm>
          <a:prstGeom prst="ellipse">
            <a:avLst/>
          </a:prstGeom>
          <a:solidFill>
            <a:srgbClr val="FF6E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17"/>
          <p:cNvSpPr txBox="1"/>
          <p:nvPr/>
        </p:nvSpPr>
        <p:spPr>
          <a:xfrm>
            <a:off x="6072211" y="3809535"/>
            <a:ext cx="1001400" cy="430200"/>
          </a:xfrm>
          <a:prstGeom prst="rect">
            <a:avLst/>
          </a:prstGeom>
          <a:noFill/>
          <a:ln>
            <a:noFill/>
          </a:ln>
        </p:spPr>
        <p:txBody>
          <a:bodyPr anchorCtr="0" anchor="t" bIns="0" lIns="0" spcFirstLastPara="1" rIns="0" wrap="square" tIns="0">
            <a:spAutoFit/>
          </a:bodyPr>
          <a:lstStyle/>
          <a:p>
            <a:pPr indent="0" lvl="0" marL="0" rtl="0" algn="ctr">
              <a:lnSpc>
                <a:spcPct val="115000"/>
              </a:lnSpc>
              <a:spcBef>
                <a:spcPts val="0"/>
              </a:spcBef>
              <a:spcAft>
                <a:spcPts val="0"/>
              </a:spcAft>
              <a:buClr>
                <a:schemeClr val="dk1"/>
              </a:buClr>
              <a:buSzPts val="1100"/>
              <a:buFont typeface="Arial"/>
              <a:buNone/>
            </a:pPr>
            <a:r>
              <a:rPr lang="en" sz="1300">
                <a:solidFill>
                  <a:schemeClr val="lt1"/>
                </a:solidFill>
                <a:latin typeface="Raleway"/>
                <a:ea typeface="Raleway"/>
                <a:cs typeface="Raleway"/>
                <a:sym typeface="Raleway"/>
              </a:rPr>
              <a:t>Insufficient maintenance</a:t>
            </a:r>
            <a:endParaRPr sz="1350">
              <a:solidFill>
                <a:schemeClr val="lt1"/>
              </a:solidFill>
              <a:latin typeface="Raleway"/>
              <a:ea typeface="Raleway"/>
              <a:cs typeface="Raleway"/>
              <a:sym typeface="Raleway"/>
            </a:endParaRPr>
          </a:p>
        </p:txBody>
      </p:sp>
      <p:sp>
        <p:nvSpPr>
          <p:cNvPr id="219" name="Google Shape;219;p17"/>
          <p:cNvSpPr/>
          <p:nvPr/>
        </p:nvSpPr>
        <p:spPr>
          <a:xfrm>
            <a:off x="3640564" y="647588"/>
            <a:ext cx="1388700" cy="1388700"/>
          </a:xfrm>
          <a:prstGeom prst="ellipse">
            <a:avLst/>
          </a:prstGeom>
          <a:solidFill>
            <a:srgbClr val="FF6E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17"/>
          <p:cNvSpPr txBox="1"/>
          <p:nvPr/>
        </p:nvSpPr>
        <p:spPr>
          <a:xfrm>
            <a:off x="3723256" y="1141825"/>
            <a:ext cx="1212600" cy="430200"/>
          </a:xfrm>
          <a:prstGeom prst="rect">
            <a:avLst/>
          </a:prstGeom>
          <a:noFill/>
          <a:ln>
            <a:noFill/>
          </a:ln>
        </p:spPr>
        <p:txBody>
          <a:bodyPr anchorCtr="0" anchor="t" bIns="0" lIns="0" spcFirstLastPara="1" rIns="0" wrap="square" tIns="0">
            <a:spAutoFit/>
          </a:bodyPr>
          <a:lstStyle/>
          <a:p>
            <a:pPr indent="0" lvl="0" marL="0" rtl="0" algn="ctr">
              <a:lnSpc>
                <a:spcPct val="115000"/>
              </a:lnSpc>
              <a:spcBef>
                <a:spcPts val="0"/>
              </a:spcBef>
              <a:spcAft>
                <a:spcPts val="0"/>
              </a:spcAft>
              <a:buClr>
                <a:schemeClr val="dk1"/>
              </a:buClr>
              <a:buSzPts val="1100"/>
              <a:buFont typeface="Arial"/>
              <a:buNone/>
            </a:pPr>
            <a:r>
              <a:rPr lang="en" sz="1300">
                <a:solidFill>
                  <a:schemeClr val="lt1"/>
                </a:solidFill>
                <a:latin typeface="Raleway"/>
                <a:ea typeface="Raleway"/>
                <a:cs typeface="Raleway"/>
                <a:sym typeface="Raleway"/>
              </a:rPr>
              <a:t>Ineffective management</a:t>
            </a:r>
            <a:endParaRPr sz="1350">
              <a:solidFill>
                <a:schemeClr val="lt1"/>
              </a:solidFill>
              <a:latin typeface="Raleway"/>
              <a:ea typeface="Raleway"/>
              <a:cs typeface="Raleway"/>
              <a:sym typeface="Raleway"/>
            </a:endParaRPr>
          </a:p>
        </p:txBody>
      </p:sp>
      <p:sp>
        <p:nvSpPr>
          <p:cNvPr id="221" name="Google Shape;221;p17"/>
          <p:cNvSpPr/>
          <p:nvPr/>
        </p:nvSpPr>
        <p:spPr>
          <a:xfrm>
            <a:off x="6123588" y="1246713"/>
            <a:ext cx="1212600" cy="12126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17"/>
          <p:cNvSpPr txBox="1"/>
          <p:nvPr/>
        </p:nvSpPr>
        <p:spPr>
          <a:xfrm>
            <a:off x="6259188" y="1552850"/>
            <a:ext cx="977700" cy="660300"/>
          </a:xfrm>
          <a:prstGeom prst="rect">
            <a:avLst/>
          </a:prstGeom>
          <a:noFill/>
          <a:ln>
            <a:noFill/>
          </a:ln>
        </p:spPr>
        <p:txBody>
          <a:bodyPr anchorCtr="0" anchor="t" bIns="0" lIns="0" spcFirstLastPara="1" rIns="0" wrap="square" tIns="0">
            <a:spAutoFit/>
          </a:bodyPr>
          <a:lstStyle/>
          <a:p>
            <a:pPr indent="0" lvl="0" marL="0" rtl="0" algn="ctr">
              <a:lnSpc>
                <a:spcPct val="115000"/>
              </a:lnSpc>
              <a:spcBef>
                <a:spcPts val="0"/>
              </a:spcBef>
              <a:spcAft>
                <a:spcPts val="0"/>
              </a:spcAft>
              <a:buClr>
                <a:schemeClr val="dk1"/>
              </a:buClr>
              <a:buSzPts val="1100"/>
              <a:buFont typeface="Arial"/>
              <a:buNone/>
            </a:pPr>
            <a:r>
              <a:rPr lang="en" sz="1300">
                <a:solidFill>
                  <a:srgbClr val="FF6E14"/>
                </a:solidFill>
                <a:latin typeface="Raleway"/>
                <a:ea typeface="Raleway"/>
                <a:cs typeface="Raleway"/>
                <a:sym typeface="Raleway"/>
              </a:rPr>
              <a:t>No clear sense of direction</a:t>
            </a:r>
            <a:endParaRPr sz="1350">
              <a:solidFill>
                <a:srgbClr val="FF6E14"/>
              </a:solidFill>
              <a:latin typeface="Raleway"/>
              <a:ea typeface="Raleway"/>
              <a:cs typeface="Raleway"/>
              <a:sym typeface="Raleway"/>
            </a:endParaRPr>
          </a:p>
        </p:txBody>
      </p:sp>
      <p:sp>
        <p:nvSpPr>
          <p:cNvPr id="223" name="Google Shape;223;p17"/>
          <p:cNvSpPr/>
          <p:nvPr/>
        </p:nvSpPr>
        <p:spPr>
          <a:xfrm>
            <a:off x="1421925" y="3261387"/>
            <a:ext cx="1467900" cy="1467900"/>
          </a:xfrm>
          <a:prstGeom prst="ellipse">
            <a:avLst/>
          </a:prstGeom>
          <a:solidFill>
            <a:srgbClr val="FF6E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17"/>
          <p:cNvSpPr txBox="1"/>
          <p:nvPr/>
        </p:nvSpPr>
        <p:spPr>
          <a:xfrm>
            <a:off x="1500675" y="3546088"/>
            <a:ext cx="1310400" cy="10752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Clr>
                <a:schemeClr val="dk1"/>
              </a:buClr>
              <a:buSzPts val="1100"/>
              <a:buFont typeface="Arial"/>
              <a:buNone/>
            </a:pPr>
            <a:r>
              <a:rPr lang="en" sz="1300">
                <a:solidFill>
                  <a:schemeClr val="lt1"/>
                </a:solidFill>
                <a:latin typeface="Raleway"/>
                <a:ea typeface="Raleway"/>
                <a:cs typeface="Raleway"/>
                <a:sym typeface="Raleway"/>
              </a:rPr>
              <a:t>No clear and identifiable </a:t>
            </a:r>
            <a:br>
              <a:rPr lang="en" sz="1300">
                <a:solidFill>
                  <a:schemeClr val="lt1"/>
                </a:solidFill>
                <a:latin typeface="Raleway"/>
                <a:ea typeface="Raleway"/>
                <a:cs typeface="Raleway"/>
                <a:sym typeface="Raleway"/>
              </a:rPr>
            </a:br>
            <a:r>
              <a:rPr lang="en" sz="1300">
                <a:solidFill>
                  <a:schemeClr val="lt1"/>
                </a:solidFill>
                <a:latin typeface="Raleway"/>
                <a:ea typeface="Raleway"/>
                <a:cs typeface="Raleway"/>
                <a:sym typeface="Raleway"/>
              </a:rPr>
              <a:t>mission and goals</a:t>
            </a:r>
            <a:endParaRPr sz="1350">
              <a:solidFill>
                <a:schemeClr val="lt1"/>
              </a:solidFill>
              <a:latin typeface="Raleway"/>
              <a:ea typeface="Raleway"/>
              <a:cs typeface="Raleway"/>
              <a:sym typeface="Raleway"/>
            </a:endParaRPr>
          </a:p>
        </p:txBody>
      </p:sp>
      <p:sp>
        <p:nvSpPr>
          <p:cNvPr id="225" name="Google Shape;225;p17"/>
          <p:cNvSpPr/>
          <p:nvPr/>
        </p:nvSpPr>
        <p:spPr>
          <a:xfrm>
            <a:off x="115275" y="428475"/>
            <a:ext cx="2868284" cy="2506524"/>
          </a:xfrm>
          <a:custGeom>
            <a:rect b="b" l="l" r="r" t="t"/>
            <a:pathLst>
              <a:path extrusionOk="0" h="4751705" w="5437505">
                <a:moveTo>
                  <a:pt x="5023650" y="0"/>
                </a:moveTo>
                <a:lnTo>
                  <a:pt x="0" y="0"/>
                </a:lnTo>
                <a:lnTo>
                  <a:pt x="0" y="3814908"/>
                </a:lnTo>
                <a:lnTo>
                  <a:pt x="52338" y="3866359"/>
                </a:lnTo>
                <a:lnTo>
                  <a:pt x="84915" y="3897161"/>
                </a:lnTo>
                <a:lnTo>
                  <a:pt x="117924" y="3927508"/>
                </a:lnTo>
                <a:lnTo>
                  <a:pt x="151359" y="3957392"/>
                </a:lnTo>
                <a:lnTo>
                  <a:pt x="185215" y="3986810"/>
                </a:lnTo>
                <a:lnTo>
                  <a:pt x="219487" y="4015757"/>
                </a:lnTo>
                <a:lnTo>
                  <a:pt x="254170" y="4044227"/>
                </a:lnTo>
                <a:lnTo>
                  <a:pt x="289259" y="4072215"/>
                </a:lnTo>
                <a:lnTo>
                  <a:pt x="324749" y="4099716"/>
                </a:lnTo>
                <a:lnTo>
                  <a:pt x="360634" y="4126725"/>
                </a:lnTo>
                <a:lnTo>
                  <a:pt x="396910" y="4153238"/>
                </a:lnTo>
                <a:lnTo>
                  <a:pt x="433571" y="4179248"/>
                </a:lnTo>
                <a:lnTo>
                  <a:pt x="470613" y="4204752"/>
                </a:lnTo>
                <a:lnTo>
                  <a:pt x="508031" y="4229743"/>
                </a:lnTo>
                <a:lnTo>
                  <a:pt x="545819" y="4254217"/>
                </a:lnTo>
                <a:lnTo>
                  <a:pt x="583972" y="4278169"/>
                </a:lnTo>
                <a:lnTo>
                  <a:pt x="622486" y="4301594"/>
                </a:lnTo>
                <a:lnTo>
                  <a:pt x="661355" y="4324487"/>
                </a:lnTo>
                <a:lnTo>
                  <a:pt x="700574" y="4346842"/>
                </a:lnTo>
                <a:lnTo>
                  <a:pt x="740138" y="4368654"/>
                </a:lnTo>
                <a:lnTo>
                  <a:pt x="780043" y="4389919"/>
                </a:lnTo>
                <a:lnTo>
                  <a:pt x="820282" y="4410632"/>
                </a:lnTo>
                <a:lnTo>
                  <a:pt x="860851" y="4430787"/>
                </a:lnTo>
                <a:lnTo>
                  <a:pt x="901746" y="4450379"/>
                </a:lnTo>
                <a:lnTo>
                  <a:pt x="942960" y="4469403"/>
                </a:lnTo>
                <a:lnTo>
                  <a:pt x="984488" y="4487855"/>
                </a:lnTo>
                <a:lnTo>
                  <a:pt x="1026327" y="4505729"/>
                </a:lnTo>
                <a:lnTo>
                  <a:pt x="1068470" y="4523019"/>
                </a:lnTo>
                <a:lnTo>
                  <a:pt x="1110913" y="4539722"/>
                </a:lnTo>
                <a:lnTo>
                  <a:pt x="1153650" y="4555832"/>
                </a:lnTo>
                <a:lnTo>
                  <a:pt x="1196677" y="4571344"/>
                </a:lnTo>
                <a:lnTo>
                  <a:pt x="1239988" y="4586252"/>
                </a:lnTo>
                <a:lnTo>
                  <a:pt x="1283579" y="4600553"/>
                </a:lnTo>
                <a:lnTo>
                  <a:pt x="1327444" y="4614240"/>
                </a:lnTo>
                <a:lnTo>
                  <a:pt x="1371578" y="4627308"/>
                </a:lnTo>
                <a:lnTo>
                  <a:pt x="1415976" y="4639754"/>
                </a:lnTo>
                <a:lnTo>
                  <a:pt x="1460634" y="4651571"/>
                </a:lnTo>
                <a:lnTo>
                  <a:pt x="1505545" y="4662754"/>
                </a:lnTo>
                <a:lnTo>
                  <a:pt x="1550706" y="4673299"/>
                </a:lnTo>
                <a:lnTo>
                  <a:pt x="1596110" y="4683200"/>
                </a:lnTo>
                <a:lnTo>
                  <a:pt x="1641754" y="4692452"/>
                </a:lnTo>
                <a:lnTo>
                  <a:pt x="1687631" y="4701051"/>
                </a:lnTo>
                <a:lnTo>
                  <a:pt x="1733737" y="4708991"/>
                </a:lnTo>
                <a:lnTo>
                  <a:pt x="1780067" y="4716266"/>
                </a:lnTo>
                <a:lnTo>
                  <a:pt x="1826615" y="4722873"/>
                </a:lnTo>
                <a:lnTo>
                  <a:pt x="1873377" y="4728807"/>
                </a:lnTo>
                <a:lnTo>
                  <a:pt x="1920347" y="4734060"/>
                </a:lnTo>
                <a:lnTo>
                  <a:pt x="1967521" y="4738630"/>
                </a:lnTo>
                <a:lnTo>
                  <a:pt x="2014894" y="4742511"/>
                </a:lnTo>
                <a:lnTo>
                  <a:pt x="2062459" y="4745697"/>
                </a:lnTo>
                <a:lnTo>
                  <a:pt x="2110213" y="4748185"/>
                </a:lnTo>
                <a:lnTo>
                  <a:pt x="2158150" y="4749967"/>
                </a:lnTo>
                <a:lnTo>
                  <a:pt x="2206266" y="4751041"/>
                </a:lnTo>
                <a:lnTo>
                  <a:pt x="2254554" y="4751400"/>
                </a:lnTo>
                <a:lnTo>
                  <a:pt x="2302842" y="4751041"/>
                </a:lnTo>
                <a:lnTo>
                  <a:pt x="2350958" y="4749967"/>
                </a:lnTo>
                <a:lnTo>
                  <a:pt x="2398894" y="4748185"/>
                </a:lnTo>
                <a:lnTo>
                  <a:pt x="2446648" y="4745697"/>
                </a:lnTo>
                <a:lnTo>
                  <a:pt x="2494213" y="4742511"/>
                </a:lnTo>
                <a:lnTo>
                  <a:pt x="2541585" y="4738630"/>
                </a:lnTo>
                <a:lnTo>
                  <a:pt x="2588759" y="4734060"/>
                </a:lnTo>
                <a:lnTo>
                  <a:pt x="2635729" y="4728807"/>
                </a:lnTo>
                <a:lnTo>
                  <a:pt x="2682491" y="4722873"/>
                </a:lnTo>
                <a:lnTo>
                  <a:pt x="2729039" y="4716266"/>
                </a:lnTo>
                <a:lnTo>
                  <a:pt x="2775368" y="4708991"/>
                </a:lnTo>
                <a:lnTo>
                  <a:pt x="2821474" y="4701051"/>
                </a:lnTo>
                <a:lnTo>
                  <a:pt x="2867351" y="4692452"/>
                </a:lnTo>
                <a:lnTo>
                  <a:pt x="2912994" y="4683200"/>
                </a:lnTo>
                <a:lnTo>
                  <a:pt x="2958398" y="4673299"/>
                </a:lnTo>
                <a:lnTo>
                  <a:pt x="3003558" y="4662754"/>
                </a:lnTo>
                <a:lnTo>
                  <a:pt x="3048470" y="4651571"/>
                </a:lnTo>
                <a:lnTo>
                  <a:pt x="3093127" y="4639754"/>
                </a:lnTo>
                <a:lnTo>
                  <a:pt x="3137525" y="4627308"/>
                </a:lnTo>
                <a:lnTo>
                  <a:pt x="3181659" y="4614240"/>
                </a:lnTo>
                <a:lnTo>
                  <a:pt x="3225524" y="4600553"/>
                </a:lnTo>
                <a:lnTo>
                  <a:pt x="3269114" y="4586252"/>
                </a:lnTo>
                <a:lnTo>
                  <a:pt x="3312425" y="4571344"/>
                </a:lnTo>
                <a:lnTo>
                  <a:pt x="3355452" y="4555832"/>
                </a:lnTo>
                <a:lnTo>
                  <a:pt x="3398189" y="4539722"/>
                </a:lnTo>
                <a:lnTo>
                  <a:pt x="3440631" y="4523019"/>
                </a:lnTo>
                <a:lnTo>
                  <a:pt x="3482774" y="4505729"/>
                </a:lnTo>
                <a:lnTo>
                  <a:pt x="3524613" y="4487855"/>
                </a:lnTo>
                <a:lnTo>
                  <a:pt x="3566141" y="4469403"/>
                </a:lnTo>
                <a:lnTo>
                  <a:pt x="3607355" y="4450379"/>
                </a:lnTo>
                <a:lnTo>
                  <a:pt x="3648249" y="4430787"/>
                </a:lnTo>
                <a:lnTo>
                  <a:pt x="3688818" y="4410632"/>
                </a:lnTo>
                <a:lnTo>
                  <a:pt x="3729058" y="4389919"/>
                </a:lnTo>
                <a:lnTo>
                  <a:pt x="3768962" y="4368654"/>
                </a:lnTo>
                <a:lnTo>
                  <a:pt x="3808526" y="4346842"/>
                </a:lnTo>
                <a:lnTo>
                  <a:pt x="3847745" y="4324487"/>
                </a:lnTo>
                <a:lnTo>
                  <a:pt x="3886614" y="4301594"/>
                </a:lnTo>
                <a:lnTo>
                  <a:pt x="3925127" y="4278169"/>
                </a:lnTo>
                <a:lnTo>
                  <a:pt x="3963280" y="4254217"/>
                </a:lnTo>
                <a:lnTo>
                  <a:pt x="4001068" y="4229743"/>
                </a:lnTo>
                <a:lnTo>
                  <a:pt x="4038486" y="4204752"/>
                </a:lnTo>
                <a:lnTo>
                  <a:pt x="4075528" y="4179248"/>
                </a:lnTo>
                <a:lnTo>
                  <a:pt x="4112189" y="4153238"/>
                </a:lnTo>
                <a:lnTo>
                  <a:pt x="4148465" y="4126725"/>
                </a:lnTo>
                <a:lnTo>
                  <a:pt x="4184350" y="4099716"/>
                </a:lnTo>
                <a:lnTo>
                  <a:pt x="4219839" y="4072215"/>
                </a:lnTo>
                <a:lnTo>
                  <a:pt x="4254928" y="4044227"/>
                </a:lnTo>
                <a:lnTo>
                  <a:pt x="4289611" y="4015757"/>
                </a:lnTo>
                <a:lnTo>
                  <a:pt x="4323883" y="3986810"/>
                </a:lnTo>
                <a:lnTo>
                  <a:pt x="4357739" y="3957392"/>
                </a:lnTo>
                <a:lnTo>
                  <a:pt x="4391173" y="3927508"/>
                </a:lnTo>
                <a:lnTo>
                  <a:pt x="4424182" y="3897161"/>
                </a:lnTo>
                <a:lnTo>
                  <a:pt x="4456760" y="3866359"/>
                </a:lnTo>
                <a:lnTo>
                  <a:pt x="4488901" y="3835105"/>
                </a:lnTo>
                <a:lnTo>
                  <a:pt x="4520602" y="3803405"/>
                </a:lnTo>
                <a:lnTo>
                  <a:pt x="4551856" y="3771263"/>
                </a:lnTo>
                <a:lnTo>
                  <a:pt x="4582658" y="3738685"/>
                </a:lnTo>
                <a:lnTo>
                  <a:pt x="4613004" y="3705676"/>
                </a:lnTo>
                <a:lnTo>
                  <a:pt x="4642889" y="3672241"/>
                </a:lnTo>
                <a:lnTo>
                  <a:pt x="4672307" y="3638385"/>
                </a:lnTo>
                <a:lnTo>
                  <a:pt x="4701253" y="3604113"/>
                </a:lnTo>
                <a:lnTo>
                  <a:pt x="4729723" y="3569430"/>
                </a:lnTo>
                <a:lnTo>
                  <a:pt x="4757711" y="3534342"/>
                </a:lnTo>
                <a:lnTo>
                  <a:pt x="4785212" y="3498852"/>
                </a:lnTo>
                <a:lnTo>
                  <a:pt x="4812221" y="3462967"/>
                </a:lnTo>
                <a:lnTo>
                  <a:pt x="4838734" y="3426691"/>
                </a:lnTo>
                <a:lnTo>
                  <a:pt x="4864744" y="3390029"/>
                </a:lnTo>
                <a:lnTo>
                  <a:pt x="4890248" y="3352987"/>
                </a:lnTo>
                <a:lnTo>
                  <a:pt x="4915239" y="3315570"/>
                </a:lnTo>
                <a:lnTo>
                  <a:pt x="4939713" y="3277782"/>
                </a:lnTo>
                <a:lnTo>
                  <a:pt x="4963665" y="3239628"/>
                </a:lnTo>
                <a:lnTo>
                  <a:pt x="4987090" y="3201115"/>
                </a:lnTo>
                <a:lnTo>
                  <a:pt x="5009982" y="3162246"/>
                </a:lnTo>
                <a:lnTo>
                  <a:pt x="5032337" y="3123027"/>
                </a:lnTo>
                <a:lnTo>
                  <a:pt x="5054150" y="3083462"/>
                </a:lnTo>
                <a:lnTo>
                  <a:pt x="5075415" y="3043558"/>
                </a:lnTo>
                <a:lnTo>
                  <a:pt x="5096127" y="3003319"/>
                </a:lnTo>
                <a:lnTo>
                  <a:pt x="5116282" y="2962749"/>
                </a:lnTo>
                <a:lnTo>
                  <a:pt x="5135874" y="2921855"/>
                </a:lnTo>
                <a:lnTo>
                  <a:pt x="5154899" y="2880641"/>
                </a:lnTo>
                <a:lnTo>
                  <a:pt x="5173350" y="2839112"/>
                </a:lnTo>
                <a:lnTo>
                  <a:pt x="5191224" y="2797274"/>
                </a:lnTo>
                <a:lnTo>
                  <a:pt x="5208515" y="2755131"/>
                </a:lnTo>
                <a:lnTo>
                  <a:pt x="5225218" y="2712688"/>
                </a:lnTo>
                <a:lnTo>
                  <a:pt x="5241327" y="2669950"/>
                </a:lnTo>
                <a:lnTo>
                  <a:pt x="5256839" y="2626924"/>
                </a:lnTo>
                <a:lnTo>
                  <a:pt x="5271748" y="2583612"/>
                </a:lnTo>
                <a:lnTo>
                  <a:pt x="5286048" y="2540022"/>
                </a:lnTo>
                <a:lnTo>
                  <a:pt x="5299735" y="2496157"/>
                </a:lnTo>
                <a:lnTo>
                  <a:pt x="5312804" y="2452023"/>
                </a:lnTo>
                <a:lnTo>
                  <a:pt x="5325249" y="2407624"/>
                </a:lnTo>
                <a:lnTo>
                  <a:pt x="5337066" y="2362967"/>
                </a:lnTo>
                <a:lnTo>
                  <a:pt x="5348249" y="2318055"/>
                </a:lnTo>
                <a:lnTo>
                  <a:pt x="5358794" y="2272895"/>
                </a:lnTo>
                <a:lnTo>
                  <a:pt x="5368695" y="2227490"/>
                </a:lnTo>
                <a:lnTo>
                  <a:pt x="5377947" y="2181847"/>
                </a:lnTo>
                <a:lnTo>
                  <a:pt x="5386546" y="2135970"/>
                </a:lnTo>
                <a:lnTo>
                  <a:pt x="5394486" y="2089864"/>
                </a:lnTo>
                <a:lnTo>
                  <a:pt x="5401762" y="2043534"/>
                </a:lnTo>
                <a:lnTo>
                  <a:pt x="5408369" y="1996986"/>
                </a:lnTo>
                <a:lnTo>
                  <a:pt x="5414302" y="1950224"/>
                </a:lnTo>
                <a:lnTo>
                  <a:pt x="5419556" y="1903253"/>
                </a:lnTo>
                <a:lnTo>
                  <a:pt x="5424126" y="1856079"/>
                </a:lnTo>
                <a:lnTo>
                  <a:pt x="5428006" y="1808707"/>
                </a:lnTo>
                <a:lnTo>
                  <a:pt x="5431193" y="1761141"/>
                </a:lnTo>
                <a:lnTo>
                  <a:pt x="5433680" y="1713387"/>
                </a:lnTo>
                <a:lnTo>
                  <a:pt x="5435463" y="1665450"/>
                </a:lnTo>
                <a:lnTo>
                  <a:pt x="5436536" y="1617335"/>
                </a:lnTo>
                <a:lnTo>
                  <a:pt x="5436895" y="1569046"/>
                </a:lnTo>
                <a:lnTo>
                  <a:pt x="5436482" y="1517274"/>
                </a:lnTo>
                <a:lnTo>
                  <a:pt x="5435247" y="1465702"/>
                </a:lnTo>
                <a:lnTo>
                  <a:pt x="5433197" y="1414335"/>
                </a:lnTo>
                <a:lnTo>
                  <a:pt x="5430337" y="1363182"/>
                </a:lnTo>
                <a:lnTo>
                  <a:pt x="5426675" y="1312246"/>
                </a:lnTo>
                <a:lnTo>
                  <a:pt x="5422216" y="1261536"/>
                </a:lnTo>
                <a:lnTo>
                  <a:pt x="5416967" y="1211056"/>
                </a:lnTo>
                <a:lnTo>
                  <a:pt x="5410933" y="1160814"/>
                </a:lnTo>
                <a:lnTo>
                  <a:pt x="5404122" y="1110815"/>
                </a:lnTo>
                <a:lnTo>
                  <a:pt x="5396539" y="1061066"/>
                </a:lnTo>
                <a:lnTo>
                  <a:pt x="5388191" y="1011572"/>
                </a:lnTo>
                <a:lnTo>
                  <a:pt x="5379084" y="962341"/>
                </a:lnTo>
                <a:lnTo>
                  <a:pt x="5369225" y="913378"/>
                </a:lnTo>
                <a:lnTo>
                  <a:pt x="5358619" y="864689"/>
                </a:lnTo>
                <a:lnTo>
                  <a:pt x="5347273" y="816281"/>
                </a:lnTo>
                <a:lnTo>
                  <a:pt x="5335193" y="768160"/>
                </a:lnTo>
                <a:lnTo>
                  <a:pt x="5322386" y="720331"/>
                </a:lnTo>
                <a:lnTo>
                  <a:pt x="5308857" y="672802"/>
                </a:lnTo>
                <a:lnTo>
                  <a:pt x="5294613" y="625579"/>
                </a:lnTo>
                <a:lnTo>
                  <a:pt x="5279661" y="578667"/>
                </a:lnTo>
                <a:lnTo>
                  <a:pt x="5264006" y="532073"/>
                </a:lnTo>
                <a:lnTo>
                  <a:pt x="5247656" y="485803"/>
                </a:lnTo>
                <a:lnTo>
                  <a:pt x="5230615" y="439864"/>
                </a:lnTo>
                <a:lnTo>
                  <a:pt x="5212891" y="394261"/>
                </a:lnTo>
                <a:lnTo>
                  <a:pt x="5194489" y="349000"/>
                </a:lnTo>
                <a:lnTo>
                  <a:pt x="5175417" y="304089"/>
                </a:lnTo>
                <a:lnTo>
                  <a:pt x="5155680" y="259532"/>
                </a:lnTo>
                <a:lnTo>
                  <a:pt x="5135284" y="215337"/>
                </a:lnTo>
                <a:lnTo>
                  <a:pt x="5114236" y="171510"/>
                </a:lnTo>
                <a:lnTo>
                  <a:pt x="5092543" y="128056"/>
                </a:lnTo>
                <a:lnTo>
                  <a:pt x="5070210" y="84982"/>
                </a:lnTo>
                <a:lnTo>
                  <a:pt x="5047243" y="42295"/>
                </a:lnTo>
                <a:lnTo>
                  <a:pt x="5023650" y="0"/>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300">
              <a:solidFill>
                <a:schemeClr val="dk1"/>
              </a:solidFill>
              <a:latin typeface="Calibri"/>
              <a:ea typeface="Calibri"/>
              <a:cs typeface="Calibri"/>
              <a:sym typeface="Calibri"/>
            </a:endParaRPr>
          </a:p>
        </p:txBody>
      </p:sp>
      <p:sp>
        <p:nvSpPr>
          <p:cNvPr id="226" name="Google Shape;226;p17"/>
          <p:cNvSpPr txBox="1"/>
          <p:nvPr>
            <p:ph idx="12" type="sldNum"/>
          </p:nvPr>
        </p:nvSpPr>
        <p:spPr>
          <a:xfrm>
            <a:off x="6065986" y="2740605"/>
            <a:ext cx="1844400" cy="200100"/>
          </a:xfrm>
          <a:prstGeom prst="rect">
            <a:avLst/>
          </a:prstGeom>
        </p:spPr>
        <p:txBody>
          <a:bodyPr anchorCtr="0" anchor="t" bIns="0" lIns="0" spcFirstLastPara="1" rIns="0" wrap="square" tIns="0">
            <a:spAutoFit/>
          </a:bodyPr>
          <a:lstStyle/>
          <a:p>
            <a:pPr indent="0" lvl="0" marL="0" rtl="0" algn="r">
              <a:spcBef>
                <a:spcPts val="0"/>
              </a:spcBef>
              <a:spcAft>
                <a:spcPts val="0"/>
              </a:spcAft>
              <a:buNone/>
            </a:pPr>
            <a:fld id="{00000000-1234-1234-1234-123412341234}" type="slidenum">
              <a:rPr lang="en">
                <a:solidFill>
                  <a:schemeClr val="lt1"/>
                </a:solidFill>
              </a:rPr>
              <a:t>‹#›</a:t>
            </a:fld>
            <a:endParaRPr>
              <a:solidFill>
                <a:schemeClr val="lt1"/>
              </a:solidFill>
            </a:endParaRPr>
          </a:p>
        </p:txBody>
      </p:sp>
      <p:sp>
        <p:nvSpPr>
          <p:cNvPr id="227" name="Google Shape;227;p17"/>
          <p:cNvSpPr txBox="1"/>
          <p:nvPr>
            <p:ph type="title"/>
          </p:nvPr>
        </p:nvSpPr>
        <p:spPr>
          <a:xfrm>
            <a:off x="519450" y="1184200"/>
            <a:ext cx="2162400" cy="969600"/>
          </a:xfrm>
          <a:prstGeom prst="rect">
            <a:avLst/>
          </a:prstGeom>
        </p:spPr>
        <p:txBody>
          <a:bodyPr anchorCtr="0" anchor="t" bIns="0" lIns="0" spcFirstLastPara="1" rIns="0" wrap="square" tIns="0">
            <a:spAutoFit/>
          </a:bodyPr>
          <a:lstStyle/>
          <a:p>
            <a:pPr indent="0" lvl="0" marL="0" rtl="0" algn="l">
              <a:spcBef>
                <a:spcPts val="0"/>
              </a:spcBef>
              <a:spcAft>
                <a:spcPts val="0"/>
              </a:spcAft>
              <a:buNone/>
            </a:pPr>
            <a:r>
              <a:rPr lang="en"/>
              <a:t>Coalition Pitfalls</a:t>
            </a:r>
            <a:endParaRPr sz="3100"/>
          </a:p>
        </p:txBody>
      </p:sp>
      <p:sp>
        <p:nvSpPr>
          <p:cNvPr id="228" name="Google Shape;228;p17"/>
          <p:cNvSpPr/>
          <p:nvPr/>
        </p:nvSpPr>
        <p:spPr>
          <a:xfrm>
            <a:off x="7619000" y="2435081"/>
            <a:ext cx="399097" cy="798195"/>
          </a:xfrm>
          <a:custGeom>
            <a:rect b="b" l="l" r="r" t="t"/>
            <a:pathLst>
              <a:path extrusionOk="0" h="1064260" w="532129">
                <a:moveTo>
                  <a:pt x="532002" y="0"/>
                </a:moveTo>
                <a:lnTo>
                  <a:pt x="483580" y="2174"/>
                </a:lnTo>
                <a:lnTo>
                  <a:pt x="436375" y="8571"/>
                </a:lnTo>
                <a:lnTo>
                  <a:pt x="390576" y="19003"/>
                </a:lnTo>
                <a:lnTo>
                  <a:pt x="346370" y="33283"/>
                </a:lnTo>
                <a:lnTo>
                  <a:pt x="303946" y="51223"/>
                </a:lnTo>
                <a:lnTo>
                  <a:pt x="263492" y="72634"/>
                </a:lnTo>
                <a:lnTo>
                  <a:pt x="225194" y="97329"/>
                </a:lnTo>
                <a:lnTo>
                  <a:pt x="189241" y="125121"/>
                </a:lnTo>
                <a:lnTo>
                  <a:pt x="155821" y="155821"/>
                </a:lnTo>
                <a:lnTo>
                  <a:pt x="125121" y="189241"/>
                </a:lnTo>
                <a:lnTo>
                  <a:pt x="97329" y="225194"/>
                </a:lnTo>
                <a:lnTo>
                  <a:pt x="72634" y="263492"/>
                </a:lnTo>
                <a:lnTo>
                  <a:pt x="51223" y="303946"/>
                </a:lnTo>
                <a:lnTo>
                  <a:pt x="33283" y="346370"/>
                </a:lnTo>
                <a:lnTo>
                  <a:pt x="19003" y="390576"/>
                </a:lnTo>
                <a:lnTo>
                  <a:pt x="8571" y="436375"/>
                </a:lnTo>
                <a:lnTo>
                  <a:pt x="2174" y="483580"/>
                </a:lnTo>
                <a:lnTo>
                  <a:pt x="0" y="532003"/>
                </a:lnTo>
                <a:lnTo>
                  <a:pt x="2174" y="580425"/>
                </a:lnTo>
                <a:lnTo>
                  <a:pt x="8571" y="627630"/>
                </a:lnTo>
                <a:lnTo>
                  <a:pt x="19003" y="673429"/>
                </a:lnTo>
                <a:lnTo>
                  <a:pt x="33283" y="717635"/>
                </a:lnTo>
                <a:lnTo>
                  <a:pt x="51223" y="760059"/>
                </a:lnTo>
                <a:lnTo>
                  <a:pt x="72634" y="800513"/>
                </a:lnTo>
                <a:lnTo>
                  <a:pt x="97329" y="838811"/>
                </a:lnTo>
                <a:lnTo>
                  <a:pt x="125121" y="874764"/>
                </a:lnTo>
                <a:lnTo>
                  <a:pt x="155821" y="908184"/>
                </a:lnTo>
                <a:lnTo>
                  <a:pt x="189241" y="938884"/>
                </a:lnTo>
                <a:lnTo>
                  <a:pt x="225194" y="966676"/>
                </a:lnTo>
                <a:lnTo>
                  <a:pt x="263492" y="991371"/>
                </a:lnTo>
                <a:lnTo>
                  <a:pt x="303946" y="1012782"/>
                </a:lnTo>
                <a:lnTo>
                  <a:pt x="346370" y="1030722"/>
                </a:lnTo>
                <a:lnTo>
                  <a:pt x="390576" y="1045002"/>
                </a:lnTo>
                <a:lnTo>
                  <a:pt x="436375" y="1055434"/>
                </a:lnTo>
                <a:lnTo>
                  <a:pt x="483580" y="1061831"/>
                </a:lnTo>
                <a:lnTo>
                  <a:pt x="532002" y="1064006"/>
                </a:lnTo>
                <a:lnTo>
                  <a:pt x="532002" y="0"/>
                </a:lnTo>
                <a:close/>
              </a:path>
            </a:pathLst>
          </a:custGeom>
          <a:solidFill>
            <a:srgbClr val="3F51F5"/>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300">
              <a:solidFill>
                <a:schemeClr val="dk1"/>
              </a:solidFill>
              <a:latin typeface="Calibri"/>
              <a:ea typeface="Calibri"/>
              <a:cs typeface="Calibri"/>
              <a:sym typeface="Calibri"/>
            </a:endParaRPr>
          </a:p>
        </p:txBody>
      </p:sp>
      <p:sp>
        <p:nvSpPr>
          <p:cNvPr id="229" name="Google Shape;229;p17"/>
          <p:cNvSpPr txBox="1"/>
          <p:nvPr>
            <p:ph idx="12" type="sldNum"/>
          </p:nvPr>
        </p:nvSpPr>
        <p:spPr>
          <a:xfrm>
            <a:off x="6065986" y="2740605"/>
            <a:ext cx="1844400" cy="200100"/>
          </a:xfrm>
          <a:prstGeom prst="rect">
            <a:avLst/>
          </a:prstGeom>
          <a:noFill/>
          <a:ln>
            <a:noFill/>
          </a:ln>
        </p:spPr>
        <p:txBody>
          <a:bodyPr anchorCtr="0" anchor="t" bIns="0" lIns="0" spcFirstLastPara="1" rIns="0" wrap="square" tIns="0">
            <a:spAutoFit/>
          </a:bodyPr>
          <a:lstStyle/>
          <a:p>
            <a:pPr indent="0" lvl="0" marL="0" marR="0" rtl="0" algn="r">
              <a:spcBef>
                <a:spcPts val="0"/>
              </a:spcBef>
              <a:spcAft>
                <a:spcPts val="0"/>
              </a:spcAft>
              <a:buNone/>
            </a:pPr>
            <a:fld id="{00000000-1234-1234-1234-123412341234}" type="slidenum">
              <a:rPr b="1" lang="en" sz="1300">
                <a:solidFill>
                  <a:schemeClr val="lt1"/>
                </a:solidFill>
                <a:latin typeface="Raleway"/>
                <a:ea typeface="Raleway"/>
                <a:cs typeface="Raleway"/>
                <a:sym typeface="Raleway"/>
              </a:rPr>
              <a:t>‹#›</a:t>
            </a:fld>
            <a:endParaRPr b="1" sz="1300" u="none">
              <a:solidFill>
                <a:schemeClr val="lt1"/>
              </a:solidFill>
              <a:latin typeface="Raleway"/>
              <a:ea typeface="Raleway"/>
              <a:cs typeface="Raleway"/>
              <a:sym typeface="Raleway"/>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18"/>
          <p:cNvSpPr/>
          <p:nvPr/>
        </p:nvSpPr>
        <p:spPr>
          <a:xfrm>
            <a:off x="0" y="428475"/>
            <a:ext cx="3629535" cy="3171763"/>
          </a:xfrm>
          <a:custGeom>
            <a:rect b="b" l="l" r="r" t="t"/>
            <a:pathLst>
              <a:path extrusionOk="0" h="4751705" w="5437505">
                <a:moveTo>
                  <a:pt x="5023650" y="0"/>
                </a:moveTo>
                <a:lnTo>
                  <a:pt x="0" y="0"/>
                </a:lnTo>
                <a:lnTo>
                  <a:pt x="0" y="3814908"/>
                </a:lnTo>
                <a:lnTo>
                  <a:pt x="52338" y="3866359"/>
                </a:lnTo>
                <a:lnTo>
                  <a:pt x="84915" y="3897161"/>
                </a:lnTo>
                <a:lnTo>
                  <a:pt x="117924" y="3927508"/>
                </a:lnTo>
                <a:lnTo>
                  <a:pt x="151359" y="3957392"/>
                </a:lnTo>
                <a:lnTo>
                  <a:pt x="185215" y="3986810"/>
                </a:lnTo>
                <a:lnTo>
                  <a:pt x="219487" y="4015757"/>
                </a:lnTo>
                <a:lnTo>
                  <a:pt x="254170" y="4044227"/>
                </a:lnTo>
                <a:lnTo>
                  <a:pt x="289259" y="4072215"/>
                </a:lnTo>
                <a:lnTo>
                  <a:pt x="324749" y="4099716"/>
                </a:lnTo>
                <a:lnTo>
                  <a:pt x="360634" y="4126725"/>
                </a:lnTo>
                <a:lnTo>
                  <a:pt x="396910" y="4153238"/>
                </a:lnTo>
                <a:lnTo>
                  <a:pt x="433571" y="4179248"/>
                </a:lnTo>
                <a:lnTo>
                  <a:pt x="470613" y="4204752"/>
                </a:lnTo>
                <a:lnTo>
                  <a:pt x="508031" y="4229743"/>
                </a:lnTo>
                <a:lnTo>
                  <a:pt x="545819" y="4254217"/>
                </a:lnTo>
                <a:lnTo>
                  <a:pt x="583972" y="4278169"/>
                </a:lnTo>
                <a:lnTo>
                  <a:pt x="622486" y="4301594"/>
                </a:lnTo>
                <a:lnTo>
                  <a:pt x="661355" y="4324487"/>
                </a:lnTo>
                <a:lnTo>
                  <a:pt x="700574" y="4346842"/>
                </a:lnTo>
                <a:lnTo>
                  <a:pt x="740138" y="4368654"/>
                </a:lnTo>
                <a:lnTo>
                  <a:pt x="780043" y="4389919"/>
                </a:lnTo>
                <a:lnTo>
                  <a:pt x="820282" y="4410632"/>
                </a:lnTo>
                <a:lnTo>
                  <a:pt x="860851" y="4430787"/>
                </a:lnTo>
                <a:lnTo>
                  <a:pt x="901746" y="4450379"/>
                </a:lnTo>
                <a:lnTo>
                  <a:pt x="942960" y="4469403"/>
                </a:lnTo>
                <a:lnTo>
                  <a:pt x="984488" y="4487855"/>
                </a:lnTo>
                <a:lnTo>
                  <a:pt x="1026327" y="4505729"/>
                </a:lnTo>
                <a:lnTo>
                  <a:pt x="1068470" y="4523019"/>
                </a:lnTo>
                <a:lnTo>
                  <a:pt x="1110913" y="4539722"/>
                </a:lnTo>
                <a:lnTo>
                  <a:pt x="1153650" y="4555832"/>
                </a:lnTo>
                <a:lnTo>
                  <a:pt x="1196677" y="4571344"/>
                </a:lnTo>
                <a:lnTo>
                  <a:pt x="1239988" y="4586252"/>
                </a:lnTo>
                <a:lnTo>
                  <a:pt x="1283579" y="4600553"/>
                </a:lnTo>
                <a:lnTo>
                  <a:pt x="1327444" y="4614240"/>
                </a:lnTo>
                <a:lnTo>
                  <a:pt x="1371578" y="4627308"/>
                </a:lnTo>
                <a:lnTo>
                  <a:pt x="1415976" y="4639754"/>
                </a:lnTo>
                <a:lnTo>
                  <a:pt x="1460634" y="4651571"/>
                </a:lnTo>
                <a:lnTo>
                  <a:pt x="1505545" y="4662754"/>
                </a:lnTo>
                <a:lnTo>
                  <a:pt x="1550706" y="4673299"/>
                </a:lnTo>
                <a:lnTo>
                  <a:pt x="1596110" y="4683200"/>
                </a:lnTo>
                <a:lnTo>
                  <a:pt x="1641754" y="4692452"/>
                </a:lnTo>
                <a:lnTo>
                  <a:pt x="1687631" y="4701051"/>
                </a:lnTo>
                <a:lnTo>
                  <a:pt x="1733737" y="4708991"/>
                </a:lnTo>
                <a:lnTo>
                  <a:pt x="1780067" y="4716266"/>
                </a:lnTo>
                <a:lnTo>
                  <a:pt x="1826615" y="4722873"/>
                </a:lnTo>
                <a:lnTo>
                  <a:pt x="1873377" y="4728807"/>
                </a:lnTo>
                <a:lnTo>
                  <a:pt x="1920347" y="4734060"/>
                </a:lnTo>
                <a:lnTo>
                  <a:pt x="1967521" y="4738630"/>
                </a:lnTo>
                <a:lnTo>
                  <a:pt x="2014894" y="4742511"/>
                </a:lnTo>
                <a:lnTo>
                  <a:pt x="2062459" y="4745697"/>
                </a:lnTo>
                <a:lnTo>
                  <a:pt x="2110213" y="4748185"/>
                </a:lnTo>
                <a:lnTo>
                  <a:pt x="2158150" y="4749967"/>
                </a:lnTo>
                <a:lnTo>
                  <a:pt x="2206266" y="4751041"/>
                </a:lnTo>
                <a:lnTo>
                  <a:pt x="2254554" y="4751400"/>
                </a:lnTo>
                <a:lnTo>
                  <a:pt x="2302842" y="4751041"/>
                </a:lnTo>
                <a:lnTo>
                  <a:pt x="2350958" y="4749967"/>
                </a:lnTo>
                <a:lnTo>
                  <a:pt x="2398894" y="4748185"/>
                </a:lnTo>
                <a:lnTo>
                  <a:pt x="2446648" y="4745697"/>
                </a:lnTo>
                <a:lnTo>
                  <a:pt x="2494213" y="4742511"/>
                </a:lnTo>
                <a:lnTo>
                  <a:pt x="2541585" y="4738630"/>
                </a:lnTo>
                <a:lnTo>
                  <a:pt x="2588759" y="4734060"/>
                </a:lnTo>
                <a:lnTo>
                  <a:pt x="2635729" y="4728807"/>
                </a:lnTo>
                <a:lnTo>
                  <a:pt x="2682491" y="4722873"/>
                </a:lnTo>
                <a:lnTo>
                  <a:pt x="2729039" y="4716266"/>
                </a:lnTo>
                <a:lnTo>
                  <a:pt x="2775368" y="4708991"/>
                </a:lnTo>
                <a:lnTo>
                  <a:pt x="2821474" y="4701051"/>
                </a:lnTo>
                <a:lnTo>
                  <a:pt x="2867351" y="4692452"/>
                </a:lnTo>
                <a:lnTo>
                  <a:pt x="2912994" y="4683200"/>
                </a:lnTo>
                <a:lnTo>
                  <a:pt x="2958398" y="4673299"/>
                </a:lnTo>
                <a:lnTo>
                  <a:pt x="3003558" y="4662754"/>
                </a:lnTo>
                <a:lnTo>
                  <a:pt x="3048470" y="4651571"/>
                </a:lnTo>
                <a:lnTo>
                  <a:pt x="3093127" y="4639754"/>
                </a:lnTo>
                <a:lnTo>
                  <a:pt x="3137525" y="4627308"/>
                </a:lnTo>
                <a:lnTo>
                  <a:pt x="3181659" y="4614240"/>
                </a:lnTo>
                <a:lnTo>
                  <a:pt x="3225524" y="4600553"/>
                </a:lnTo>
                <a:lnTo>
                  <a:pt x="3269114" y="4586252"/>
                </a:lnTo>
                <a:lnTo>
                  <a:pt x="3312425" y="4571344"/>
                </a:lnTo>
                <a:lnTo>
                  <a:pt x="3355452" y="4555832"/>
                </a:lnTo>
                <a:lnTo>
                  <a:pt x="3398189" y="4539722"/>
                </a:lnTo>
                <a:lnTo>
                  <a:pt x="3440631" y="4523019"/>
                </a:lnTo>
                <a:lnTo>
                  <a:pt x="3482774" y="4505729"/>
                </a:lnTo>
                <a:lnTo>
                  <a:pt x="3524613" y="4487855"/>
                </a:lnTo>
                <a:lnTo>
                  <a:pt x="3566141" y="4469403"/>
                </a:lnTo>
                <a:lnTo>
                  <a:pt x="3607355" y="4450379"/>
                </a:lnTo>
                <a:lnTo>
                  <a:pt x="3648249" y="4430787"/>
                </a:lnTo>
                <a:lnTo>
                  <a:pt x="3688818" y="4410632"/>
                </a:lnTo>
                <a:lnTo>
                  <a:pt x="3729058" y="4389919"/>
                </a:lnTo>
                <a:lnTo>
                  <a:pt x="3768962" y="4368654"/>
                </a:lnTo>
                <a:lnTo>
                  <a:pt x="3808526" y="4346842"/>
                </a:lnTo>
                <a:lnTo>
                  <a:pt x="3847745" y="4324487"/>
                </a:lnTo>
                <a:lnTo>
                  <a:pt x="3886614" y="4301594"/>
                </a:lnTo>
                <a:lnTo>
                  <a:pt x="3925127" y="4278169"/>
                </a:lnTo>
                <a:lnTo>
                  <a:pt x="3963280" y="4254217"/>
                </a:lnTo>
                <a:lnTo>
                  <a:pt x="4001068" y="4229743"/>
                </a:lnTo>
                <a:lnTo>
                  <a:pt x="4038486" y="4204752"/>
                </a:lnTo>
                <a:lnTo>
                  <a:pt x="4075528" y="4179248"/>
                </a:lnTo>
                <a:lnTo>
                  <a:pt x="4112189" y="4153238"/>
                </a:lnTo>
                <a:lnTo>
                  <a:pt x="4148465" y="4126725"/>
                </a:lnTo>
                <a:lnTo>
                  <a:pt x="4184350" y="4099716"/>
                </a:lnTo>
                <a:lnTo>
                  <a:pt x="4219839" y="4072215"/>
                </a:lnTo>
                <a:lnTo>
                  <a:pt x="4254928" y="4044227"/>
                </a:lnTo>
                <a:lnTo>
                  <a:pt x="4289611" y="4015757"/>
                </a:lnTo>
                <a:lnTo>
                  <a:pt x="4323883" y="3986810"/>
                </a:lnTo>
                <a:lnTo>
                  <a:pt x="4357739" y="3957392"/>
                </a:lnTo>
                <a:lnTo>
                  <a:pt x="4391173" y="3927508"/>
                </a:lnTo>
                <a:lnTo>
                  <a:pt x="4424182" y="3897161"/>
                </a:lnTo>
                <a:lnTo>
                  <a:pt x="4456760" y="3866359"/>
                </a:lnTo>
                <a:lnTo>
                  <a:pt x="4488901" y="3835105"/>
                </a:lnTo>
                <a:lnTo>
                  <a:pt x="4520602" y="3803405"/>
                </a:lnTo>
                <a:lnTo>
                  <a:pt x="4551856" y="3771263"/>
                </a:lnTo>
                <a:lnTo>
                  <a:pt x="4582658" y="3738685"/>
                </a:lnTo>
                <a:lnTo>
                  <a:pt x="4613004" y="3705676"/>
                </a:lnTo>
                <a:lnTo>
                  <a:pt x="4642889" y="3672241"/>
                </a:lnTo>
                <a:lnTo>
                  <a:pt x="4672307" y="3638385"/>
                </a:lnTo>
                <a:lnTo>
                  <a:pt x="4701253" y="3604113"/>
                </a:lnTo>
                <a:lnTo>
                  <a:pt x="4729723" y="3569430"/>
                </a:lnTo>
                <a:lnTo>
                  <a:pt x="4757711" y="3534342"/>
                </a:lnTo>
                <a:lnTo>
                  <a:pt x="4785212" y="3498852"/>
                </a:lnTo>
                <a:lnTo>
                  <a:pt x="4812221" y="3462967"/>
                </a:lnTo>
                <a:lnTo>
                  <a:pt x="4838734" y="3426691"/>
                </a:lnTo>
                <a:lnTo>
                  <a:pt x="4864744" y="3390029"/>
                </a:lnTo>
                <a:lnTo>
                  <a:pt x="4890248" y="3352987"/>
                </a:lnTo>
                <a:lnTo>
                  <a:pt x="4915239" y="3315570"/>
                </a:lnTo>
                <a:lnTo>
                  <a:pt x="4939713" y="3277782"/>
                </a:lnTo>
                <a:lnTo>
                  <a:pt x="4963665" y="3239628"/>
                </a:lnTo>
                <a:lnTo>
                  <a:pt x="4987090" y="3201115"/>
                </a:lnTo>
                <a:lnTo>
                  <a:pt x="5009982" y="3162246"/>
                </a:lnTo>
                <a:lnTo>
                  <a:pt x="5032337" y="3123027"/>
                </a:lnTo>
                <a:lnTo>
                  <a:pt x="5054150" y="3083462"/>
                </a:lnTo>
                <a:lnTo>
                  <a:pt x="5075415" y="3043558"/>
                </a:lnTo>
                <a:lnTo>
                  <a:pt x="5096127" y="3003319"/>
                </a:lnTo>
                <a:lnTo>
                  <a:pt x="5116282" y="2962749"/>
                </a:lnTo>
                <a:lnTo>
                  <a:pt x="5135874" y="2921855"/>
                </a:lnTo>
                <a:lnTo>
                  <a:pt x="5154899" y="2880641"/>
                </a:lnTo>
                <a:lnTo>
                  <a:pt x="5173350" y="2839112"/>
                </a:lnTo>
                <a:lnTo>
                  <a:pt x="5191224" y="2797274"/>
                </a:lnTo>
                <a:lnTo>
                  <a:pt x="5208515" y="2755131"/>
                </a:lnTo>
                <a:lnTo>
                  <a:pt x="5225218" y="2712688"/>
                </a:lnTo>
                <a:lnTo>
                  <a:pt x="5241327" y="2669950"/>
                </a:lnTo>
                <a:lnTo>
                  <a:pt x="5256839" y="2626924"/>
                </a:lnTo>
                <a:lnTo>
                  <a:pt x="5271748" y="2583612"/>
                </a:lnTo>
                <a:lnTo>
                  <a:pt x="5286048" y="2540022"/>
                </a:lnTo>
                <a:lnTo>
                  <a:pt x="5299735" y="2496157"/>
                </a:lnTo>
                <a:lnTo>
                  <a:pt x="5312804" y="2452023"/>
                </a:lnTo>
                <a:lnTo>
                  <a:pt x="5325249" y="2407624"/>
                </a:lnTo>
                <a:lnTo>
                  <a:pt x="5337066" y="2362967"/>
                </a:lnTo>
                <a:lnTo>
                  <a:pt x="5348249" y="2318055"/>
                </a:lnTo>
                <a:lnTo>
                  <a:pt x="5358794" y="2272895"/>
                </a:lnTo>
                <a:lnTo>
                  <a:pt x="5368695" y="2227490"/>
                </a:lnTo>
                <a:lnTo>
                  <a:pt x="5377947" y="2181847"/>
                </a:lnTo>
                <a:lnTo>
                  <a:pt x="5386546" y="2135970"/>
                </a:lnTo>
                <a:lnTo>
                  <a:pt x="5394486" y="2089864"/>
                </a:lnTo>
                <a:lnTo>
                  <a:pt x="5401762" y="2043534"/>
                </a:lnTo>
                <a:lnTo>
                  <a:pt x="5408369" y="1996986"/>
                </a:lnTo>
                <a:lnTo>
                  <a:pt x="5414302" y="1950224"/>
                </a:lnTo>
                <a:lnTo>
                  <a:pt x="5419556" y="1903253"/>
                </a:lnTo>
                <a:lnTo>
                  <a:pt x="5424126" y="1856079"/>
                </a:lnTo>
                <a:lnTo>
                  <a:pt x="5428006" y="1808707"/>
                </a:lnTo>
                <a:lnTo>
                  <a:pt x="5431193" y="1761141"/>
                </a:lnTo>
                <a:lnTo>
                  <a:pt x="5433680" y="1713387"/>
                </a:lnTo>
                <a:lnTo>
                  <a:pt x="5435463" y="1665450"/>
                </a:lnTo>
                <a:lnTo>
                  <a:pt x="5436536" y="1617335"/>
                </a:lnTo>
                <a:lnTo>
                  <a:pt x="5436895" y="1569046"/>
                </a:lnTo>
                <a:lnTo>
                  <a:pt x="5436482" y="1517274"/>
                </a:lnTo>
                <a:lnTo>
                  <a:pt x="5435247" y="1465702"/>
                </a:lnTo>
                <a:lnTo>
                  <a:pt x="5433197" y="1414335"/>
                </a:lnTo>
                <a:lnTo>
                  <a:pt x="5430337" y="1363182"/>
                </a:lnTo>
                <a:lnTo>
                  <a:pt x="5426675" y="1312246"/>
                </a:lnTo>
                <a:lnTo>
                  <a:pt x="5422216" y="1261536"/>
                </a:lnTo>
                <a:lnTo>
                  <a:pt x="5416967" y="1211056"/>
                </a:lnTo>
                <a:lnTo>
                  <a:pt x="5410933" y="1160814"/>
                </a:lnTo>
                <a:lnTo>
                  <a:pt x="5404122" y="1110815"/>
                </a:lnTo>
                <a:lnTo>
                  <a:pt x="5396539" y="1061066"/>
                </a:lnTo>
                <a:lnTo>
                  <a:pt x="5388191" y="1011572"/>
                </a:lnTo>
                <a:lnTo>
                  <a:pt x="5379084" y="962341"/>
                </a:lnTo>
                <a:lnTo>
                  <a:pt x="5369225" y="913378"/>
                </a:lnTo>
                <a:lnTo>
                  <a:pt x="5358619" y="864689"/>
                </a:lnTo>
                <a:lnTo>
                  <a:pt x="5347273" y="816281"/>
                </a:lnTo>
                <a:lnTo>
                  <a:pt x="5335193" y="768160"/>
                </a:lnTo>
                <a:lnTo>
                  <a:pt x="5322386" y="720331"/>
                </a:lnTo>
                <a:lnTo>
                  <a:pt x="5308857" y="672802"/>
                </a:lnTo>
                <a:lnTo>
                  <a:pt x="5294613" y="625579"/>
                </a:lnTo>
                <a:lnTo>
                  <a:pt x="5279661" y="578667"/>
                </a:lnTo>
                <a:lnTo>
                  <a:pt x="5264006" y="532073"/>
                </a:lnTo>
                <a:lnTo>
                  <a:pt x="5247656" y="485803"/>
                </a:lnTo>
                <a:lnTo>
                  <a:pt x="5230615" y="439864"/>
                </a:lnTo>
                <a:lnTo>
                  <a:pt x="5212891" y="394261"/>
                </a:lnTo>
                <a:lnTo>
                  <a:pt x="5194489" y="349000"/>
                </a:lnTo>
                <a:lnTo>
                  <a:pt x="5175417" y="304089"/>
                </a:lnTo>
                <a:lnTo>
                  <a:pt x="5155680" y="259532"/>
                </a:lnTo>
                <a:lnTo>
                  <a:pt x="5135284" y="215337"/>
                </a:lnTo>
                <a:lnTo>
                  <a:pt x="5114236" y="171510"/>
                </a:lnTo>
                <a:lnTo>
                  <a:pt x="5092543" y="128056"/>
                </a:lnTo>
                <a:lnTo>
                  <a:pt x="5070210" y="84982"/>
                </a:lnTo>
                <a:lnTo>
                  <a:pt x="5047243" y="42295"/>
                </a:lnTo>
                <a:lnTo>
                  <a:pt x="5023650" y="0"/>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300">
              <a:solidFill>
                <a:schemeClr val="dk1"/>
              </a:solidFill>
              <a:latin typeface="Calibri"/>
              <a:ea typeface="Calibri"/>
              <a:cs typeface="Calibri"/>
              <a:sym typeface="Calibri"/>
            </a:endParaRPr>
          </a:p>
        </p:txBody>
      </p:sp>
      <p:pic>
        <p:nvPicPr>
          <p:cNvPr id="235" name="Google Shape;235;p18"/>
          <p:cNvPicPr preferRelativeResize="0"/>
          <p:nvPr/>
        </p:nvPicPr>
        <p:blipFill rotWithShape="1">
          <a:blip r:embed="rId3">
            <a:alphaModFix/>
          </a:blip>
          <a:srcRect b="-7192" l="0" r="0" t="0"/>
          <a:stretch/>
        </p:blipFill>
        <p:spPr>
          <a:xfrm flipH="1" rot="10800000">
            <a:off x="1215025" y="2908001"/>
            <a:ext cx="175500" cy="1034725"/>
          </a:xfrm>
          <a:prstGeom prst="rect">
            <a:avLst/>
          </a:prstGeom>
          <a:noFill/>
          <a:ln>
            <a:noFill/>
          </a:ln>
        </p:spPr>
      </p:pic>
      <p:pic>
        <p:nvPicPr>
          <p:cNvPr id="236" name="Google Shape;236;p18"/>
          <p:cNvPicPr preferRelativeResize="0"/>
          <p:nvPr/>
        </p:nvPicPr>
        <p:blipFill rotWithShape="1">
          <a:blip r:embed="rId4">
            <a:alphaModFix/>
          </a:blip>
          <a:srcRect b="0" l="17225" r="0" t="0"/>
          <a:stretch/>
        </p:blipFill>
        <p:spPr>
          <a:xfrm>
            <a:off x="4009500" y="2579600"/>
            <a:ext cx="3271849" cy="2634399"/>
          </a:xfrm>
          <a:prstGeom prst="rect">
            <a:avLst/>
          </a:prstGeom>
          <a:noFill/>
          <a:ln>
            <a:noFill/>
          </a:ln>
        </p:spPr>
      </p:pic>
      <p:sp>
        <p:nvSpPr>
          <p:cNvPr id="237" name="Google Shape;237;p18"/>
          <p:cNvSpPr txBox="1"/>
          <p:nvPr>
            <p:ph type="title"/>
          </p:nvPr>
        </p:nvSpPr>
        <p:spPr>
          <a:xfrm>
            <a:off x="519450" y="1184200"/>
            <a:ext cx="2966700" cy="1717800"/>
          </a:xfrm>
          <a:prstGeom prst="rect">
            <a:avLst/>
          </a:prstGeom>
        </p:spPr>
        <p:txBody>
          <a:bodyPr anchorCtr="0" anchor="t" bIns="0" lIns="0" spcFirstLastPara="1" rIns="0" wrap="square" tIns="0">
            <a:spAutoFit/>
          </a:bodyPr>
          <a:lstStyle/>
          <a:p>
            <a:pPr indent="0" lvl="0" marL="0" rtl="0" algn="l">
              <a:spcBef>
                <a:spcPts val="0"/>
              </a:spcBef>
              <a:spcAft>
                <a:spcPts val="0"/>
              </a:spcAft>
              <a:buNone/>
            </a:pPr>
            <a:r>
              <a:rPr lang="en" sz="3100"/>
              <a:t>What Is Consensus and Why Is It Important?</a:t>
            </a:r>
            <a:endParaRPr/>
          </a:p>
        </p:txBody>
      </p:sp>
      <p:sp>
        <p:nvSpPr>
          <p:cNvPr id="238" name="Google Shape;238;p18"/>
          <p:cNvSpPr txBox="1"/>
          <p:nvPr>
            <p:ph idx="12" type="sldNum"/>
          </p:nvPr>
        </p:nvSpPr>
        <p:spPr>
          <a:xfrm>
            <a:off x="6065986" y="2740605"/>
            <a:ext cx="1844400" cy="200100"/>
          </a:xfrm>
          <a:prstGeom prst="rect">
            <a:avLst/>
          </a:prstGeom>
        </p:spPr>
        <p:txBody>
          <a:bodyPr anchorCtr="0" anchor="t" bIns="0" lIns="0" spcFirstLastPara="1" rIns="0" wrap="square" tIns="0">
            <a:spAutoFit/>
          </a:bodyPr>
          <a:lstStyle/>
          <a:p>
            <a:pPr indent="0" lvl="0" marL="0" rtl="0" algn="r">
              <a:spcBef>
                <a:spcPts val="0"/>
              </a:spcBef>
              <a:spcAft>
                <a:spcPts val="0"/>
              </a:spcAft>
              <a:buNone/>
            </a:pPr>
            <a:fld id="{00000000-1234-1234-1234-123412341234}" type="slidenum">
              <a:rPr lang="en">
                <a:solidFill>
                  <a:schemeClr val="lt1"/>
                </a:solidFill>
              </a:rPr>
              <a:t>‹#›</a:t>
            </a:fld>
            <a:endParaRPr>
              <a:solidFill>
                <a:schemeClr val="lt1"/>
              </a:solidFill>
            </a:endParaRPr>
          </a:p>
        </p:txBody>
      </p:sp>
      <p:sp>
        <p:nvSpPr>
          <p:cNvPr id="239" name="Google Shape;239;p18"/>
          <p:cNvSpPr txBox="1"/>
          <p:nvPr>
            <p:ph idx="7" type="subTitle"/>
          </p:nvPr>
        </p:nvSpPr>
        <p:spPr>
          <a:xfrm>
            <a:off x="519450" y="4152775"/>
            <a:ext cx="3110100" cy="890400"/>
          </a:xfrm>
          <a:prstGeom prst="rect">
            <a:avLst/>
          </a:prstGeom>
        </p:spPr>
        <p:txBody>
          <a:bodyPr anchorCtr="0" anchor="t" bIns="0" lIns="0" spcFirstLastPara="1" rIns="0" wrap="square" tIns="0">
            <a:spAutoFit/>
          </a:bodyPr>
          <a:lstStyle/>
          <a:p>
            <a:pPr indent="-225425" lvl="0" marL="257175" rtl="0" algn="l">
              <a:lnSpc>
                <a:spcPct val="115000"/>
              </a:lnSpc>
              <a:spcBef>
                <a:spcPts val="0"/>
              </a:spcBef>
              <a:spcAft>
                <a:spcPts val="0"/>
              </a:spcAft>
              <a:buSzPts val="1300"/>
              <a:buChar char="●"/>
            </a:pPr>
            <a:r>
              <a:rPr lang="en"/>
              <a:t>Consensus is a participatory model of group decision-making </a:t>
            </a:r>
            <a:endParaRPr/>
          </a:p>
          <a:p>
            <a:pPr indent="-225425" lvl="0" marL="257175" rtl="0" algn="l">
              <a:lnSpc>
                <a:spcPct val="115000"/>
              </a:lnSpc>
              <a:spcBef>
                <a:spcPts val="0"/>
              </a:spcBef>
              <a:spcAft>
                <a:spcPts val="0"/>
              </a:spcAft>
              <a:buSzPts val="1300"/>
              <a:buChar char="●"/>
            </a:pPr>
            <a:r>
              <a:rPr lang="en"/>
              <a:t>It is not always the fastest way to make a decision</a:t>
            </a:r>
            <a:endParaRPr/>
          </a:p>
        </p:txBody>
      </p:sp>
      <p:sp>
        <p:nvSpPr>
          <p:cNvPr id="240" name="Google Shape;240;p18"/>
          <p:cNvSpPr txBox="1"/>
          <p:nvPr>
            <p:ph idx="7" type="subTitle"/>
          </p:nvPr>
        </p:nvSpPr>
        <p:spPr>
          <a:xfrm>
            <a:off x="4009500" y="1262450"/>
            <a:ext cx="3213900" cy="1120500"/>
          </a:xfrm>
          <a:prstGeom prst="rect">
            <a:avLst/>
          </a:prstGeom>
        </p:spPr>
        <p:txBody>
          <a:bodyPr anchorCtr="0" anchor="t" bIns="0" lIns="0" spcFirstLastPara="1" rIns="0" wrap="square" tIns="0">
            <a:spAutoFit/>
          </a:bodyPr>
          <a:lstStyle/>
          <a:p>
            <a:pPr indent="-225425" lvl="0" marL="257175" rtl="0" algn="l">
              <a:lnSpc>
                <a:spcPct val="115000"/>
              </a:lnSpc>
              <a:spcBef>
                <a:spcPts val="0"/>
              </a:spcBef>
              <a:spcAft>
                <a:spcPts val="0"/>
              </a:spcAft>
              <a:buSzPts val="1300"/>
              <a:buChar char="●"/>
            </a:pPr>
            <a:r>
              <a:rPr lang="en"/>
              <a:t>Consensus is based on the principle that every voice is worth hearing and every concern is justified</a:t>
            </a:r>
            <a:endParaRPr/>
          </a:p>
          <a:p>
            <a:pPr indent="-225425" lvl="0" marL="257175" rtl="0" algn="l">
              <a:lnSpc>
                <a:spcPct val="115000"/>
              </a:lnSpc>
              <a:spcBef>
                <a:spcPts val="0"/>
              </a:spcBef>
              <a:spcAft>
                <a:spcPts val="0"/>
              </a:spcAft>
              <a:buSzPts val="1300"/>
              <a:buChar char="●"/>
            </a:pPr>
            <a:r>
              <a:rPr lang="en"/>
              <a:t>Strategies for building consensus are critical skills for youth leaders</a:t>
            </a:r>
            <a:endParaRPr/>
          </a:p>
        </p:txBody>
      </p:sp>
      <p:sp>
        <p:nvSpPr>
          <p:cNvPr id="241" name="Google Shape;241;p18"/>
          <p:cNvSpPr txBox="1"/>
          <p:nvPr/>
        </p:nvSpPr>
        <p:spPr>
          <a:xfrm>
            <a:off x="212427" y="5505673"/>
            <a:ext cx="2966700" cy="846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 sz="550">
                <a:solidFill>
                  <a:srgbClr val="59585B"/>
                </a:solidFill>
                <a:latin typeface="Raleway"/>
                <a:ea typeface="Raleway"/>
                <a:cs typeface="Raleway"/>
                <a:sym typeface="Raleway"/>
              </a:rPr>
              <a:t>PHOTO: FAUXELS FROM PEXELS</a:t>
            </a:r>
            <a:endParaRPr sz="550">
              <a:solidFill>
                <a:srgbClr val="59585B"/>
              </a:solidFill>
              <a:latin typeface="Raleway"/>
              <a:ea typeface="Raleway"/>
              <a:cs typeface="Raleway"/>
              <a:sym typeface="Raleway"/>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cxnSp>
        <p:nvCxnSpPr>
          <p:cNvPr id="246" name="Google Shape;246;p19"/>
          <p:cNvCxnSpPr/>
          <p:nvPr/>
        </p:nvCxnSpPr>
        <p:spPr>
          <a:xfrm>
            <a:off x="1401050" y="3718950"/>
            <a:ext cx="5266500" cy="0"/>
          </a:xfrm>
          <a:prstGeom prst="straightConnector1">
            <a:avLst/>
          </a:prstGeom>
          <a:noFill/>
          <a:ln cap="flat" cmpd="sng" w="114300">
            <a:solidFill>
              <a:schemeClr val="lt1"/>
            </a:solidFill>
            <a:prstDash val="solid"/>
            <a:round/>
            <a:headEnd len="med" w="med" type="none"/>
            <a:tailEnd len="med" w="med" type="none"/>
          </a:ln>
        </p:spPr>
      </p:cxnSp>
      <p:pic>
        <p:nvPicPr>
          <p:cNvPr id="247" name="Google Shape;247;p19"/>
          <p:cNvPicPr preferRelativeResize="0"/>
          <p:nvPr/>
        </p:nvPicPr>
        <p:blipFill>
          <a:blip r:embed="rId3">
            <a:alphaModFix/>
          </a:blip>
          <a:stretch>
            <a:fillRect/>
          </a:stretch>
        </p:blipFill>
        <p:spPr>
          <a:xfrm>
            <a:off x="1294962" y="432125"/>
            <a:ext cx="5429075" cy="2205150"/>
          </a:xfrm>
          <a:prstGeom prst="rect">
            <a:avLst/>
          </a:prstGeom>
          <a:noFill/>
          <a:ln>
            <a:noFill/>
          </a:ln>
        </p:spPr>
      </p:pic>
      <p:sp>
        <p:nvSpPr>
          <p:cNvPr id="248" name="Google Shape;248;p19"/>
          <p:cNvSpPr txBox="1"/>
          <p:nvPr>
            <p:ph idx="1" type="subTitle"/>
          </p:nvPr>
        </p:nvSpPr>
        <p:spPr>
          <a:xfrm>
            <a:off x="608850" y="4287000"/>
            <a:ext cx="1612500" cy="800400"/>
          </a:xfrm>
          <a:prstGeom prst="rect">
            <a:avLst/>
          </a:prstGeom>
        </p:spPr>
        <p:txBody>
          <a:bodyPr anchorCtr="0" anchor="t" bIns="0" lIns="0" spcFirstLastPara="1" rIns="0" wrap="square" tIns="0">
            <a:spAutoFit/>
          </a:bodyPr>
          <a:lstStyle/>
          <a:p>
            <a:pPr indent="0" lvl="0" marL="0" rtl="0" algn="ctr">
              <a:spcBef>
                <a:spcPts val="0"/>
              </a:spcBef>
              <a:spcAft>
                <a:spcPts val="0"/>
              </a:spcAft>
              <a:buClr>
                <a:srgbClr val="2375BB"/>
              </a:buClr>
              <a:buSzPts val="1800"/>
              <a:buFont typeface="Noto Sans Symbols"/>
              <a:buNone/>
            </a:pPr>
            <a:r>
              <a:rPr lang="en"/>
              <a:t>Consider the </a:t>
            </a:r>
            <a:br>
              <a:rPr lang="en"/>
            </a:br>
            <a:r>
              <a:rPr lang="en"/>
              <a:t>ideal membership for your coalition</a:t>
            </a:r>
            <a:endParaRPr/>
          </a:p>
          <a:p>
            <a:pPr indent="0" lvl="0" marL="0" rtl="0" algn="ctr">
              <a:spcBef>
                <a:spcPts val="0"/>
              </a:spcBef>
              <a:spcAft>
                <a:spcPts val="0"/>
              </a:spcAft>
              <a:buNone/>
            </a:pPr>
            <a:r>
              <a:t/>
            </a:r>
            <a:endParaRPr/>
          </a:p>
        </p:txBody>
      </p:sp>
      <p:sp>
        <p:nvSpPr>
          <p:cNvPr id="249" name="Google Shape;249;p19"/>
          <p:cNvSpPr txBox="1"/>
          <p:nvPr>
            <p:ph idx="12" type="sldNum"/>
          </p:nvPr>
        </p:nvSpPr>
        <p:spPr>
          <a:xfrm>
            <a:off x="7623409" y="2740600"/>
            <a:ext cx="287100" cy="200100"/>
          </a:xfrm>
          <a:prstGeom prst="rect">
            <a:avLst/>
          </a:prstGeom>
        </p:spPr>
        <p:txBody>
          <a:bodyPr anchorCtr="0" anchor="t" bIns="0" lIns="0" spcFirstLastPara="1" rIns="0" wrap="square" tIns="0">
            <a:spAutoFit/>
          </a:bodyPr>
          <a:lstStyle/>
          <a:p>
            <a:pPr indent="0" lvl="0" marL="0" rtl="0" algn="r">
              <a:spcBef>
                <a:spcPts val="0"/>
              </a:spcBef>
              <a:spcAft>
                <a:spcPts val="0"/>
              </a:spcAft>
              <a:buNone/>
            </a:pPr>
            <a:fld id="{00000000-1234-1234-1234-123412341234}" type="slidenum">
              <a:rPr lang="en">
                <a:solidFill>
                  <a:schemeClr val="lt1"/>
                </a:solidFill>
              </a:rPr>
              <a:t>‹#›</a:t>
            </a:fld>
            <a:endParaRPr>
              <a:solidFill>
                <a:schemeClr val="lt1"/>
              </a:solidFill>
            </a:endParaRPr>
          </a:p>
        </p:txBody>
      </p:sp>
      <p:sp>
        <p:nvSpPr>
          <p:cNvPr id="250" name="Google Shape;250;p19"/>
          <p:cNvSpPr txBox="1"/>
          <p:nvPr>
            <p:ph idx="5" type="title"/>
          </p:nvPr>
        </p:nvSpPr>
        <p:spPr>
          <a:xfrm>
            <a:off x="2241750" y="1184200"/>
            <a:ext cx="3535500" cy="969600"/>
          </a:xfrm>
          <a:prstGeom prst="rect">
            <a:avLst/>
          </a:prstGeom>
        </p:spPr>
        <p:txBody>
          <a:bodyPr anchorCtr="0" anchor="t" bIns="0" lIns="0" spcFirstLastPara="1" rIns="0" wrap="square" tIns="0">
            <a:spAutoFit/>
          </a:bodyPr>
          <a:lstStyle/>
          <a:p>
            <a:pPr indent="0" lvl="0" marL="0" rtl="0" algn="ctr">
              <a:spcBef>
                <a:spcPts val="0"/>
              </a:spcBef>
              <a:spcAft>
                <a:spcPts val="0"/>
              </a:spcAft>
              <a:buNone/>
            </a:pPr>
            <a:r>
              <a:rPr lang="en"/>
              <a:t>Membership and Recruitment</a:t>
            </a:r>
            <a:endParaRPr/>
          </a:p>
        </p:txBody>
      </p:sp>
      <p:sp>
        <p:nvSpPr>
          <p:cNvPr id="251" name="Google Shape;251;p19"/>
          <p:cNvSpPr txBox="1"/>
          <p:nvPr>
            <p:ph idx="1" type="subTitle"/>
          </p:nvPr>
        </p:nvSpPr>
        <p:spPr>
          <a:xfrm>
            <a:off x="2346355" y="4287000"/>
            <a:ext cx="1612500" cy="600300"/>
          </a:xfrm>
          <a:prstGeom prst="rect">
            <a:avLst/>
          </a:prstGeom>
        </p:spPr>
        <p:txBody>
          <a:bodyPr anchorCtr="0" anchor="t" bIns="0" lIns="0" spcFirstLastPara="1" rIns="0" wrap="square" tIns="0">
            <a:spAutoFit/>
          </a:bodyPr>
          <a:lstStyle/>
          <a:p>
            <a:pPr indent="0" lvl="0" marL="0" rtl="0" algn="ctr">
              <a:spcBef>
                <a:spcPts val="0"/>
              </a:spcBef>
              <a:spcAft>
                <a:spcPts val="0"/>
              </a:spcAft>
              <a:buClr>
                <a:schemeClr val="dk1"/>
              </a:buClr>
              <a:buFont typeface="Arial"/>
              <a:buNone/>
            </a:pPr>
            <a:r>
              <a:rPr lang="en"/>
              <a:t>Put together </a:t>
            </a:r>
            <a:br>
              <a:rPr lang="en"/>
            </a:br>
            <a:r>
              <a:rPr lang="en"/>
              <a:t>a core group</a:t>
            </a:r>
            <a:endParaRPr/>
          </a:p>
          <a:p>
            <a:pPr indent="0" lvl="0" marL="0" rtl="0" algn="ctr">
              <a:spcBef>
                <a:spcPts val="0"/>
              </a:spcBef>
              <a:spcAft>
                <a:spcPts val="0"/>
              </a:spcAft>
              <a:buNone/>
            </a:pPr>
            <a:r>
              <a:t/>
            </a:r>
            <a:endParaRPr/>
          </a:p>
        </p:txBody>
      </p:sp>
      <p:sp>
        <p:nvSpPr>
          <p:cNvPr id="252" name="Google Shape;252;p19"/>
          <p:cNvSpPr txBox="1"/>
          <p:nvPr>
            <p:ph idx="1" type="subTitle"/>
          </p:nvPr>
        </p:nvSpPr>
        <p:spPr>
          <a:xfrm>
            <a:off x="4083860" y="4287000"/>
            <a:ext cx="1612500" cy="200100"/>
          </a:xfrm>
          <a:prstGeom prst="rect">
            <a:avLst/>
          </a:prstGeom>
        </p:spPr>
        <p:txBody>
          <a:bodyPr anchorCtr="0" anchor="t" bIns="0" lIns="0" spcFirstLastPara="1" rIns="0" wrap="square" tIns="0">
            <a:spAutoFit/>
          </a:bodyPr>
          <a:lstStyle/>
          <a:p>
            <a:pPr indent="0" lvl="0" marL="0" rtl="0" algn="ctr">
              <a:spcBef>
                <a:spcPts val="0"/>
              </a:spcBef>
              <a:spcAft>
                <a:spcPts val="0"/>
              </a:spcAft>
              <a:buNone/>
            </a:pPr>
            <a:r>
              <a:rPr lang="en"/>
              <a:t>Recruit</a:t>
            </a:r>
            <a:endParaRPr/>
          </a:p>
        </p:txBody>
      </p:sp>
      <p:sp>
        <p:nvSpPr>
          <p:cNvPr id="253" name="Google Shape;253;p19"/>
          <p:cNvSpPr txBox="1"/>
          <p:nvPr>
            <p:ph idx="1" type="subTitle"/>
          </p:nvPr>
        </p:nvSpPr>
        <p:spPr>
          <a:xfrm>
            <a:off x="5821375" y="4287000"/>
            <a:ext cx="1612500" cy="400200"/>
          </a:xfrm>
          <a:prstGeom prst="rect">
            <a:avLst/>
          </a:prstGeom>
        </p:spPr>
        <p:txBody>
          <a:bodyPr anchorCtr="0" anchor="t" bIns="0" lIns="0" spcFirstLastPara="1" rIns="0" wrap="square" tIns="0">
            <a:spAutoFit/>
          </a:bodyPr>
          <a:lstStyle/>
          <a:p>
            <a:pPr indent="0" lvl="0" marL="0" rtl="0" algn="ctr">
              <a:spcBef>
                <a:spcPts val="0"/>
              </a:spcBef>
              <a:spcAft>
                <a:spcPts val="0"/>
              </a:spcAft>
              <a:buNone/>
            </a:pPr>
            <a:r>
              <a:rPr lang="en"/>
              <a:t>Hold regular meetings</a:t>
            </a:r>
            <a:endParaRPr/>
          </a:p>
        </p:txBody>
      </p:sp>
      <p:sp>
        <p:nvSpPr>
          <p:cNvPr id="254" name="Google Shape;254;p19"/>
          <p:cNvSpPr/>
          <p:nvPr/>
        </p:nvSpPr>
        <p:spPr>
          <a:xfrm>
            <a:off x="896400" y="3173500"/>
            <a:ext cx="1037400" cy="1037400"/>
          </a:xfrm>
          <a:prstGeom prst="ellipse">
            <a:avLst/>
          </a:prstGeom>
          <a:solidFill>
            <a:srgbClr val="FF6E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19"/>
          <p:cNvSpPr/>
          <p:nvPr/>
        </p:nvSpPr>
        <p:spPr>
          <a:xfrm>
            <a:off x="2633900" y="3173500"/>
            <a:ext cx="1037400" cy="1037400"/>
          </a:xfrm>
          <a:prstGeom prst="ellipse">
            <a:avLst/>
          </a:prstGeom>
          <a:solidFill>
            <a:srgbClr val="FF6E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19"/>
          <p:cNvSpPr/>
          <p:nvPr/>
        </p:nvSpPr>
        <p:spPr>
          <a:xfrm>
            <a:off x="4371400" y="3173500"/>
            <a:ext cx="1037400" cy="1037400"/>
          </a:xfrm>
          <a:prstGeom prst="ellipse">
            <a:avLst/>
          </a:prstGeom>
          <a:solidFill>
            <a:srgbClr val="FF6E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19"/>
          <p:cNvSpPr/>
          <p:nvPr/>
        </p:nvSpPr>
        <p:spPr>
          <a:xfrm>
            <a:off x="6065975" y="3173500"/>
            <a:ext cx="1037400" cy="1037400"/>
          </a:xfrm>
          <a:prstGeom prst="ellipse">
            <a:avLst/>
          </a:prstGeom>
          <a:solidFill>
            <a:srgbClr val="FF6E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58" name="Google Shape;258;p19"/>
          <p:cNvPicPr preferRelativeResize="0"/>
          <p:nvPr/>
        </p:nvPicPr>
        <p:blipFill>
          <a:blip r:embed="rId4">
            <a:alphaModFix/>
          </a:blip>
          <a:stretch>
            <a:fillRect/>
          </a:stretch>
        </p:blipFill>
        <p:spPr>
          <a:xfrm>
            <a:off x="1104417" y="3358232"/>
            <a:ext cx="621354" cy="600300"/>
          </a:xfrm>
          <a:prstGeom prst="rect">
            <a:avLst/>
          </a:prstGeom>
          <a:noFill/>
          <a:ln>
            <a:noFill/>
          </a:ln>
        </p:spPr>
      </p:pic>
      <p:pic>
        <p:nvPicPr>
          <p:cNvPr id="259" name="Google Shape;259;p19"/>
          <p:cNvPicPr preferRelativeResize="0"/>
          <p:nvPr/>
        </p:nvPicPr>
        <p:blipFill>
          <a:blip r:embed="rId5">
            <a:alphaModFix/>
          </a:blip>
          <a:stretch>
            <a:fillRect/>
          </a:stretch>
        </p:blipFill>
        <p:spPr>
          <a:xfrm>
            <a:off x="4545125" y="3448347"/>
            <a:ext cx="621350" cy="516044"/>
          </a:xfrm>
          <a:prstGeom prst="rect">
            <a:avLst/>
          </a:prstGeom>
          <a:noFill/>
          <a:ln>
            <a:noFill/>
          </a:ln>
        </p:spPr>
      </p:pic>
      <p:pic>
        <p:nvPicPr>
          <p:cNvPr id="260" name="Google Shape;260;p19"/>
          <p:cNvPicPr preferRelativeResize="0"/>
          <p:nvPr/>
        </p:nvPicPr>
        <p:blipFill>
          <a:blip r:embed="rId6">
            <a:alphaModFix/>
          </a:blip>
          <a:stretch>
            <a:fillRect/>
          </a:stretch>
        </p:blipFill>
        <p:spPr>
          <a:xfrm>
            <a:off x="6242875" y="3367584"/>
            <a:ext cx="694459" cy="600300"/>
          </a:xfrm>
          <a:prstGeom prst="rect">
            <a:avLst/>
          </a:prstGeom>
          <a:noFill/>
          <a:ln>
            <a:noFill/>
          </a:ln>
        </p:spPr>
      </p:pic>
      <p:pic>
        <p:nvPicPr>
          <p:cNvPr id="261" name="Google Shape;261;p19"/>
          <p:cNvPicPr preferRelativeResize="0"/>
          <p:nvPr/>
        </p:nvPicPr>
        <p:blipFill>
          <a:blip r:embed="rId7">
            <a:alphaModFix/>
          </a:blip>
          <a:stretch>
            <a:fillRect/>
          </a:stretch>
        </p:blipFill>
        <p:spPr>
          <a:xfrm>
            <a:off x="2797925" y="3350943"/>
            <a:ext cx="694450" cy="586704"/>
          </a:xfrm>
          <a:prstGeom prst="rect">
            <a:avLst/>
          </a:prstGeom>
          <a:noFill/>
          <a:ln>
            <a:noFill/>
          </a:ln>
        </p:spPr>
      </p:pic>
      <p:pic>
        <p:nvPicPr>
          <p:cNvPr id="262" name="Google Shape;262;p19"/>
          <p:cNvPicPr preferRelativeResize="0"/>
          <p:nvPr/>
        </p:nvPicPr>
        <p:blipFill>
          <a:blip r:embed="rId8">
            <a:alphaModFix/>
          </a:blip>
          <a:stretch>
            <a:fillRect/>
          </a:stretch>
        </p:blipFill>
        <p:spPr>
          <a:xfrm rot="5400000">
            <a:off x="1479700" y="1881009"/>
            <a:ext cx="1141625" cy="1166800"/>
          </a:xfrm>
          <a:prstGeom prst="rect">
            <a:avLst/>
          </a:prstGeom>
          <a:noFill/>
          <a:ln>
            <a:noFill/>
          </a:ln>
        </p:spPr>
      </p:pic>
      <p:pic>
        <p:nvPicPr>
          <p:cNvPr id="263" name="Google Shape;263;p19"/>
          <p:cNvPicPr preferRelativeResize="0"/>
          <p:nvPr/>
        </p:nvPicPr>
        <p:blipFill>
          <a:blip r:embed="rId8">
            <a:alphaModFix/>
          </a:blip>
          <a:stretch>
            <a:fillRect/>
          </a:stretch>
        </p:blipFill>
        <p:spPr>
          <a:xfrm flipH="1" rot="-5400000">
            <a:off x="5496867" y="1881009"/>
            <a:ext cx="1141625" cy="11668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sp>
        <p:nvSpPr>
          <p:cNvPr id="268" name="Google Shape;268;p20"/>
          <p:cNvSpPr/>
          <p:nvPr/>
        </p:nvSpPr>
        <p:spPr>
          <a:xfrm>
            <a:off x="0" y="428475"/>
            <a:ext cx="3629535" cy="3171763"/>
          </a:xfrm>
          <a:custGeom>
            <a:rect b="b" l="l" r="r" t="t"/>
            <a:pathLst>
              <a:path extrusionOk="0" h="4751705" w="5437505">
                <a:moveTo>
                  <a:pt x="5023650" y="0"/>
                </a:moveTo>
                <a:lnTo>
                  <a:pt x="0" y="0"/>
                </a:lnTo>
                <a:lnTo>
                  <a:pt x="0" y="3814908"/>
                </a:lnTo>
                <a:lnTo>
                  <a:pt x="52338" y="3866359"/>
                </a:lnTo>
                <a:lnTo>
                  <a:pt x="84915" y="3897161"/>
                </a:lnTo>
                <a:lnTo>
                  <a:pt x="117924" y="3927508"/>
                </a:lnTo>
                <a:lnTo>
                  <a:pt x="151359" y="3957392"/>
                </a:lnTo>
                <a:lnTo>
                  <a:pt x="185215" y="3986810"/>
                </a:lnTo>
                <a:lnTo>
                  <a:pt x="219487" y="4015757"/>
                </a:lnTo>
                <a:lnTo>
                  <a:pt x="254170" y="4044227"/>
                </a:lnTo>
                <a:lnTo>
                  <a:pt x="289259" y="4072215"/>
                </a:lnTo>
                <a:lnTo>
                  <a:pt x="324749" y="4099716"/>
                </a:lnTo>
                <a:lnTo>
                  <a:pt x="360634" y="4126725"/>
                </a:lnTo>
                <a:lnTo>
                  <a:pt x="396910" y="4153238"/>
                </a:lnTo>
                <a:lnTo>
                  <a:pt x="433571" y="4179248"/>
                </a:lnTo>
                <a:lnTo>
                  <a:pt x="470613" y="4204752"/>
                </a:lnTo>
                <a:lnTo>
                  <a:pt x="508031" y="4229743"/>
                </a:lnTo>
                <a:lnTo>
                  <a:pt x="545819" y="4254217"/>
                </a:lnTo>
                <a:lnTo>
                  <a:pt x="583972" y="4278169"/>
                </a:lnTo>
                <a:lnTo>
                  <a:pt x="622486" y="4301594"/>
                </a:lnTo>
                <a:lnTo>
                  <a:pt x="661355" y="4324487"/>
                </a:lnTo>
                <a:lnTo>
                  <a:pt x="700574" y="4346842"/>
                </a:lnTo>
                <a:lnTo>
                  <a:pt x="740138" y="4368654"/>
                </a:lnTo>
                <a:lnTo>
                  <a:pt x="780043" y="4389919"/>
                </a:lnTo>
                <a:lnTo>
                  <a:pt x="820282" y="4410632"/>
                </a:lnTo>
                <a:lnTo>
                  <a:pt x="860851" y="4430787"/>
                </a:lnTo>
                <a:lnTo>
                  <a:pt x="901746" y="4450379"/>
                </a:lnTo>
                <a:lnTo>
                  <a:pt x="942960" y="4469403"/>
                </a:lnTo>
                <a:lnTo>
                  <a:pt x="984488" y="4487855"/>
                </a:lnTo>
                <a:lnTo>
                  <a:pt x="1026327" y="4505729"/>
                </a:lnTo>
                <a:lnTo>
                  <a:pt x="1068470" y="4523019"/>
                </a:lnTo>
                <a:lnTo>
                  <a:pt x="1110913" y="4539722"/>
                </a:lnTo>
                <a:lnTo>
                  <a:pt x="1153650" y="4555832"/>
                </a:lnTo>
                <a:lnTo>
                  <a:pt x="1196677" y="4571344"/>
                </a:lnTo>
                <a:lnTo>
                  <a:pt x="1239988" y="4586252"/>
                </a:lnTo>
                <a:lnTo>
                  <a:pt x="1283579" y="4600553"/>
                </a:lnTo>
                <a:lnTo>
                  <a:pt x="1327444" y="4614240"/>
                </a:lnTo>
                <a:lnTo>
                  <a:pt x="1371578" y="4627308"/>
                </a:lnTo>
                <a:lnTo>
                  <a:pt x="1415976" y="4639754"/>
                </a:lnTo>
                <a:lnTo>
                  <a:pt x="1460634" y="4651571"/>
                </a:lnTo>
                <a:lnTo>
                  <a:pt x="1505545" y="4662754"/>
                </a:lnTo>
                <a:lnTo>
                  <a:pt x="1550706" y="4673299"/>
                </a:lnTo>
                <a:lnTo>
                  <a:pt x="1596110" y="4683200"/>
                </a:lnTo>
                <a:lnTo>
                  <a:pt x="1641754" y="4692452"/>
                </a:lnTo>
                <a:lnTo>
                  <a:pt x="1687631" y="4701051"/>
                </a:lnTo>
                <a:lnTo>
                  <a:pt x="1733737" y="4708991"/>
                </a:lnTo>
                <a:lnTo>
                  <a:pt x="1780067" y="4716266"/>
                </a:lnTo>
                <a:lnTo>
                  <a:pt x="1826615" y="4722873"/>
                </a:lnTo>
                <a:lnTo>
                  <a:pt x="1873377" y="4728807"/>
                </a:lnTo>
                <a:lnTo>
                  <a:pt x="1920347" y="4734060"/>
                </a:lnTo>
                <a:lnTo>
                  <a:pt x="1967521" y="4738630"/>
                </a:lnTo>
                <a:lnTo>
                  <a:pt x="2014894" y="4742511"/>
                </a:lnTo>
                <a:lnTo>
                  <a:pt x="2062459" y="4745697"/>
                </a:lnTo>
                <a:lnTo>
                  <a:pt x="2110213" y="4748185"/>
                </a:lnTo>
                <a:lnTo>
                  <a:pt x="2158150" y="4749967"/>
                </a:lnTo>
                <a:lnTo>
                  <a:pt x="2206266" y="4751041"/>
                </a:lnTo>
                <a:lnTo>
                  <a:pt x="2254554" y="4751400"/>
                </a:lnTo>
                <a:lnTo>
                  <a:pt x="2302842" y="4751041"/>
                </a:lnTo>
                <a:lnTo>
                  <a:pt x="2350958" y="4749967"/>
                </a:lnTo>
                <a:lnTo>
                  <a:pt x="2398894" y="4748185"/>
                </a:lnTo>
                <a:lnTo>
                  <a:pt x="2446648" y="4745697"/>
                </a:lnTo>
                <a:lnTo>
                  <a:pt x="2494213" y="4742511"/>
                </a:lnTo>
                <a:lnTo>
                  <a:pt x="2541585" y="4738630"/>
                </a:lnTo>
                <a:lnTo>
                  <a:pt x="2588759" y="4734060"/>
                </a:lnTo>
                <a:lnTo>
                  <a:pt x="2635729" y="4728807"/>
                </a:lnTo>
                <a:lnTo>
                  <a:pt x="2682491" y="4722873"/>
                </a:lnTo>
                <a:lnTo>
                  <a:pt x="2729039" y="4716266"/>
                </a:lnTo>
                <a:lnTo>
                  <a:pt x="2775368" y="4708991"/>
                </a:lnTo>
                <a:lnTo>
                  <a:pt x="2821474" y="4701051"/>
                </a:lnTo>
                <a:lnTo>
                  <a:pt x="2867351" y="4692452"/>
                </a:lnTo>
                <a:lnTo>
                  <a:pt x="2912994" y="4683200"/>
                </a:lnTo>
                <a:lnTo>
                  <a:pt x="2958398" y="4673299"/>
                </a:lnTo>
                <a:lnTo>
                  <a:pt x="3003558" y="4662754"/>
                </a:lnTo>
                <a:lnTo>
                  <a:pt x="3048470" y="4651571"/>
                </a:lnTo>
                <a:lnTo>
                  <a:pt x="3093127" y="4639754"/>
                </a:lnTo>
                <a:lnTo>
                  <a:pt x="3137525" y="4627308"/>
                </a:lnTo>
                <a:lnTo>
                  <a:pt x="3181659" y="4614240"/>
                </a:lnTo>
                <a:lnTo>
                  <a:pt x="3225524" y="4600553"/>
                </a:lnTo>
                <a:lnTo>
                  <a:pt x="3269114" y="4586252"/>
                </a:lnTo>
                <a:lnTo>
                  <a:pt x="3312425" y="4571344"/>
                </a:lnTo>
                <a:lnTo>
                  <a:pt x="3355452" y="4555832"/>
                </a:lnTo>
                <a:lnTo>
                  <a:pt x="3398189" y="4539722"/>
                </a:lnTo>
                <a:lnTo>
                  <a:pt x="3440631" y="4523019"/>
                </a:lnTo>
                <a:lnTo>
                  <a:pt x="3482774" y="4505729"/>
                </a:lnTo>
                <a:lnTo>
                  <a:pt x="3524613" y="4487855"/>
                </a:lnTo>
                <a:lnTo>
                  <a:pt x="3566141" y="4469403"/>
                </a:lnTo>
                <a:lnTo>
                  <a:pt x="3607355" y="4450379"/>
                </a:lnTo>
                <a:lnTo>
                  <a:pt x="3648249" y="4430787"/>
                </a:lnTo>
                <a:lnTo>
                  <a:pt x="3688818" y="4410632"/>
                </a:lnTo>
                <a:lnTo>
                  <a:pt x="3729058" y="4389919"/>
                </a:lnTo>
                <a:lnTo>
                  <a:pt x="3768962" y="4368654"/>
                </a:lnTo>
                <a:lnTo>
                  <a:pt x="3808526" y="4346842"/>
                </a:lnTo>
                <a:lnTo>
                  <a:pt x="3847745" y="4324487"/>
                </a:lnTo>
                <a:lnTo>
                  <a:pt x="3886614" y="4301594"/>
                </a:lnTo>
                <a:lnTo>
                  <a:pt x="3925127" y="4278169"/>
                </a:lnTo>
                <a:lnTo>
                  <a:pt x="3963280" y="4254217"/>
                </a:lnTo>
                <a:lnTo>
                  <a:pt x="4001068" y="4229743"/>
                </a:lnTo>
                <a:lnTo>
                  <a:pt x="4038486" y="4204752"/>
                </a:lnTo>
                <a:lnTo>
                  <a:pt x="4075528" y="4179248"/>
                </a:lnTo>
                <a:lnTo>
                  <a:pt x="4112189" y="4153238"/>
                </a:lnTo>
                <a:lnTo>
                  <a:pt x="4148465" y="4126725"/>
                </a:lnTo>
                <a:lnTo>
                  <a:pt x="4184350" y="4099716"/>
                </a:lnTo>
                <a:lnTo>
                  <a:pt x="4219839" y="4072215"/>
                </a:lnTo>
                <a:lnTo>
                  <a:pt x="4254928" y="4044227"/>
                </a:lnTo>
                <a:lnTo>
                  <a:pt x="4289611" y="4015757"/>
                </a:lnTo>
                <a:lnTo>
                  <a:pt x="4323883" y="3986810"/>
                </a:lnTo>
                <a:lnTo>
                  <a:pt x="4357739" y="3957392"/>
                </a:lnTo>
                <a:lnTo>
                  <a:pt x="4391173" y="3927508"/>
                </a:lnTo>
                <a:lnTo>
                  <a:pt x="4424182" y="3897161"/>
                </a:lnTo>
                <a:lnTo>
                  <a:pt x="4456760" y="3866359"/>
                </a:lnTo>
                <a:lnTo>
                  <a:pt x="4488901" y="3835105"/>
                </a:lnTo>
                <a:lnTo>
                  <a:pt x="4520602" y="3803405"/>
                </a:lnTo>
                <a:lnTo>
                  <a:pt x="4551856" y="3771263"/>
                </a:lnTo>
                <a:lnTo>
                  <a:pt x="4582658" y="3738685"/>
                </a:lnTo>
                <a:lnTo>
                  <a:pt x="4613004" y="3705676"/>
                </a:lnTo>
                <a:lnTo>
                  <a:pt x="4642889" y="3672241"/>
                </a:lnTo>
                <a:lnTo>
                  <a:pt x="4672307" y="3638385"/>
                </a:lnTo>
                <a:lnTo>
                  <a:pt x="4701253" y="3604113"/>
                </a:lnTo>
                <a:lnTo>
                  <a:pt x="4729723" y="3569430"/>
                </a:lnTo>
                <a:lnTo>
                  <a:pt x="4757711" y="3534342"/>
                </a:lnTo>
                <a:lnTo>
                  <a:pt x="4785212" y="3498852"/>
                </a:lnTo>
                <a:lnTo>
                  <a:pt x="4812221" y="3462967"/>
                </a:lnTo>
                <a:lnTo>
                  <a:pt x="4838734" y="3426691"/>
                </a:lnTo>
                <a:lnTo>
                  <a:pt x="4864744" y="3390029"/>
                </a:lnTo>
                <a:lnTo>
                  <a:pt x="4890248" y="3352987"/>
                </a:lnTo>
                <a:lnTo>
                  <a:pt x="4915239" y="3315570"/>
                </a:lnTo>
                <a:lnTo>
                  <a:pt x="4939713" y="3277782"/>
                </a:lnTo>
                <a:lnTo>
                  <a:pt x="4963665" y="3239628"/>
                </a:lnTo>
                <a:lnTo>
                  <a:pt x="4987090" y="3201115"/>
                </a:lnTo>
                <a:lnTo>
                  <a:pt x="5009982" y="3162246"/>
                </a:lnTo>
                <a:lnTo>
                  <a:pt x="5032337" y="3123027"/>
                </a:lnTo>
                <a:lnTo>
                  <a:pt x="5054150" y="3083462"/>
                </a:lnTo>
                <a:lnTo>
                  <a:pt x="5075415" y="3043558"/>
                </a:lnTo>
                <a:lnTo>
                  <a:pt x="5096127" y="3003319"/>
                </a:lnTo>
                <a:lnTo>
                  <a:pt x="5116282" y="2962749"/>
                </a:lnTo>
                <a:lnTo>
                  <a:pt x="5135874" y="2921855"/>
                </a:lnTo>
                <a:lnTo>
                  <a:pt x="5154899" y="2880641"/>
                </a:lnTo>
                <a:lnTo>
                  <a:pt x="5173350" y="2839112"/>
                </a:lnTo>
                <a:lnTo>
                  <a:pt x="5191224" y="2797274"/>
                </a:lnTo>
                <a:lnTo>
                  <a:pt x="5208515" y="2755131"/>
                </a:lnTo>
                <a:lnTo>
                  <a:pt x="5225218" y="2712688"/>
                </a:lnTo>
                <a:lnTo>
                  <a:pt x="5241327" y="2669950"/>
                </a:lnTo>
                <a:lnTo>
                  <a:pt x="5256839" y="2626924"/>
                </a:lnTo>
                <a:lnTo>
                  <a:pt x="5271748" y="2583612"/>
                </a:lnTo>
                <a:lnTo>
                  <a:pt x="5286048" y="2540022"/>
                </a:lnTo>
                <a:lnTo>
                  <a:pt x="5299735" y="2496157"/>
                </a:lnTo>
                <a:lnTo>
                  <a:pt x="5312804" y="2452023"/>
                </a:lnTo>
                <a:lnTo>
                  <a:pt x="5325249" y="2407624"/>
                </a:lnTo>
                <a:lnTo>
                  <a:pt x="5337066" y="2362967"/>
                </a:lnTo>
                <a:lnTo>
                  <a:pt x="5348249" y="2318055"/>
                </a:lnTo>
                <a:lnTo>
                  <a:pt x="5358794" y="2272895"/>
                </a:lnTo>
                <a:lnTo>
                  <a:pt x="5368695" y="2227490"/>
                </a:lnTo>
                <a:lnTo>
                  <a:pt x="5377947" y="2181847"/>
                </a:lnTo>
                <a:lnTo>
                  <a:pt x="5386546" y="2135970"/>
                </a:lnTo>
                <a:lnTo>
                  <a:pt x="5394486" y="2089864"/>
                </a:lnTo>
                <a:lnTo>
                  <a:pt x="5401762" y="2043534"/>
                </a:lnTo>
                <a:lnTo>
                  <a:pt x="5408369" y="1996986"/>
                </a:lnTo>
                <a:lnTo>
                  <a:pt x="5414302" y="1950224"/>
                </a:lnTo>
                <a:lnTo>
                  <a:pt x="5419556" y="1903253"/>
                </a:lnTo>
                <a:lnTo>
                  <a:pt x="5424126" y="1856079"/>
                </a:lnTo>
                <a:lnTo>
                  <a:pt x="5428006" y="1808707"/>
                </a:lnTo>
                <a:lnTo>
                  <a:pt x="5431193" y="1761141"/>
                </a:lnTo>
                <a:lnTo>
                  <a:pt x="5433680" y="1713387"/>
                </a:lnTo>
                <a:lnTo>
                  <a:pt x="5435463" y="1665450"/>
                </a:lnTo>
                <a:lnTo>
                  <a:pt x="5436536" y="1617335"/>
                </a:lnTo>
                <a:lnTo>
                  <a:pt x="5436895" y="1569046"/>
                </a:lnTo>
                <a:lnTo>
                  <a:pt x="5436482" y="1517274"/>
                </a:lnTo>
                <a:lnTo>
                  <a:pt x="5435247" y="1465702"/>
                </a:lnTo>
                <a:lnTo>
                  <a:pt x="5433197" y="1414335"/>
                </a:lnTo>
                <a:lnTo>
                  <a:pt x="5430337" y="1363182"/>
                </a:lnTo>
                <a:lnTo>
                  <a:pt x="5426675" y="1312246"/>
                </a:lnTo>
                <a:lnTo>
                  <a:pt x="5422216" y="1261536"/>
                </a:lnTo>
                <a:lnTo>
                  <a:pt x="5416967" y="1211056"/>
                </a:lnTo>
                <a:lnTo>
                  <a:pt x="5410933" y="1160814"/>
                </a:lnTo>
                <a:lnTo>
                  <a:pt x="5404122" y="1110815"/>
                </a:lnTo>
                <a:lnTo>
                  <a:pt x="5396539" y="1061066"/>
                </a:lnTo>
                <a:lnTo>
                  <a:pt x="5388191" y="1011572"/>
                </a:lnTo>
                <a:lnTo>
                  <a:pt x="5379084" y="962341"/>
                </a:lnTo>
                <a:lnTo>
                  <a:pt x="5369225" y="913378"/>
                </a:lnTo>
                <a:lnTo>
                  <a:pt x="5358619" y="864689"/>
                </a:lnTo>
                <a:lnTo>
                  <a:pt x="5347273" y="816281"/>
                </a:lnTo>
                <a:lnTo>
                  <a:pt x="5335193" y="768160"/>
                </a:lnTo>
                <a:lnTo>
                  <a:pt x="5322386" y="720331"/>
                </a:lnTo>
                <a:lnTo>
                  <a:pt x="5308857" y="672802"/>
                </a:lnTo>
                <a:lnTo>
                  <a:pt x="5294613" y="625579"/>
                </a:lnTo>
                <a:lnTo>
                  <a:pt x="5279661" y="578667"/>
                </a:lnTo>
                <a:lnTo>
                  <a:pt x="5264006" y="532073"/>
                </a:lnTo>
                <a:lnTo>
                  <a:pt x="5247656" y="485803"/>
                </a:lnTo>
                <a:lnTo>
                  <a:pt x="5230615" y="439864"/>
                </a:lnTo>
                <a:lnTo>
                  <a:pt x="5212891" y="394261"/>
                </a:lnTo>
                <a:lnTo>
                  <a:pt x="5194489" y="349000"/>
                </a:lnTo>
                <a:lnTo>
                  <a:pt x="5175417" y="304089"/>
                </a:lnTo>
                <a:lnTo>
                  <a:pt x="5155680" y="259532"/>
                </a:lnTo>
                <a:lnTo>
                  <a:pt x="5135284" y="215337"/>
                </a:lnTo>
                <a:lnTo>
                  <a:pt x="5114236" y="171510"/>
                </a:lnTo>
                <a:lnTo>
                  <a:pt x="5092543" y="128056"/>
                </a:lnTo>
                <a:lnTo>
                  <a:pt x="5070210" y="84982"/>
                </a:lnTo>
                <a:lnTo>
                  <a:pt x="5047243" y="42295"/>
                </a:lnTo>
                <a:lnTo>
                  <a:pt x="5023650" y="0"/>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300">
              <a:solidFill>
                <a:schemeClr val="dk1"/>
              </a:solidFill>
              <a:latin typeface="Calibri"/>
              <a:ea typeface="Calibri"/>
              <a:cs typeface="Calibri"/>
              <a:sym typeface="Calibri"/>
            </a:endParaRPr>
          </a:p>
        </p:txBody>
      </p:sp>
      <p:pic>
        <p:nvPicPr>
          <p:cNvPr id="269" name="Google Shape;269;p20"/>
          <p:cNvPicPr preferRelativeResize="0"/>
          <p:nvPr/>
        </p:nvPicPr>
        <p:blipFill rotWithShape="1">
          <a:blip r:embed="rId3">
            <a:alphaModFix/>
          </a:blip>
          <a:srcRect b="0" l="20870" r="432" t="17033"/>
          <a:stretch/>
        </p:blipFill>
        <p:spPr>
          <a:xfrm>
            <a:off x="4009500" y="2835000"/>
            <a:ext cx="3369672" cy="2367599"/>
          </a:xfrm>
          <a:prstGeom prst="rect">
            <a:avLst/>
          </a:prstGeom>
          <a:noFill/>
          <a:ln>
            <a:noFill/>
          </a:ln>
        </p:spPr>
      </p:pic>
      <p:sp>
        <p:nvSpPr>
          <p:cNvPr id="270" name="Google Shape;270;p20"/>
          <p:cNvSpPr txBox="1"/>
          <p:nvPr>
            <p:ph idx="1" type="subTitle"/>
          </p:nvPr>
        </p:nvSpPr>
        <p:spPr>
          <a:xfrm>
            <a:off x="510944" y="4321974"/>
            <a:ext cx="2966700" cy="660300"/>
          </a:xfrm>
          <a:prstGeom prst="rect">
            <a:avLst/>
          </a:prstGeom>
        </p:spPr>
        <p:txBody>
          <a:bodyPr anchorCtr="0" anchor="t" bIns="0" lIns="0" spcFirstLastPara="1" rIns="0" wrap="square" tIns="0">
            <a:spAutoFit/>
          </a:bodyPr>
          <a:lstStyle/>
          <a:p>
            <a:pPr indent="-219709" lvl="0" marL="137160" rtl="0" algn="l">
              <a:lnSpc>
                <a:spcPct val="115000"/>
              </a:lnSpc>
              <a:spcBef>
                <a:spcPts val="0"/>
              </a:spcBef>
              <a:spcAft>
                <a:spcPts val="0"/>
              </a:spcAft>
              <a:buSzPts val="1300"/>
              <a:buChar char="●"/>
            </a:pPr>
            <a:r>
              <a:rPr lang="en"/>
              <a:t>Regular coalition meetings</a:t>
            </a:r>
            <a:endParaRPr/>
          </a:p>
          <a:p>
            <a:pPr indent="-219709" lvl="0" marL="137160" rtl="0" algn="l">
              <a:lnSpc>
                <a:spcPct val="115000"/>
              </a:lnSpc>
              <a:spcBef>
                <a:spcPts val="0"/>
              </a:spcBef>
              <a:spcAft>
                <a:spcPts val="0"/>
              </a:spcAft>
              <a:buSzPts val="1300"/>
              <a:buChar char="●"/>
            </a:pPr>
            <a:r>
              <a:rPr lang="en"/>
              <a:t>Advocacy activities (for example</a:t>
            </a:r>
            <a:r>
              <a:rPr lang="en"/>
              <a:t>, </a:t>
            </a:r>
            <a:r>
              <a:rPr lang="en"/>
              <a:t>themed events or campaigns)</a:t>
            </a:r>
            <a:endParaRPr/>
          </a:p>
        </p:txBody>
      </p:sp>
      <p:sp>
        <p:nvSpPr>
          <p:cNvPr id="271" name="Google Shape;271;p20"/>
          <p:cNvSpPr txBox="1"/>
          <p:nvPr>
            <p:ph idx="12" type="sldNum"/>
          </p:nvPr>
        </p:nvSpPr>
        <p:spPr>
          <a:xfrm>
            <a:off x="6065986" y="2740605"/>
            <a:ext cx="1844400" cy="200100"/>
          </a:xfrm>
          <a:prstGeom prst="rect">
            <a:avLst/>
          </a:prstGeom>
        </p:spPr>
        <p:txBody>
          <a:bodyPr anchorCtr="0" anchor="t" bIns="0" lIns="0" spcFirstLastPara="1" rIns="0" wrap="square" tIns="0">
            <a:spAutoFit/>
          </a:bodyPr>
          <a:lstStyle/>
          <a:p>
            <a:pPr indent="0" lvl="0" marL="0" rtl="0" algn="r">
              <a:spcBef>
                <a:spcPts val="0"/>
              </a:spcBef>
              <a:spcAft>
                <a:spcPts val="0"/>
              </a:spcAft>
              <a:buNone/>
            </a:pPr>
            <a:fld id="{00000000-1234-1234-1234-123412341234}" type="slidenum">
              <a:rPr lang="en">
                <a:solidFill>
                  <a:schemeClr val="lt1"/>
                </a:solidFill>
              </a:rPr>
              <a:t>‹#›</a:t>
            </a:fld>
            <a:endParaRPr>
              <a:solidFill>
                <a:schemeClr val="lt1"/>
              </a:solidFill>
            </a:endParaRPr>
          </a:p>
        </p:txBody>
      </p:sp>
      <p:sp>
        <p:nvSpPr>
          <p:cNvPr id="272" name="Google Shape;272;p20"/>
          <p:cNvSpPr txBox="1"/>
          <p:nvPr>
            <p:ph idx="2" type="subTitle"/>
          </p:nvPr>
        </p:nvSpPr>
        <p:spPr>
          <a:xfrm>
            <a:off x="642810" y="3998224"/>
            <a:ext cx="3135900" cy="200100"/>
          </a:xfrm>
          <a:prstGeom prst="rect">
            <a:avLst/>
          </a:prstGeom>
        </p:spPr>
        <p:txBody>
          <a:bodyPr anchorCtr="0" anchor="t" bIns="0" lIns="0" spcFirstLastPara="1" rIns="0" wrap="square" tIns="0">
            <a:spAutoFit/>
          </a:bodyPr>
          <a:lstStyle/>
          <a:p>
            <a:pPr indent="0" lvl="0" marL="0" rtl="0" algn="l">
              <a:spcBef>
                <a:spcPts val="0"/>
              </a:spcBef>
              <a:spcAft>
                <a:spcPts val="0"/>
              </a:spcAft>
              <a:buClr>
                <a:schemeClr val="dk1"/>
              </a:buClr>
              <a:buSzPts val="1800"/>
              <a:buFont typeface="Arial"/>
              <a:buNone/>
            </a:pPr>
            <a:r>
              <a:rPr lang="en"/>
              <a:t>Possible in-person coalition activities</a:t>
            </a:r>
            <a:endParaRPr/>
          </a:p>
        </p:txBody>
      </p:sp>
      <p:sp>
        <p:nvSpPr>
          <p:cNvPr id="273" name="Google Shape;273;p20"/>
          <p:cNvSpPr txBox="1"/>
          <p:nvPr>
            <p:ph idx="5" type="title"/>
          </p:nvPr>
        </p:nvSpPr>
        <p:spPr>
          <a:xfrm>
            <a:off x="597550" y="1184200"/>
            <a:ext cx="2966700" cy="1773300"/>
          </a:xfrm>
          <a:prstGeom prst="rect">
            <a:avLst/>
          </a:prstGeom>
        </p:spPr>
        <p:txBody>
          <a:bodyPr anchorCtr="0" anchor="t" bIns="0" lIns="0" spcFirstLastPara="1" rIns="0" wrap="square" tIns="0">
            <a:spAutoFit/>
          </a:bodyPr>
          <a:lstStyle/>
          <a:p>
            <a:pPr indent="0" lvl="0" marL="0" rtl="0" algn="l">
              <a:spcBef>
                <a:spcPts val="0"/>
              </a:spcBef>
              <a:spcAft>
                <a:spcPts val="0"/>
              </a:spcAft>
              <a:buNone/>
            </a:pPr>
            <a:r>
              <a:rPr lang="en" sz="3200"/>
              <a:t>Strategies </a:t>
            </a:r>
            <a:br>
              <a:rPr lang="en" sz="3200"/>
            </a:br>
            <a:r>
              <a:rPr lang="en" sz="3200"/>
              <a:t>for In-Person Coalition Building</a:t>
            </a:r>
            <a:endParaRPr sz="3200"/>
          </a:p>
        </p:txBody>
      </p:sp>
      <p:sp>
        <p:nvSpPr>
          <p:cNvPr id="274" name="Google Shape;274;p20"/>
          <p:cNvSpPr txBox="1"/>
          <p:nvPr>
            <p:ph idx="1" type="subTitle"/>
          </p:nvPr>
        </p:nvSpPr>
        <p:spPr>
          <a:xfrm>
            <a:off x="4087725" y="1590375"/>
            <a:ext cx="3291300" cy="890400"/>
          </a:xfrm>
          <a:prstGeom prst="rect">
            <a:avLst/>
          </a:prstGeom>
        </p:spPr>
        <p:txBody>
          <a:bodyPr anchorCtr="0" anchor="t" bIns="0" lIns="0" spcFirstLastPara="1" rIns="0" wrap="square" tIns="0">
            <a:spAutoFit/>
          </a:bodyPr>
          <a:lstStyle/>
          <a:p>
            <a:pPr indent="-219709" lvl="0" marL="137160" rtl="0" algn="l">
              <a:lnSpc>
                <a:spcPct val="115000"/>
              </a:lnSpc>
              <a:spcBef>
                <a:spcPts val="0"/>
              </a:spcBef>
              <a:spcAft>
                <a:spcPts val="0"/>
              </a:spcAft>
              <a:buSzPts val="1300"/>
              <a:buChar char="●"/>
            </a:pPr>
            <a:r>
              <a:rPr lang="en"/>
              <a:t>Make sure coalition activities contribute productively to coalition goals</a:t>
            </a:r>
            <a:endParaRPr/>
          </a:p>
          <a:p>
            <a:pPr indent="-219709" lvl="0" marL="137160" rtl="0" algn="l">
              <a:lnSpc>
                <a:spcPct val="115000"/>
              </a:lnSpc>
              <a:spcBef>
                <a:spcPts val="0"/>
              </a:spcBef>
              <a:spcAft>
                <a:spcPts val="0"/>
              </a:spcAft>
              <a:buSzPts val="1300"/>
              <a:buChar char="●"/>
            </a:pPr>
            <a:r>
              <a:rPr lang="en"/>
              <a:t>Make sure members feel like their contributions are productive</a:t>
            </a:r>
            <a:endParaRPr/>
          </a:p>
        </p:txBody>
      </p:sp>
      <p:sp>
        <p:nvSpPr>
          <p:cNvPr id="275" name="Google Shape;275;p20"/>
          <p:cNvSpPr txBox="1"/>
          <p:nvPr>
            <p:ph idx="2" type="subTitle"/>
          </p:nvPr>
        </p:nvSpPr>
        <p:spPr>
          <a:xfrm>
            <a:off x="4236086" y="1274883"/>
            <a:ext cx="3369600" cy="200100"/>
          </a:xfrm>
          <a:prstGeom prst="rect">
            <a:avLst/>
          </a:prstGeom>
        </p:spPr>
        <p:txBody>
          <a:bodyPr anchorCtr="0" anchor="t" bIns="0" lIns="0" spcFirstLastPara="1" rIns="0" wrap="square" tIns="0">
            <a:spAutoFit/>
          </a:bodyPr>
          <a:lstStyle/>
          <a:p>
            <a:pPr indent="0" lvl="0" marL="0" rtl="0" algn="l">
              <a:spcBef>
                <a:spcPts val="0"/>
              </a:spcBef>
              <a:spcAft>
                <a:spcPts val="0"/>
              </a:spcAft>
              <a:buClr>
                <a:srgbClr val="007DC4"/>
              </a:buClr>
              <a:buSzPts val="1800"/>
              <a:buFont typeface="Noto Sans Symbols"/>
              <a:buNone/>
            </a:pPr>
            <a:r>
              <a:rPr lang="en"/>
              <a:t>Remember…</a:t>
            </a:r>
            <a:endParaRPr/>
          </a:p>
        </p:txBody>
      </p:sp>
      <p:pic>
        <p:nvPicPr>
          <p:cNvPr id="276" name="Google Shape;276;p20"/>
          <p:cNvPicPr preferRelativeResize="0"/>
          <p:nvPr/>
        </p:nvPicPr>
        <p:blipFill rotWithShape="1">
          <a:blip r:embed="rId4">
            <a:alphaModFix/>
          </a:blip>
          <a:srcRect b="-7192" l="0" r="0" t="0"/>
          <a:stretch/>
        </p:blipFill>
        <p:spPr>
          <a:xfrm flipH="1" rot="10800000">
            <a:off x="1215025" y="2908001"/>
            <a:ext cx="175500" cy="1034725"/>
          </a:xfrm>
          <a:prstGeom prst="rect">
            <a:avLst/>
          </a:prstGeom>
          <a:noFill/>
          <a:ln>
            <a:noFill/>
          </a:ln>
        </p:spPr>
      </p:pic>
      <p:sp>
        <p:nvSpPr>
          <p:cNvPr id="277" name="Google Shape;277;p20"/>
          <p:cNvSpPr txBox="1"/>
          <p:nvPr/>
        </p:nvSpPr>
        <p:spPr>
          <a:xfrm>
            <a:off x="212427" y="5505673"/>
            <a:ext cx="2966700" cy="846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 sz="550">
                <a:solidFill>
                  <a:srgbClr val="59585B"/>
                </a:solidFill>
                <a:latin typeface="Raleway"/>
                <a:ea typeface="Raleway"/>
                <a:cs typeface="Raleway"/>
                <a:sym typeface="Raleway"/>
              </a:rPr>
              <a:t>PHOTO: MONSTERA FROM PEXELS</a:t>
            </a:r>
            <a:endParaRPr sz="550">
              <a:solidFill>
                <a:srgbClr val="59585B"/>
              </a:solidFill>
              <a:latin typeface="Raleway"/>
              <a:ea typeface="Raleway"/>
              <a:cs typeface="Raleway"/>
              <a:sym typeface="Raleway"/>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pic>
        <p:nvPicPr>
          <p:cNvPr descr="Diagram&#10;&#10;Description automatically generated" id="282" name="Google Shape;282;p21"/>
          <p:cNvPicPr preferRelativeResize="0"/>
          <p:nvPr/>
        </p:nvPicPr>
        <p:blipFill rotWithShape="1">
          <a:blip r:embed="rId3">
            <a:alphaModFix/>
          </a:blip>
          <a:srcRect b="695" l="0" r="0" t="0"/>
          <a:stretch/>
        </p:blipFill>
        <p:spPr>
          <a:xfrm>
            <a:off x="212425" y="429092"/>
            <a:ext cx="7608773" cy="5037574"/>
          </a:xfrm>
          <a:prstGeom prst="rect">
            <a:avLst/>
          </a:prstGeom>
          <a:noFill/>
          <a:ln>
            <a:noFill/>
          </a:ln>
        </p:spPr>
      </p:pic>
      <p:pic>
        <p:nvPicPr>
          <p:cNvPr id="283" name="Google Shape;283;p21"/>
          <p:cNvPicPr preferRelativeResize="0"/>
          <p:nvPr/>
        </p:nvPicPr>
        <p:blipFill>
          <a:blip r:embed="rId4">
            <a:alphaModFix/>
          </a:blip>
          <a:stretch>
            <a:fillRect/>
          </a:stretch>
        </p:blipFill>
        <p:spPr>
          <a:xfrm>
            <a:off x="1294962" y="423883"/>
            <a:ext cx="5429075" cy="2205150"/>
          </a:xfrm>
          <a:prstGeom prst="rect">
            <a:avLst/>
          </a:prstGeom>
          <a:noFill/>
          <a:ln>
            <a:noFill/>
          </a:ln>
        </p:spPr>
      </p:pic>
      <p:sp>
        <p:nvSpPr>
          <p:cNvPr id="284" name="Google Shape;284;p21"/>
          <p:cNvSpPr txBox="1"/>
          <p:nvPr>
            <p:ph idx="12" type="sldNum"/>
          </p:nvPr>
        </p:nvSpPr>
        <p:spPr>
          <a:xfrm>
            <a:off x="6065986" y="2740605"/>
            <a:ext cx="1844400" cy="200100"/>
          </a:xfrm>
          <a:prstGeom prst="rect">
            <a:avLst/>
          </a:prstGeom>
        </p:spPr>
        <p:txBody>
          <a:bodyPr anchorCtr="0" anchor="t" bIns="0" lIns="0" spcFirstLastPara="1" rIns="0" wrap="square" tIns="0">
            <a:spAutoFit/>
          </a:bodyPr>
          <a:lstStyle/>
          <a:p>
            <a:pPr indent="0" lvl="0" marL="0" rtl="0" algn="r">
              <a:spcBef>
                <a:spcPts val="0"/>
              </a:spcBef>
              <a:spcAft>
                <a:spcPts val="0"/>
              </a:spcAft>
              <a:buNone/>
            </a:pPr>
            <a:fld id="{00000000-1234-1234-1234-123412341234}" type="slidenum">
              <a:rPr lang="en">
                <a:solidFill>
                  <a:schemeClr val="lt1"/>
                </a:solidFill>
              </a:rPr>
              <a:t>‹#›</a:t>
            </a:fld>
            <a:endParaRPr>
              <a:solidFill>
                <a:schemeClr val="lt1"/>
              </a:solidFill>
            </a:endParaRPr>
          </a:p>
        </p:txBody>
      </p:sp>
      <p:sp>
        <p:nvSpPr>
          <p:cNvPr id="285" name="Google Shape;285;p21"/>
          <p:cNvSpPr txBox="1"/>
          <p:nvPr>
            <p:ph type="title"/>
          </p:nvPr>
        </p:nvSpPr>
        <p:spPr>
          <a:xfrm>
            <a:off x="1978200" y="1184200"/>
            <a:ext cx="4128900" cy="831300"/>
          </a:xfrm>
          <a:prstGeom prst="rect">
            <a:avLst/>
          </a:prstGeom>
        </p:spPr>
        <p:txBody>
          <a:bodyPr anchorCtr="0" anchor="t" bIns="0" lIns="0" spcFirstLastPara="1" rIns="0" wrap="square" tIns="0">
            <a:spAutoFit/>
          </a:bodyPr>
          <a:lstStyle/>
          <a:p>
            <a:pPr indent="0" lvl="0" marL="0" rtl="0" algn="ctr">
              <a:spcBef>
                <a:spcPts val="0"/>
              </a:spcBef>
              <a:spcAft>
                <a:spcPts val="0"/>
              </a:spcAft>
              <a:buNone/>
            </a:pPr>
            <a:r>
              <a:rPr lang="en" sz="3000"/>
              <a:t>Strategies for Building Online Networks</a:t>
            </a:r>
            <a:endParaRPr sz="2700"/>
          </a:p>
        </p:txBody>
      </p:sp>
      <p:sp>
        <p:nvSpPr>
          <p:cNvPr id="286" name="Google Shape;286;p21"/>
          <p:cNvSpPr/>
          <p:nvPr/>
        </p:nvSpPr>
        <p:spPr>
          <a:xfrm>
            <a:off x="995817" y="2466988"/>
            <a:ext cx="1235100" cy="1235100"/>
          </a:xfrm>
          <a:prstGeom prst="ellipse">
            <a:avLst/>
          </a:prstGeom>
          <a:solidFill>
            <a:srgbClr val="FF6E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21"/>
          <p:cNvSpPr/>
          <p:nvPr/>
        </p:nvSpPr>
        <p:spPr>
          <a:xfrm>
            <a:off x="2478375" y="3265350"/>
            <a:ext cx="2115300" cy="2115300"/>
          </a:xfrm>
          <a:prstGeom prst="ellipse">
            <a:avLst/>
          </a:prstGeom>
          <a:solidFill>
            <a:srgbClr val="FF6E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21"/>
          <p:cNvSpPr/>
          <p:nvPr/>
        </p:nvSpPr>
        <p:spPr>
          <a:xfrm>
            <a:off x="5203775" y="2467000"/>
            <a:ext cx="2115300" cy="2115300"/>
          </a:xfrm>
          <a:prstGeom prst="ellipse">
            <a:avLst/>
          </a:prstGeom>
          <a:solidFill>
            <a:srgbClr val="FF6E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21"/>
          <p:cNvSpPr txBox="1"/>
          <p:nvPr/>
        </p:nvSpPr>
        <p:spPr>
          <a:xfrm>
            <a:off x="995817" y="2622669"/>
            <a:ext cx="1235100" cy="985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Clr>
                <a:schemeClr val="dk1"/>
              </a:buClr>
              <a:buSzPts val="1100"/>
              <a:buFont typeface="Arial"/>
              <a:buNone/>
            </a:pPr>
            <a:r>
              <a:rPr lang="en" sz="1300">
                <a:solidFill>
                  <a:schemeClr val="lt1"/>
                </a:solidFill>
                <a:latin typeface="Nunito ExtraBold"/>
                <a:ea typeface="Nunito ExtraBold"/>
                <a:cs typeface="Nunito ExtraBold"/>
                <a:sym typeface="Nunito ExtraBold"/>
              </a:rPr>
              <a:t>Online networks are versatile tools</a:t>
            </a:r>
            <a:endParaRPr>
              <a:solidFill>
                <a:schemeClr val="lt1"/>
              </a:solidFill>
            </a:endParaRPr>
          </a:p>
        </p:txBody>
      </p:sp>
      <p:sp>
        <p:nvSpPr>
          <p:cNvPr id="290" name="Google Shape;290;p21"/>
          <p:cNvSpPr txBox="1"/>
          <p:nvPr/>
        </p:nvSpPr>
        <p:spPr>
          <a:xfrm>
            <a:off x="2650425" y="3623050"/>
            <a:ext cx="1771200" cy="1585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Clr>
                <a:schemeClr val="dk1"/>
              </a:buClr>
              <a:buSzPts val="1100"/>
              <a:buFont typeface="Arial"/>
              <a:buNone/>
            </a:pPr>
            <a:r>
              <a:rPr lang="en" sz="1300">
                <a:solidFill>
                  <a:schemeClr val="lt1"/>
                </a:solidFill>
                <a:latin typeface="Nunito ExtraBold"/>
                <a:ea typeface="Nunito ExtraBold"/>
                <a:cs typeface="Nunito ExtraBold"/>
                <a:sym typeface="Nunito ExtraBold"/>
              </a:rPr>
              <a:t>Before you begin developing an online network, first make sure you know what networks already exist</a:t>
            </a:r>
            <a:endParaRPr>
              <a:solidFill>
                <a:schemeClr val="lt1"/>
              </a:solidFill>
            </a:endParaRPr>
          </a:p>
        </p:txBody>
      </p:sp>
      <p:sp>
        <p:nvSpPr>
          <p:cNvPr id="291" name="Google Shape;291;p21"/>
          <p:cNvSpPr txBox="1"/>
          <p:nvPr>
            <p:ph idx="2" type="subTitle"/>
          </p:nvPr>
        </p:nvSpPr>
        <p:spPr>
          <a:xfrm>
            <a:off x="5470175" y="2761515"/>
            <a:ext cx="1582500" cy="1657200"/>
          </a:xfrm>
          <a:prstGeom prst="rect">
            <a:avLst/>
          </a:prstGeom>
        </p:spPr>
        <p:txBody>
          <a:bodyPr anchorCtr="0" anchor="t" bIns="0" lIns="0" spcFirstLastPara="1" rIns="0" wrap="square" tIns="0">
            <a:spAutoFit/>
          </a:bodyPr>
          <a:lstStyle/>
          <a:p>
            <a:pPr indent="0" lvl="0" marL="0" rtl="0" algn="ctr">
              <a:spcBef>
                <a:spcPts val="0"/>
              </a:spcBef>
              <a:spcAft>
                <a:spcPts val="0"/>
              </a:spcAft>
              <a:buNone/>
            </a:pPr>
            <a:r>
              <a:rPr lang="en">
                <a:solidFill>
                  <a:schemeClr val="lt1"/>
                </a:solidFill>
              </a:rPr>
              <a:t>Consider the network platform</a:t>
            </a:r>
            <a:endParaRPr>
              <a:solidFill>
                <a:schemeClr val="lt1"/>
              </a:solidFill>
            </a:endParaRPr>
          </a:p>
          <a:p>
            <a:pPr indent="0" lvl="0" marL="0" rtl="0" algn="ctr">
              <a:spcBef>
                <a:spcPts val="1000"/>
              </a:spcBef>
              <a:spcAft>
                <a:spcPts val="0"/>
              </a:spcAft>
              <a:buNone/>
            </a:pPr>
            <a:r>
              <a:rPr lang="en">
                <a:solidFill>
                  <a:schemeClr val="lt1"/>
                </a:solidFill>
                <a:latin typeface="Raleway"/>
                <a:ea typeface="Raleway"/>
                <a:cs typeface="Raleway"/>
                <a:sym typeface="Raleway"/>
              </a:rPr>
              <a:t>WhatsApp, Facebook, Twitter, YouTube, and others</a:t>
            </a:r>
            <a:endParaRPr>
              <a:solidFill>
                <a:schemeClr val="lt1"/>
              </a:solidFill>
              <a:latin typeface="Raleway"/>
              <a:ea typeface="Raleway"/>
              <a:cs typeface="Raleway"/>
              <a:sym typeface="Raleway"/>
            </a:endParaRPr>
          </a:p>
          <a:p>
            <a:pPr indent="0" lvl="0" marL="0" rtl="0" algn="ctr">
              <a:spcBef>
                <a:spcPts val="1000"/>
              </a:spcBef>
              <a:spcAft>
                <a:spcPts val="0"/>
              </a:spcAft>
              <a:buNone/>
            </a:pPr>
            <a:r>
              <a:rPr lang="en">
                <a:solidFill>
                  <a:schemeClr val="lt1"/>
                </a:solidFill>
                <a:latin typeface="Raleway"/>
                <a:ea typeface="Raleway"/>
                <a:cs typeface="Raleway"/>
                <a:sym typeface="Raleway"/>
              </a:rPr>
              <a:t>Newsletters</a:t>
            </a:r>
            <a:endParaRPr>
              <a:solidFill>
                <a:schemeClr val="lt1"/>
              </a:solidFill>
              <a:latin typeface="Raleway"/>
              <a:ea typeface="Raleway"/>
              <a:cs typeface="Raleway"/>
              <a:sym typeface="Raleway"/>
            </a:endParaRPr>
          </a:p>
          <a:p>
            <a:pPr indent="0" lvl="0" marL="0" rtl="0" algn="ctr">
              <a:spcBef>
                <a:spcPts val="0"/>
              </a:spcBef>
              <a:spcAft>
                <a:spcPts val="0"/>
              </a:spcAft>
              <a:buClr>
                <a:schemeClr val="dk1"/>
              </a:buClr>
              <a:buSzPts val="1100"/>
              <a:buFont typeface="Arial"/>
              <a:buNone/>
            </a:pPr>
            <a:r>
              <a:t/>
            </a:r>
            <a:endParaRPr>
              <a:solidFill>
                <a:schemeClr val="lt1"/>
              </a:solidFill>
            </a:endParaRPr>
          </a:p>
        </p:txBody>
      </p:sp>
      <p:sp>
        <p:nvSpPr>
          <p:cNvPr id="292" name="Google Shape;292;p21"/>
          <p:cNvSpPr/>
          <p:nvPr/>
        </p:nvSpPr>
        <p:spPr>
          <a:xfrm>
            <a:off x="7619000" y="2435081"/>
            <a:ext cx="399097" cy="798195"/>
          </a:xfrm>
          <a:custGeom>
            <a:rect b="b" l="l" r="r" t="t"/>
            <a:pathLst>
              <a:path extrusionOk="0" h="1064260" w="532129">
                <a:moveTo>
                  <a:pt x="532002" y="0"/>
                </a:moveTo>
                <a:lnTo>
                  <a:pt x="483580" y="2174"/>
                </a:lnTo>
                <a:lnTo>
                  <a:pt x="436375" y="8571"/>
                </a:lnTo>
                <a:lnTo>
                  <a:pt x="390576" y="19003"/>
                </a:lnTo>
                <a:lnTo>
                  <a:pt x="346370" y="33283"/>
                </a:lnTo>
                <a:lnTo>
                  <a:pt x="303946" y="51223"/>
                </a:lnTo>
                <a:lnTo>
                  <a:pt x="263492" y="72634"/>
                </a:lnTo>
                <a:lnTo>
                  <a:pt x="225194" y="97329"/>
                </a:lnTo>
                <a:lnTo>
                  <a:pt x="189241" y="125121"/>
                </a:lnTo>
                <a:lnTo>
                  <a:pt x="155821" y="155821"/>
                </a:lnTo>
                <a:lnTo>
                  <a:pt x="125121" y="189241"/>
                </a:lnTo>
                <a:lnTo>
                  <a:pt x="97329" y="225194"/>
                </a:lnTo>
                <a:lnTo>
                  <a:pt x="72634" y="263492"/>
                </a:lnTo>
                <a:lnTo>
                  <a:pt x="51223" y="303946"/>
                </a:lnTo>
                <a:lnTo>
                  <a:pt x="33283" y="346370"/>
                </a:lnTo>
                <a:lnTo>
                  <a:pt x="19003" y="390576"/>
                </a:lnTo>
                <a:lnTo>
                  <a:pt x="8571" y="436375"/>
                </a:lnTo>
                <a:lnTo>
                  <a:pt x="2174" y="483580"/>
                </a:lnTo>
                <a:lnTo>
                  <a:pt x="0" y="532003"/>
                </a:lnTo>
                <a:lnTo>
                  <a:pt x="2174" y="580425"/>
                </a:lnTo>
                <a:lnTo>
                  <a:pt x="8571" y="627630"/>
                </a:lnTo>
                <a:lnTo>
                  <a:pt x="19003" y="673429"/>
                </a:lnTo>
                <a:lnTo>
                  <a:pt x="33283" y="717635"/>
                </a:lnTo>
                <a:lnTo>
                  <a:pt x="51223" y="760059"/>
                </a:lnTo>
                <a:lnTo>
                  <a:pt x="72634" y="800513"/>
                </a:lnTo>
                <a:lnTo>
                  <a:pt x="97329" y="838811"/>
                </a:lnTo>
                <a:lnTo>
                  <a:pt x="125121" y="874764"/>
                </a:lnTo>
                <a:lnTo>
                  <a:pt x="155821" y="908184"/>
                </a:lnTo>
                <a:lnTo>
                  <a:pt x="189241" y="938884"/>
                </a:lnTo>
                <a:lnTo>
                  <a:pt x="225194" y="966676"/>
                </a:lnTo>
                <a:lnTo>
                  <a:pt x="263492" y="991371"/>
                </a:lnTo>
                <a:lnTo>
                  <a:pt x="303946" y="1012782"/>
                </a:lnTo>
                <a:lnTo>
                  <a:pt x="346370" y="1030722"/>
                </a:lnTo>
                <a:lnTo>
                  <a:pt x="390576" y="1045002"/>
                </a:lnTo>
                <a:lnTo>
                  <a:pt x="436375" y="1055434"/>
                </a:lnTo>
                <a:lnTo>
                  <a:pt x="483580" y="1061831"/>
                </a:lnTo>
                <a:lnTo>
                  <a:pt x="532002" y="1064006"/>
                </a:lnTo>
                <a:lnTo>
                  <a:pt x="532002" y="0"/>
                </a:lnTo>
                <a:close/>
              </a:path>
            </a:pathLst>
          </a:custGeom>
          <a:solidFill>
            <a:srgbClr val="3F51F5"/>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300">
              <a:solidFill>
                <a:schemeClr val="dk1"/>
              </a:solidFill>
              <a:latin typeface="Calibri"/>
              <a:ea typeface="Calibri"/>
              <a:cs typeface="Calibri"/>
              <a:sym typeface="Calibri"/>
            </a:endParaRPr>
          </a:p>
        </p:txBody>
      </p:sp>
      <p:sp>
        <p:nvSpPr>
          <p:cNvPr id="293" name="Google Shape;293;p21"/>
          <p:cNvSpPr txBox="1"/>
          <p:nvPr>
            <p:ph idx="12" type="sldNum"/>
          </p:nvPr>
        </p:nvSpPr>
        <p:spPr>
          <a:xfrm>
            <a:off x="6065986" y="2740605"/>
            <a:ext cx="1844400" cy="200100"/>
          </a:xfrm>
          <a:prstGeom prst="rect">
            <a:avLst/>
          </a:prstGeom>
          <a:noFill/>
          <a:ln>
            <a:noFill/>
          </a:ln>
        </p:spPr>
        <p:txBody>
          <a:bodyPr anchorCtr="0" anchor="t" bIns="0" lIns="0" spcFirstLastPara="1" rIns="0" wrap="square" tIns="0">
            <a:spAutoFit/>
          </a:bodyPr>
          <a:lstStyle/>
          <a:p>
            <a:pPr indent="0" lvl="0" marL="0" marR="0" rtl="0" algn="r">
              <a:spcBef>
                <a:spcPts val="0"/>
              </a:spcBef>
              <a:spcAft>
                <a:spcPts val="0"/>
              </a:spcAft>
              <a:buNone/>
            </a:pPr>
            <a:fld id="{00000000-1234-1234-1234-123412341234}" type="slidenum">
              <a:rPr b="1" lang="en" sz="1300">
                <a:solidFill>
                  <a:schemeClr val="lt1"/>
                </a:solidFill>
                <a:latin typeface="Raleway"/>
                <a:ea typeface="Raleway"/>
                <a:cs typeface="Raleway"/>
                <a:sym typeface="Raleway"/>
              </a:rPr>
              <a:t>‹#›</a:t>
            </a:fld>
            <a:endParaRPr b="1" sz="1300" u="none">
              <a:solidFill>
                <a:schemeClr val="lt1"/>
              </a:solidFill>
              <a:latin typeface="Raleway"/>
              <a:ea typeface="Raleway"/>
              <a:cs typeface="Raleway"/>
              <a:sym typeface="Raleway"/>
            </a:endParaRPr>
          </a:p>
        </p:txBody>
      </p:sp>
      <p:sp>
        <p:nvSpPr>
          <p:cNvPr id="294" name="Google Shape;294;p21"/>
          <p:cNvSpPr txBox="1"/>
          <p:nvPr/>
        </p:nvSpPr>
        <p:spPr>
          <a:xfrm>
            <a:off x="212427" y="5505673"/>
            <a:ext cx="2966700" cy="846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 sz="550">
                <a:solidFill>
                  <a:srgbClr val="59585B"/>
                </a:solidFill>
                <a:latin typeface="Raleway"/>
                <a:ea typeface="Raleway"/>
                <a:cs typeface="Raleway"/>
                <a:sym typeface="Raleway"/>
              </a:rPr>
              <a:t>IMAGE: PIXABAY</a:t>
            </a:r>
            <a:endParaRPr sz="550">
              <a:solidFill>
                <a:srgbClr val="59585B"/>
              </a:solidFill>
              <a:latin typeface="Raleway"/>
              <a:ea typeface="Raleway"/>
              <a:cs typeface="Raleway"/>
              <a:sym typeface="Raleway"/>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pic>
        <p:nvPicPr>
          <p:cNvPr descr="Diagram&#10;&#10;Description automatically generated" id="299" name="Google Shape;299;p22"/>
          <p:cNvPicPr preferRelativeResize="0"/>
          <p:nvPr/>
        </p:nvPicPr>
        <p:blipFill rotWithShape="1">
          <a:blip r:embed="rId3">
            <a:alphaModFix/>
          </a:blip>
          <a:srcRect b="695" l="0" r="0" t="0"/>
          <a:stretch/>
        </p:blipFill>
        <p:spPr>
          <a:xfrm>
            <a:off x="212425" y="429092"/>
            <a:ext cx="7608773" cy="5037574"/>
          </a:xfrm>
          <a:prstGeom prst="rect">
            <a:avLst/>
          </a:prstGeom>
          <a:noFill/>
          <a:ln>
            <a:noFill/>
          </a:ln>
        </p:spPr>
      </p:pic>
      <p:pic>
        <p:nvPicPr>
          <p:cNvPr id="300" name="Google Shape;300;p22"/>
          <p:cNvPicPr preferRelativeResize="0"/>
          <p:nvPr/>
        </p:nvPicPr>
        <p:blipFill>
          <a:blip r:embed="rId4">
            <a:alphaModFix/>
          </a:blip>
          <a:stretch>
            <a:fillRect/>
          </a:stretch>
        </p:blipFill>
        <p:spPr>
          <a:xfrm>
            <a:off x="1294962" y="423883"/>
            <a:ext cx="5429075" cy="2205150"/>
          </a:xfrm>
          <a:prstGeom prst="rect">
            <a:avLst/>
          </a:prstGeom>
          <a:noFill/>
          <a:ln>
            <a:noFill/>
          </a:ln>
        </p:spPr>
      </p:pic>
      <p:sp>
        <p:nvSpPr>
          <p:cNvPr id="301" name="Google Shape;301;p22"/>
          <p:cNvSpPr txBox="1"/>
          <p:nvPr>
            <p:ph type="title"/>
          </p:nvPr>
        </p:nvSpPr>
        <p:spPr>
          <a:xfrm>
            <a:off x="1978200" y="1184200"/>
            <a:ext cx="4128900" cy="831300"/>
          </a:xfrm>
          <a:prstGeom prst="rect">
            <a:avLst/>
          </a:prstGeom>
        </p:spPr>
        <p:txBody>
          <a:bodyPr anchorCtr="0" anchor="t" bIns="0" lIns="0" spcFirstLastPara="1" rIns="0" wrap="square" tIns="0">
            <a:spAutoFit/>
          </a:bodyPr>
          <a:lstStyle/>
          <a:p>
            <a:pPr indent="0" lvl="0" marL="0" rtl="0" algn="ctr">
              <a:spcBef>
                <a:spcPts val="0"/>
              </a:spcBef>
              <a:spcAft>
                <a:spcPts val="0"/>
              </a:spcAft>
              <a:buClr>
                <a:schemeClr val="dk1"/>
              </a:buClr>
              <a:buFont typeface="Arial"/>
              <a:buNone/>
            </a:pPr>
            <a:r>
              <a:rPr lang="en" sz="3000"/>
              <a:t>Considerations for Online Networks</a:t>
            </a:r>
            <a:endParaRPr sz="3000"/>
          </a:p>
        </p:txBody>
      </p:sp>
      <p:sp>
        <p:nvSpPr>
          <p:cNvPr id="302" name="Google Shape;302;p22"/>
          <p:cNvSpPr txBox="1"/>
          <p:nvPr>
            <p:ph idx="12" type="sldNum"/>
          </p:nvPr>
        </p:nvSpPr>
        <p:spPr>
          <a:xfrm>
            <a:off x="6065986" y="2740605"/>
            <a:ext cx="1844400" cy="200100"/>
          </a:xfrm>
          <a:prstGeom prst="rect">
            <a:avLst/>
          </a:prstGeom>
        </p:spPr>
        <p:txBody>
          <a:bodyPr anchorCtr="0" anchor="t" bIns="0" lIns="0" spcFirstLastPara="1" rIns="0" wrap="square" tIns="0">
            <a:spAutoFit/>
          </a:bodyPr>
          <a:lstStyle/>
          <a:p>
            <a:pPr indent="0" lvl="0" marL="0" rtl="0" algn="r">
              <a:spcBef>
                <a:spcPts val="0"/>
              </a:spcBef>
              <a:spcAft>
                <a:spcPts val="0"/>
              </a:spcAft>
              <a:buNone/>
            </a:pPr>
            <a:fld id="{00000000-1234-1234-1234-123412341234}" type="slidenum">
              <a:rPr lang="en">
                <a:solidFill>
                  <a:schemeClr val="lt1"/>
                </a:solidFill>
              </a:rPr>
              <a:t>‹#›</a:t>
            </a:fld>
            <a:endParaRPr>
              <a:solidFill>
                <a:schemeClr val="lt1"/>
              </a:solidFill>
            </a:endParaRPr>
          </a:p>
        </p:txBody>
      </p:sp>
      <p:sp>
        <p:nvSpPr>
          <p:cNvPr id="303" name="Google Shape;303;p22"/>
          <p:cNvSpPr/>
          <p:nvPr/>
        </p:nvSpPr>
        <p:spPr>
          <a:xfrm>
            <a:off x="988950" y="2172000"/>
            <a:ext cx="1235100" cy="1235100"/>
          </a:xfrm>
          <a:prstGeom prst="ellipse">
            <a:avLst/>
          </a:prstGeom>
          <a:solidFill>
            <a:srgbClr val="FF6E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p22"/>
          <p:cNvSpPr/>
          <p:nvPr/>
        </p:nvSpPr>
        <p:spPr>
          <a:xfrm>
            <a:off x="1792225" y="3760363"/>
            <a:ext cx="1446900" cy="1446900"/>
          </a:xfrm>
          <a:prstGeom prst="ellipse">
            <a:avLst/>
          </a:prstGeom>
          <a:solidFill>
            <a:srgbClr val="FF6E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p22"/>
          <p:cNvSpPr/>
          <p:nvPr/>
        </p:nvSpPr>
        <p:spPr>
          <a:xfrm>
            <a:off x="4238425" y="3601975"/>
            <a:ext cx="1605300" cy="1605300"/>
          </a:xfrm>
          <a:prstGeom prst="ellipse">
            <a:avLst/>
          </a:prstGeom>
          <a:solidFill>
            <a:srgbClr val="FF6E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22"/>
          <p:cNvSpPr/>
          <p:nvPr/>
        </p:nvSpPr>
        <p:spPr>
          <a:xfrm>
            <a:off x="5729625" y="2103625"/>
            <a:ext cx="1235100" cy="1235100"/>
          </a:xfrm>
          <a:prstGeom prst="ellipse">
            <a:avLst/>
          </a:prstGeom>
          <a:solidFill>
            <a:srgbClr val="FF6E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22"/>
          <p:cNvSpPr txBox="1"/>
          <p:nvPr/>
        </p:nvSpPr>
        <p:spPr>
          <a:xfrm>
            <a:off x="1037850" y="2425251"/>
            <a:ext cx="1137300" cy="785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Clr>
                <a:schemeClr val="dk1"/>
              </a:buClr>
              <a:buSzPts val="1100"/>
              <a:buFont typeface="Arial"/>
              <a:buNone/>
            </a:pPr>
            <a:r>
              <a:rPr lang="en" sz="1300">
                <a:solidFill>
                  <a:schemeClr val="lt1"/>
                </a:solidFill>
                <a:latin typeface="Raleway"/>
                <a:ea typeface="Raleway"/>
                <a:cs typeface="Raleway"/>
                <a:sym typeface="Raleway"/>
              </a:rPr>
              <a:t>Network moderation is vital</a:t>
            </a:r>
            <a:endParaRPr/>
          </a:p>
        </p:txBody>
      </p:sp>
      <p:sp>
        <p:nvSpPr>
          <p:cNvPr id="308" name="Google Shape;308;p22"/>
          <p:cNvSpPr txBox="1"/>
          <p:nvPr/>
        </p:nvSpPr>
        <p:spPr>
          <a:xfrm>
            <a:off x="1898050" y="4011663"/>
            <a:ext cx="1235100" cy="985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300">
                <a:solidFill>
                  <a:schemeClr val="lt1"/>
                </a:solidFill>
                <a:latin typeface="Raleway"/>
                <a:ea typeface="Raleway"/>
                <a:cs typeface="Raleway"/>
                <a:sym typeface="Raleway"/>
              </a:rPr>
              <a:t>Rules and boundaries help set expectations</a:t>
            </a:r>
            <a:endParaRPr/>
          </a:p>
        </p:txBody>
      </p:sp>
      <p:sp>
        <p:nvSpPr>
          <p:cNvPr id="309" name="Google Shape;309;p22"/>
          <p:cNvSpPr txBox="1"/>
          <p:nvPr/>
        </p:nvSpPr>
        <p:spPr>
          <a:xfrm>
            <a:off x="4304575" y="3953225"/>
            <a:ext cx="1473000" cy="985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300">
                <a:solidFill>
                  <a:schemeClr val="lt1"/>
                </a:solidFill>
                <a:latin typeface="Raleway"/>
                <a:ea typeface="Raleway"/>
                <a:cs typeface="Raleway"/>
                <a:sym typeface="Raleway"/>
              </a:rPr>
              <a:t>Fresh, evidence-</a:t>
            </a:r>
            <a:br>
              <a:rPr lang="en" sz="1300">
                <a:solidFill>
                  <a:schemeClr val="lt1"/>
                </a:solidFill>
                <a:latin typeface="Raleway"/>
                <a:ea typeface="Raleway"/>
                <a:cs typeface="Raleway"/>
                <a:sym typeface="Raleway"/>
              </a:rPr>
            </a:br>
            <a:r>
              <a:rPr lang="en" sz="1300">
                <a:solidFill>
                  <a:schemeClr val="lt1"/>
                </a:solidFill>
                <a:latin typeface="Raleway"/>
                <a:ea typeface="Raleway"/>
                <a:cs typeface="Raleway"/>
                <a:sym typeface="Raleway"/>
              </a:rPr>
              <a:t>based content enhances engagement</a:t>
            </a:r>
            <a:endParaRPr/>
          </a:p>
        </p:txBody>
      </p:sp>
      <p:sp>
        <p:nvSpPr>
          <p:cNvPr id="310" name="Google Shape;310;p22"/>
          <p:cNvSpPr txBox="1"/>
          <p:nvPr/>
        </p:nvSpPr>
        <p:spPr>
          <a:xfrm>
            <a:off x="5778525" y="2235509"/>
            <a:ext cx="1137300" cy="985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300">
                <a:solidFill>
                  <a:schemeClr val="lt1"/>
                </a:solidFill>
                <a:latin typeface="Raleway"/>
                <a:ea typeface="Raleway"/>
                <a:cs typeface="Raleway"/>
                <a:sym typeface="Raleway"/>
              </a:rPr>
              <a:t>Members should be engaged regularly</a:t>
            </a:r>
            <a:endParaRPr/>
          </a:p>
        </p:txBody>
      </p:sp>
      <p:sp>
        <p:nvSpPr>
          <p:cNvPr id="311" name="Google Shape;311;p22"/>
          <p:cNvSpPr/>
          <p:nvPr/>
        </p:nvSpPr>
        <p:spPr>
          <a:xfrm>
            <a:off x="7619000" y="2435081"/>
            <a:ext cx="399097" cy="798195"/>
          </a:xfrm>
          <a:custGeom>
            <a:rect b="b" l="l" r="r" t="t"/>
            <a:pathLst>
              <a:path extrusionOk="0" h="1064260" w="532129">
                <a:moveTo>
                  <a:pt x="532002" y="0"/>
                </a:moveTo>
                <a:lnTo>
                  <a:pt x="483580" y="2174"/>
                </a:lnTo>
                <a:lnTo>
                  <a:pt x="436375" y="8571"/>
                </a:lnTo>
                <a:lnTo>
                  <a:pt x="390576" y="19003"/>
                </a:lnTo>
                <a:lnTo>
                  <a:pt x="346370" y="33283"/>
                </a:lnTo>
                <a:lnTo>
                  <a:pt x="303946" y="51223"/>
                </a:lnTo>
                <a:lnTo>
                  <a:pt x="263492" y="72634"/>
                </a:lnTo>
                <a:lnTo>
                  <a:pt x="225194" y="97329"/>
                </a:lnTo>
                <a:lnTo>
                  <a:pt x="189241" y="125121"/>
                </a:lnTo>
                <a:lnTo>
                  <a:pt x="155821" y="155821"/>
                </a:lnTo>
                <a:lnTo>
                  <a:pt x="125121" y="189241"/>
                </a:lnTo>
                <a:lnTo>
                  <a:pt x="97329" y="225194"/>
                </a:lnTo>
                <a:lnTo>
                  <a:pt x="72634" y="263492"/>
                </a:lnTo>
                <a:lnTo>
                  <a:pt x="51223" y="303946"/>
                </a:lnTo>
                <a:lnTo>
                  <a:pt x="33283" y="346370"/>
                </a:lnTo>
                <a:lnTo>
                  <a:pt x="19003" y="390576"/>
                </a:lnTo>
                <a:lnTo>
                  <a:pt x="8571" y="436375"/>
                </a:lnTo>
                <a:lnTo>
                  <a:pt x="2174" y="483580"/>
                </a:lnTo>
                <a:lnTo>
                  <a:pt x="0" y="532003"/>
                </a:lnTo>
                <a:lnTo>
                  <a:pt x="2174" y="580425"/>
                </a:lnTo>
                <a:lnTo>
                  <a:pt x="8571" y="627630"/>
                </a:lnTo>
                <a:lnTo>
                  <a:pt x="19003" y="673429"/>
                </a:lnTo>
                <a:lnTo>
                  <a:pt x="33283" y="717635"/>
                </a:lnTo>
                <a:lnTo>
                  <a:pt x="51223" y="760059"/>
                </a:lnTo>
                <a:lnTo>
                  <a:pt x="72634" y="800513"/>
                </a:lnTo>
                <a:lnTo>
                  <a:pt x="97329" y="838811"/>
                </a:lnTo>
                <a:lnTo>
                  <a:pt x="125121" y="874764"/>
                </a:lnTo>
                <a:lnTo>
                  <a:pt x="155821" y="908184"/>
                </a:lnTo>
                <a:lnTo>
                  <a:pt x="189241" y="938884"/>
                </a:lnTo>
                <a:lnTo>
                  <a:pt x="225194" y="966676"/>
                </a:lnTo>
                <a:lnTo>
                  <a:pt x="263492" y="991371"/>
                </a:lnTo>
                <a:lnTo>
                  <a:pt x="303946" y="1012782"/>
                </a:lnTo>
                <a:lnTo>
                  <a:pt x="346370" y="1030722"/>
                </a:lnTo>
                <a:lnTo>
                  <a:pt x="390576" y="1045002"/>
                </a:lnTo>
                <a:lnTo>
                  <a:pt x="436375" y="1055434"/>
                </a:lnTo>
                <a:lnTo>
                  <a:pt x="483580" y="1061831"/>
                </a:lnTo>
                <a:lnTo>
                  <a:pt x="532002" y="1064006"/>
                </a:lnTo>
                <a:lnTo>
                  <a:pt x="532002" y="0"/>
                </a:lnTo>
                <a:close/>
              </a:path>
            </a:pathLst>
          </a:custGeom>
          <a:solidFill>
            <a:srgbClr val="3F51F5"/>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300">
              <a:solidFill>
                <a:schemeClr val="dk1"/>
              </a:solidFill>
              <a:latin typeface="Calibri"/>
              <a:ea typeface="Calibri"/>
              <a:cs typeface="Calibri"/>
              <a:sym typeface="Calibri"/>
            </a:endParaRPr>
          </a:p>
        </p:txBody>
      </p:sp>
      <p:sp>
        <p:nvSpPr>
          <p:cNvPr id="312" name="Google Shape;312;p22"/>
          <p:cNvSpPr txBox="1"/>
          <p:nvPr>
            <p:ph idx="12" type="sldNum"/>
          </p:nvPr>
        </p:nvSpPr>
        <p:spPr>
          <a:xfrm>
            <a:off x="6065986" y="2740605"/>
            <a:ext cx="1844400" cy="200100"/>
          </a:xfrm>
          <a:prstGeom prst="rect">
            <a:avLst/>
          </a:prstGeom>
          <a:noFill/>
          <a:ln>
            <a:noFill/>
          </a:ln>
        </p:spPr>
        <p:txBody>
          <a:bodyPr anchorCtr="0" anchor="t" bIns="0" lIns="0" spcFirstLastPara="1" rIns="0" wrap="square" tIns="0">
            <a:spAutoFit/>
          </a:bodyPr>
          <a:lstStyle/>
          <a:p>
            <a:pPr indent="0" lvl="0" marL="0" marR="0" rtl="0" algn="r">
              <a:spcBef>
                <a:spcPts val="0"/>
              </a:spcBef>
              <a:spcAft>
                <a:spcPts val="0"/>
              </a:spcAft>
              <a:buNone/>
            </a:pPr>
            <a:fld id="{00000000-1234-1234-1234-123412341234}" type="slidenum">
              <a:rPr b="1" lang="en" sz="1300">
                <a:solidFill>
                  <a:schemeClr val="lt1"/>
                </a:solidFill>
                <a:latin typeface="Raleway"/>
                <a:ea typeface="Raleway"/>
                <a:cs typeface="Raleway"/>
                <a:sym typeface="Raleway"/>
              </a:rPr>
              <a:t>‹#›</a:t>
            </a:fld>
            <a:endParaRPr b="1" sz="1300" u="none">
              <a:solidFill>
                <a:schemeClr val="lt1"/>
              </a:solidFill>
              <a:latin typeface="Raleway"/>
              <a:ea typeface="Raleway"/>
              <a:cs typeface="Raleway"/>
              <a:sym typeface="Raleway"/>
            </a:endParaRPr>
          </a:p>
        </p:txBody>
      </p:sp>
      <p:sp>
        <p:nvSpPr>
          <p:cNvPr id="313" name="Google Shape;313;p22"/>
          <p:cNvSpPr txBox="1"/>
          <p:nvPr/>
        </p:nvSpPr>
        <p:spPr>
          <a:xfrm>
            <a:off x="212427" y="5505673"/>
            <a:ext cx="2966700" cy="846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 sz="550">
                <a:solidFill>
                  <a:srgbClr val="59585B"/>
                </a:solidFill>
                <a:latin typeface="Raleway"/>
                <a:ea typeface="Raleway"/>
                <a:cs typeface="Raleway"/>
                <a:sym typeface="Raleway"/>
              </a:rPr>
              <a:t>IMAGE: PIXABAY</a:t>
            </a:r>
            <a:endParaRPr sz="550">
              <a:solidFill>
                <a:srgbClr val="59585B"/>
              </a:solidFill>
              <a:latin typeface="Raleway"/>
              <a:ea typeface="Raleway"/>
              <a:cs typeface="Raleway"/>
              <a:sym typeface="Raleway"/>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 name="Shape 317"/>
        <p:cNvGrpSpPr/>
        <p:nvPr/>
      </p:nvGrpSpPr>
      <p:grpSpPr>
        <a:xfrm>
          <a:off x="0" y="0"/>
          <a:ext cx="0" cy="0"/>
          <a:chOff x="0" y="0"/>
          <a:chExt cx="0" cy="0"/>
        </a:xfrm>
      </p:grpSpPr>
      <p:sp>
        <p:nvSpPr>
          <p:cNvPr id="318" name="Google Shape;318;p23"/>
          <p:cNvSpPr/>
          <p:nvPr/>
        </p:nvSpPr>
        <p:spPr>
          <a:xfrm>
            <a:off x="0" y="428475"/>
            <a:ext cx="3629535" cy="3171763"/>
          </a:xfrm>
          <a:custGeom>
            <a:rect b="b" l="l" r="r" t="t"/>
            <a:pathLst>
              <a:path extrusionOk="0" h="4751705" w="5437505">
                <a:moveTo>
                  <a:pt x="5023650" y="0"/>
                </a:moveTo>
                <a:lnTo>
                  <a:pt x="0" y="0"/>
                </a:lnTo>
                <a:lnTo>
                  <a:pt x="0" y="3814908"/>
                </a:lnTo>
                <a:lnTo>
                  <a:pt x="52338" y="3866359"/>
                </a:lnTo>
                <a:lnTo>
                  <a:pt x="84915" y="3897161"/>
                </a:lnTo>
                <a:lnTo>
                  <a:pt x="117924" y="3927508"/>
                </a:lnTo>
                <a:lnTo>
                  <a:pt x="151359" y="3957392"/>
                </a:lnTo>
                <a:lnTo>
                  <a:pt x="185215" y="3986810"/>
                </a:lnTo>
                <a:lnTo>
                  <a:pt x="219487" y="4015757"/>
                </a:lnTo>
                <a:lnTo>
                  <a:pt x="254170" y="4044227"/>
                </a:lnTo>
                <a:lnTo>
                  <a:pt x="289259" y="4072215"/>
                </a:lnTo>
                <a:lnTo>
                  <a:pt x="324749" y="4099716"/>
                </a:lnTo>
                <a:lnTo>
                  <a:pt x="360634" y="4126725"/>
                </a:lnTo>
                <a:lnTo>
                  <a:pt x="396910" y="4153238"/>
                </a:lnTo>
                <a:lnTo>
                  <a:pt x="433571" y="4179248"/>
                </a:lnTo>
                <a:lnTo>
                  <a:pt x="470613" y="4204752"/>
                </a:lnTo>
                <a:lnTo>
                  <a:pt x="508031" y="4229743"/>
                </a:lnTo>
                <a:lnTo>
                  <a:pt x="545819" y="4254217"/>
                </a:lnTo>
                <a:lnTo>
                  <a:pt x="583972" y="4278169"/>
                </a:lnTo>
                <a:lnTo>
                  <a:pt x="622486" y="4301594"/>
                </a:lnTo>
                <a:lnTo>
                  <a:pt x="661355" y="4324487"/>
                </a:lnTo>
                <a:lnTo>
                  <a:pt x="700574" y="4346842"/>
                </a:lnTo>
                <a:lnTo>
                  <a:pt x="740138" y="4368654"/>
                </a:lnTo>
                <a:lnTo>
                  <a:pt x="780043" y="4389919"/>
                </a:lnTo>
                <a:lnTo>
                  <a:pt x="820282" y="4410632"/>
                </a:lnTo>
                <a:lnTo>
                  <a:pt x="860851" y="4430787"/>
                </a:lnTo>
                <a:lnTo>
                  <a:pt x="901746" y="4450379"/>
                </a:lnTo>
                <a:lnTo>
                  <a:pt x="942960" y="4469403"/>
                </a:lnTo>
                <a:lnTo>
                  <a:pt x="984488" y="4487855"/>
                </a:lnTo>
                <a:lnTo>
                  <a:pt x="1026327" y="4505729"/>
                </a:lnTo>
                <a:lnTo>
                  <a:pt x="1068470" y="4523019"/>
                </a:lnTo>
                <a:lnTo>
                  <a:pt x="1110913" y="4539722"/>
                </a:lnTo>
                <a:lnTo>
                  <a:pt x="1153650" y="4555832"/>
                </a:lnTo>
                <a:lnTo>
                  <a:pt x="1196677" y="4571344"/>
                </a:lnTo>
                <a:lnTo>
                  <a:pt x="1239988" y="4586252"/>
                </a:lnTo>
                <a:lnTo>
                  <a:pt x="1283579" y="4600553"/>
                </a:lnTo>
                <a:lnTo>
                  <a:pt x="1327444" y="4614240"/>
                </a:lnTo>
                <a:lnTo>
                  <a:pt x="1371578" y="4627308"/>
                </a:lnTo>
                <a:lnTo>
                  <a:pt x="1415976" y="4639754"/>
                </a:lnTo>
                <a:lnTo>
                  <a:pt x="1460634" y="4651571"/>
                </a:lnTo>
                <a:lnTo>
                  <a:pt x="1505545" y="4662754"/>
                </a:lnTo>
                <a:lnTo>
                  <a:pt x="1550706" y="4673299"/>
                </a:lnTo>
                <a:lnTo>
                  <a:pt x="1596110" y="4683200"/>
                </a:lnTo>
                <a:lnTo>
                  <a:pt x="1641754" y="4692452"/>
                </a:lnTo>
                <a:lnTo>
                  <a:pt x="1687631" y="4701051"/>
                </a:lnTo>
                <a:lnTo>
                  <a:pt x="1733737" y="4708991"/>
                </a:lnTo>
                <a:lnTo>
                  <a:pt x="1780067" y="4716266"/>
                </a:lnTo>
                <a:lnTo>
                  <a:pt x="1826615" y="4722873"/>
                </a:lnTo>
                <a:lnTo>
                  <a:pt x="1873377" y="4728807"/>
                </a:lnTo>
                <a:lnTo>
                  <a:pt x="1920347" y="4734060"/>
                </a:lnTo>
                <a:lnTo>
                  <a:pt x="1967521" y="4738630"/>
                </a:lnTo>
                <a:lnTo>
                  <a:pt x="2014894" y="4742511"/>
                </a:lnTo>
                <a:lnTo>
                  <a:pt x="2062459" y="4745697"/>
                </a:lnTo>
                <a:lnTo>
                  <a:pt x="2110213" y="4748185"/>
                </a:lnTo>
                <a:lnTo>
                  <a:pt x="2158150" y="4749967"/>
                </a:lnTo>
                <a:lnTo>
                  <a:pt x="2206266" y="4751041"/>
                </a:lnTo>
                <a:lnTo>
                  <a:pt x="2254554" y="4751400"/>
                </a:lnTo>
                <a:lnTo>
                  <a:pt x="2302842" y="4751041"/>
                </a:lnTo>
                <a:lnTo>
                  <a:pt x="2350958" y="4749967"/>
                </a:lnTo>
                <a:lnTo>
                  <a:pt x="2398894" y="4748185"/>
                </a:lnTo>
                <a:lnTo>
                  <a:pt x="2446648" y="4745697"/>
                </a:lnTo>
                <a:lnTo>
                  <a:pt x="2494213" y="4742511"/>
                </a:lnTo>
                <a:lnTo>
                  <a:pt x="2541585" y="4738630"/>
                </a:lnTo>
                <a:lnTo>
                  <a:pt x="2588759" y="4734060"/>
                </a:lnTo>
                <a:lnTo>
                  <a:pt x="2635729" y="4728807"/>
                </a:lnTo>
                <a:lnTo>
                  <a:pt x="2682491" y="4722873"/>
                </a:lnTo>
                <a:lnTo>
                  <a:pt x="2729039" y="4716266"/>
                </a:lnTo>
                <a:lnTo>
                  <a:pt x="2775368" y="4708991"/>
                </a:lnTo>
                <a:lnTo>
                  <a:pt x="2821474" y="4701051"/>
                </a:lnTo>
                <a:lnTo>
                  <a:pt x="2867351" y="4692452"/>
                </a:lnTo>
                <a:lnTo>
                  <a:pt x="2912994" y="4683200"/>
                </a:lnTo>
                <a:lnTo>
                  <a:pt x="2958398" y="4673299"/>
                </a:lnTo>
                <a:lnTo>
                  <a:pt x="3003558" y="4662754"/>
                </a:lnTo>
                <a:lnTo>
                  <a:pt x="3048470" y="4651571"/>
                </a:lnTo>
                <a:lnTo>
                  <a:pt x="3093127" y="4639754"/>
                </a:lnTo>
                <a:lnTo>
                  <a:pt x="3137525" y="4627308"/>
                </a:lnTo>
                <a:lnTo>
                  <a:pt x="3181659" y="4614240"/>
                </a:lnTo>
                <a:lnTo>
                  <a:pt x="3225524" y="4600553"/>
                </a:lnTo>
                <a:lnTo>
                  <a:pt x="3269114" y="4586252"/>
                </a:lnTo>
                <a:lnTo>
                  <a:pt x="3312425" y="4571344"/>
                </a:lnTo>
                <a:lnTo>
                  <a:pt x="3355452" y="4555832"/>
                </a:lnTo>
                <a:lnTo>
                  <a:pt x="3398189" y="4539722"/>
                </a:lnTo>
                <a:lnTo>
                  <a:pt x="3440631" y="4523019"/>
                </a:lnTo>
                <a:lnTo>
                  <a:pt x="3482774" y="4505729"/>
                </a:lnTo>
                <a:lnTo>
                  <a:pt x="3524613" y="4487855"/>
                </a:lnTo>
                <a:lnTo>
                  <a:pt x="3566141" y="4469403"/>
                </a:lnTo>
                <a:lnTo>
                  <a:pt x="3607355" y="4450379"/>
                </a:lnTo>
                <a:lnTo>
                  <a:pt x="3648249" y="4430787"/>
                </a:lnTo>
                <a:lnTo>
                  <a:pt x="3688818" y="4410632"/>
                </a:lnTo>
                <a:lnTo>
                  <a:pt x="3729058" y="4389919"/>
                </a:lnTo>
                <a:lnTo>
                  <a:pt x="3768962" y="4368654"/>
                </a:lnTo>
                <a:lnTo>
                  <a:pt x="3808526" y="4346842"/>
                </a:lnTo>
                <a:lnTo>
                  <a:pt x="3847745" y="4324487"/>
                </a:lnTo>
                <a:lnTo>
                  <a:pt x="3886614" y="4301594"/>
                </a:lnTo>
                <a:lnTo>
                  <a:pt x="3925127" y="4278169"/>
                </a:lnTo>
                <a:lnTo>
                  <a:pt x="3963280" y="4254217"/>
                </a:lnTo>
                <a:lnTo>
                  <a:pt x="4001068" y="4229743"/>
                </a:lnTo>
                <a:lnTo>
                  <a:pt x="4038486" y="4204752"/>
                </a:lnTo>
                <a:lnTo>
                  <a:pt x="4075528" y="4179248"/>
                </a:lnTo>
                <a:lnTo>
                  <a:pt x="4112189" y="4153238"/>
                </a:lnTo>
                <a:lnTo>
                  <a:pt x="4148465" y="4126725"/>
                </a:lnTo>
                <a:lnTo>
                  <a:pt x="4184350" y="4099716"/>
                </a:lnTo>
                <a:lnTo>
                  <a:pt x="4219839" y="4072215"/>
                </a:lnTo>
                <a:lnTo>
                  <a:pt x="4254928" y="4044227"/>
                </a:lnTo>
                <a:lnTo>
                  <a:pt x="4289611" y="4015757"/>
                </a:lnTo>
                <a:lnTo>
                  <a:pt x="4323883" y="3986810"/>
                </a:lnTo>
                <a:lnTo>
                  <a:pt x="4357739" y="3957392"/>
                </a:lnTo>
                <a:lnTo>
                  <a:pt x="4391173" y="3927508"/>
                </a:lnTo>
                <a:lnTo>
                  <a:pt x="4424182" y="3897161"/>
                </a:lnTo>
                <a:lnTo>
                  <a:pt x="4456760" y="3866359"/>
                </a:lnTo>
                <a:lnTo>
                  <a:pt x="4488901" y="3835105"/>
                </a:lnTo>
                <a:lnTo>
                  <a:pt x="4520602" y="3803405"/>
                </a:lnTo>
                <a:lnTo>
                  <a:pt x="4551856" y="3771263"/>
                </a:lnTo>
                <a:lnTo>
                  <a:pt x="4582658" y="3738685"/>
                </a:lnTo>
                <a:lnTo>
                  <a:pt x="4613004" y="3705676"/>
                </a:lnTo>
                <a:lnTo>
                  <a:pt x="4642889" y="3672241"/>
                </a:lnTo>
                <a:lnTo>
                  <a:pt x="4672307" y="3638385"/>
                </a:lnTo>
                <a:lnTo>
                  <a:pt x="4701253" y="3604113"/>
                </a:lnTo>
                <a:lnTo>
                  <a:pt x="4729723" y="3569430"/>
                </a:lnTo>
                <a:lnTo>
                  <a:pt x="4757711" y="3534342"/>
                </a:lnTo>
                <a:lnTo>
                  <a:pt x="4785212" y="3498852"/>
                </a:lnTo>
                <a:lnTo>
                  <a:pt x="4812221" y="3462967"/>
                </a:lnTo>
                <a:lnTo>
                  <a:pt x="4838734" y="3426691"/>
                </a:lnTo>
                <a:lnTo>
                  <a:pt x="4864744" y="3390029"/>
                </a:lnTo>
                <a:lnTo>
                  <a:pt x="4890248" y="3352987"/>
                </a:lnTo>
                <a:lnTo>
                  <a:pt x="4915239" y="3315570"/>
                </a:lnTo>
                <a:lnTo>
                  <a:pt x="4939713" y="3277782"/>
                </a:lnTo>
                <a:lnTo>
                  <a:pt x="4963665" y="3239628"/>
                </a:lnTo>
                <a:lnTo>
                  <a:pt x="4987090" y="3201115"/>
                </a:lnTo>
                <a:lnTo>
                  <a:pt x="5009982" y="3162246"/>
                </a:lnTo>
                <a:lnTo>
                  <a:pt x="5032337" y="3123027"/>
                </a:lnTo>
                <a:lnTo>
                  <a:pt x="5054150" y="3083462"/>
                </a:lnTo>
                <a:lnTo>
                  <a:pt x="5075415" y="3043558"/>
                </a:lnTo>
                <a:lnTo>
                  <a:pt x="5096127" y="3003319"/>
                </a:lnTo>
                <a:lnTo>
                  <a:pt x="5116282" y="2962749"/>
                </a:lnTo>
                <a:lnTo>
                  <a:pt x="5135874" y="2921855"/>
                </a:lnTo>
                <a:lnTo>
                  <a:pt x="5154899" y="2880641"/>
                </a:lnTo>
                <a:lnTo>
                  <a:pt x="5173350" y="2839112"/>
                </a:lnTo>
                <a:lnTo>
                  <a:pt x="5191224" y="2797274"/>
                </a:lnTo>
                <a:lnTo>
                  <a:pt x="5208515" y="2755131"/>
                </a:lnTo>
                <a:lnTo>
                  <a:pt x="5225218" y="2712688"/>
                </a:lnTo>
                <a:lnTo>
                  <a:pt x="5241327" y="2669950"/>
                </a:lnTo>
                <a:lnTo>
                  <a:pt x="5256839" y="2626924"/>
                </a:lnTo>
                <a:lnTo>
                  <a:pt x="5271748" y="2583612"/>
                </a:lnTo>
                <a:lnTo>
                  <a:pt x="5286048" y="2540022"/>
                </a:lnTo>
                <a:lnTo>
                  <a:pt x="5299735" y="2496157"/>
                </a:lnTo>
                <a:lnTo>
                  <a:pt x="5312804" y="2452023"/>
                </a:lnTo>
                <a:lnTo>
                  <a:pt x="5325249" y="2407624"/>
                </a:lnTo>
                <a:lnTo>
                  <a:pt x="5337066" y="2362967"/>
                </a:lnTo>
                <a:lnTo>
                  <a:pt x="5348249" y="2318055"/>
                </a:lnTo>
                <a:lnTo>
                  <a:pt x="5358794" y="2272895"/>
                </a:lnTo>
                <a:lnTo>
                  <a:pt x="5368695" y="2227490"/>
                </a:lnTo>
                <a:lnTo>
                  <a:pt x="5377947" y="2181847"/>
                </a:lnTo>
                <a:lnTo>
                  <a:pt x="5386546" y="2135970"/>
                </a:lnTo>
                <a:lnTo>
                  <a:pt x="5394486" y="2089864"/>
                </a:lnTo>
                <a:lnTo>
                  <a:pt x="5401762" y="2043534"/>
                </a:lnTo>
                <a:lnTo>
                  <a:pt x="5408369" y="1996986"/>
                </a:lnTo>
                <a:lnTo>
                  <a:pt x="5414302" y="1950224"/>
                </a:lnTo>
                <a:lnTo>
                  <a:pt x="5419556" y="1903253"/>
                </a:lnTo>
                <a:lnTo>
                  <a:pt x="5424126" y="1856079"/>
                </a:lnTo>
                <a:lnTo>
                  <a:pt x="5428006" y="1808707"/>
                </a:lnTo>
                <a:lnTo>
                  <a:pt x="5431193" y="1761141"/>
                </a:lnTo>
                <a:lnTo>
                  <a:pt x="5433680" y="1713387"/>
                </a:lnTo>
                <a:lnTo>
                  <a:pt x="5435463" y="1665450"/>
                </a:lnTo>
                <a:lnTo>
                  <a:pt x="5436536" y="1617335"/>
                </a:lnTo>
                <a:lnTo>
                  <a:pt x="5436895" y="1569046"/>
                </a:lnTo>
                <a:lnTo>
                  <a:pt x="5436482" y="1517274"/>
                </a:lnTo>
                <a:lnTo>
                  <a:pt x="5435247" y="1465702"/>
                </a:lnTo>
                <a:lnTo>
                  <a:pt x="5433197" y="1414335"/>
                </a:lnTo>
                <a:lnTo>
                  <a:pt x="5430337" y="1363182"/>
                </a:lnTo>
                <a:lnTo>
                  <a:pt x="5426675" y="1312246"/>
                </a:lnTo>
                <a:lnTo>
                  <a:pt x="5422216" y="1261536"/>
                </a:lnTo>
                <a:lnTo>
                  <a:pt x="5416967" y="1211056"/>
                </a:lnTo>
                <a:lnTo>
                  <a:pt x="5410933" y="1160814"/>
                </a:lnTo>
                <a:lnTo>
                  <a:pt x="5404122" y="1110815"/>
                </a:lnTo>
                <a:lnTo>
                  <a:pt x="5396539" y="1061066"/>
                </a:lnTo>
                <a:lnTo>
                  <a:pt x="5388191" y="1011572"/>
                </a:lnTo>
                <a:lnTo>
                  <a:pt x="5379084" y="962341"/>
                </a:lnTo>
                <a:lnTo>
                  <a:pt x="5369225" y="913378"/>
                </a:lnTo>
                <a:lnTo>
                  <a:pt x="5358619" y="864689"/>
                </a:lnTo>
                <a:lnTo>
                  <a:pt x="5347273" y="816281"/>
                </a:lnTo>
                <a:lnTo>
                  <a:pt x="5335193" y="768160"/>
                </a:lnTo>
                <a:lnTo>
                  <a:pt x="5322386" y="720331"/>
                </a:lnTo>
                <a:lnTo>
                  <a:pt x="5308857" y="672802"/>
                </a:lnTo>
                <a:lnTo>
                  <a:pt x="5294613" y="625579"/>
                </a:lnTo>
                <a:lnTo>
                  <a:pt x="5279661" y="578667"/>
                </a:lnTo>
                <a:lnTo>
                  <a:pt x="5264006" y="532073"/>
                </a:lnTo>
                <a:lnTo>
                  <a:pt x="5247656" y="485803"/>
                </a:lnTo>
                <a:lnTo>
                  <a:pt x="5230615" y="439864"/>
                </a:lnTo>
                <a:lnTo>
                  <a:pt x="5212891" y="394261"/>
                </a:lnTo>
                <a:lnTo>
                  <a:pt x="5194489" y="349000"/>
                </a:lnTo>
                <a:lnTo>
                  <a:pt x="5175417" y="304089"/>
                </a:lnTo>
                <a:lnTo>
                  <a:pt x="5155680" y="259532"/>
                </a:lnTo>
                <a:lnTo>
                  <a:pt x="5135284" y="215337"/>
                </a:lnTo>
                <a:lnTo>
                  <a:pt x="5114236" y="171510"/>
                </a:lnTo>
                <a:lnTo>
                  <a:pt x="5092543" y="128056"/>
                </a:lnTo>
                <a:lnTo>
                  <a:pt x="5070210" y="84982"/>
                </a:lnTo>
                <a:lnTo>
                  <a:pt x="5047243" y="42295"/>
                </a:lnTo>
                <a:lnTo>
                  <a:pt x="5023650" y="0"/>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300">
              <a:solidFill>
                <a:schemeClr val="dk1"/>
              </a:solidFill>
              <a:latin typeface="Calibri"/>
              <a:ea typeface="Calibri"/>
              <a:cs typeface="Calibri"/>
              <a:sym typeface="Calibri"/>
            </a:endParaRPr>
          </a:p>
        </p:txBody>
      </p:sp>
      <p:sp>
        <p:nvSpPr>
          <p:cNvPr id="319" name="Google Shape;319;p23"/>
          <p:cNvSpPr txBox="1"/>
          <p:nvPr>
            <p:ph type="title"/>
          </p:nvPr>
        </p:nvSpPr>
        <p:spPr>
          <a:xfrm>
            <a:off x="519450" y="1184200"/>
            <a:ext cx="2435100" cy="1723800"/>
          </a:xfrm>
          <a:prstGeom prst="rect">
            <a:avLst/>
          </a:prstGeom>
        </p:spPr>
        <p:txBody>
          <a:bodyPr anchorCtr="0" anchor="t" bIns="0" lIns="0" spcFirstLastPara="1" rIns="0" wrap="square" tIns="0">
            <a:spAutoFit/>
          </a:bodyPr>
          <a:lstStyle/>
          <a:p>
            <a:pPr indent="0" lvl="0" marL="0" rtl="0" algn="l">
              <a:lnSpc>
                <a:spcPct val="80000"/>
              </a:lnSpc>
              <a:spcBef>
                <a:spcPts val="0"/>
              </a:spcBef>
              <a:spcAft>
                <a:spcPts val="0"/>
              </a:spcAft>
              <a:buClr>
                <a:schemeClr val="dk1"/>
              </a:buClr>
              <a:buFont typeface="Arial"/>
              <a:buNone/>
            </a:pPr>
            <a:r>
              <a:rPr lang="en"/>
              <a:t>How to Structure </a:t>
            </a:r>
            <a:br>
              <a:rPr lang="en"/>
            </a:br>
            <a:r>
              <a:rPr lang="en"/>
              <a:t>a Coalition Meeting</a:t>
            </a:r>
            <a:endParaRPr/>
          </a:p>
        </p:txBody>
      </p:sp>
      <p:sp>
        <p:nvSpPr>
          <p:cNvPr id="320" name="Google Shape;320;p23"/>
          <p:cNvSpPr txBox="1"/>
          <p:nvPr>
            <p:ph idx="12" type="sldNum"/>
          </p:nvPr>
        </p:nvSpPr>
        <p:spPr>
          <a:xfrm>
            <a:off x="6065986" y="2740605"/>
            <a:ext cx="1844400" cy="200100"/>
          </a:xfrm>
          <a:prstGeom prst="rect">
            <a:avLst/>
          </a:prstGeom>
        </p:spPr>
        <p:txBody>
          <a:bodyPr anchorCtr="0" anchor="t" bIns="0" lIns="0" spcFirstLastPara="1" rIns="0" wrap="square" tIns="0">
            <a:spAutoFit/>
          </a:bodyPr>
          <a:lstStyle/>
          <a:p>
            <a:pPr indent="0" lvl="0" marL="0" rtl="0" algn="r">
              <a:spcBef>
                <a:spcPts val="0"/>
              </a:spcBef>
              <a:spcAft>
                <a:spcPts val="0"/>
              </a:spcAft>
              <a:buNone/>
            </a:pPr>
            <a:fld id="{00000000-1234-1234-1234-123412341234}" type="slidenum">
              <a:rPr lang="en">
                <a:solidFill>
                  <a:schemeClr val="lt1"/>
                </a:solidFill>
              </a:rPr>
              <a:t>‹#›</a:t>
            </a:fld>
            <a:endParaRPr>
              <a:solidFill>
                <a:schemeClr val="lt1"/>
              </a:solidFill>
            </a:endParaRPr>
          </a:p>
        </p:txBody>
      </p:sp>
      <p:sp>
        <p:nvSpPr>
          <p:cNvPr id="321" name="Google Shape;321;p23"/>
          <p:cNvSpPr txBox="1"/>
          <p:nvPr>
            <p:ph idx="7" type="subTitle"/>
          </p:nvPr>
        </p:nvSpPr>
        <p:spPr>
          <a:xfrm>
            <a:off x="577975" y="4075716"/>
            <a:ext cx="3196500" cy="890400"/>
          </a:xfrm>
          <a:prstGeom prst="rect">
            <a:avLst/>
          </a:prstGeom>
        </p:spPr>
        <p:txBody>
          <a:bodyPr anchorCtr="0" anchor="t" bIns="0" lIns="0" spcFirstLastPara="1" rIns="0" wrap="square" tIns="0">
            <a:spAutoFit/>
          </a:bodyPr>
          <a:lstStyle/>
          <a:p>
            <a:pPr indent="-228854" lvl="0" marL="146304" rtl="0" algn="l">
              <a:lnSpc>
                <a:spcPct val="115000"/>
              </a:lnSpc>
              <a:spcBef>
                <a:spcPts val="0"/>
              </a:spcBef>
              <a:spcAft>
                <a:spcPts val="0"/>
              </a:spcAft>
              <a:buSzPts val="1300"/>
              <a:buChar char="●"/>
            </a:pPr>
            <a:r>
              <a:rPr lang="en"/>
              <a:t>Time your meetings appropriately</a:t>
            </a:r>
            <a:endParaRPr/>
          </a:p>
          <a:p>
            <a:pPr indent="-228854" lvl="0" marL="146304" rtl="0" algn="l">
              <a:lnSpc>
                <a:spcPct val="115000"/>
              </a:lnSpc>
              <a:spcBef>
                <a:spcPts val="0"/>
              </a:spcBef>
              <a:spcAft>
                <a:spcPts val="0"/>
              </a:spcAft>
              <a:buSzPts val="1300"/>
              <a:buChar char="●"/>
            </a:pPr>
            <a:r>
              <a:rPr lang="en"/>
              <a:t>Consider rotating members who host meetings to encourage everyone to take responsibility</a:t>
            </a:r>
            <a:endParaRPr/>
          </a:p>
        </p:txBody>
      </p:sp>
      <p:sp>
        <p:nvSpPr>
          <p:cNvPr id="322" name="Google Shape;322;p23"/>
          <p:cNvSpPr txBox="1"/>
          <p:nvPr>
            <p:ph idx="7" type="subTitle"/>
          </p:nvPr>
        </p:nvSpPr>
        <p:spPr>
          <a:xfrm>
            <a:off x="3963117" y="1236600"/>
            <a:ext cx="3386100" cy="1350600"/>
          </a:xfrm>
          <a:prstGeom prst="rect">
            <a:avLst/>
          </a:prstGeom>
        </p:spPr>
        <p:txBody>
          <a:bodyPr anchorCtr="0" anchor="t" bIns="0" lIns="0" spcFirstLastPara="1" rIns="0" wrap="square" tIns="0">
            <a:spAutoFit/>
          </a:bodyPr>
          <a:lstStyle/>
          <a:p>
            <a:pPr indent="-228854" lvl="0" marL="146304" rtl="0" algn="l">
              <a:lnSpc>
                <a:spcPct val="115000"/>
              </a:lnSpc>
              <a:spcBef>
                <a:spcPts val="0"/>
              </a:spcBef>
              <a:spcAft>
                <a:spcPts val="0"/>
              </a:spcAft>
              <a:buSzPts val="1300"/>
              <a:buChar char="●"/>
            </a:pPr>
            <a:r>
              <a:rPr lang="en"/>
              <a:t>Ensure members understand the meeting’s purpose in advance so everyone can prepare</a:t>
            </a:r>
            <a:endParaRPr/>
          </a:p>
          <a:p>
            <a:pPr indent="-228854" lvl="0" marL="146304" rtl="0" algn="l">
              <a:lnSpc>
                <a:spcPct val="115000"/>
              </a:lnSpc>
              <a:spcBef>
                <a:spcPts val="0"/>
              </a:spcBef>
              <a:spcAft>
                <a:spcPts val="0"/>
              </a:spcAft>
              <a:buSzPts val="1300"/>
              <a:buChar char="●"/>
            </a:pPr>
            <a:r>
              <a:rPr lang="en"/>
              <a:t>Have an agenda and clearly defined goals, with an assigned notetaker and strong facilitators to lead discussions</a:t>
            </a:r>
            <a:endParaRPr/>
          </a:p>
        </p:txBody>
      </p:sp>
      <p:pic>
        <p:nvPicPr>
          <p:cNvPr id="323" name="Google Shape;323;p23"/>
          <p:cNvPicPr preferRelativeResize="0"/>
          <p:nvPr/>
        </p:nvPicPr>
        <p:blipFill rotWithShape="1">
          <a:blip r:embed="rId3">
            <a:alphaModFix/>
          </a:blip>
          <a:srcRect b="0" l="1266" r="1276" t="3864"/>
          <a:stretch/>
        </p:blipFill>
        <p:spPr>
          <a:xfrm>
            <a:off x="3911275" y="2835000"/>
            <a:ext cx="3572024" cy="2348500"/>
          </a:xfrm>
          <a:prstGeom prst="rect">
            <a:avLst/>
          </a:prstGeom>
          <a:noFill/>
          <a:ln>
            <a:noFill/>
          </a:ln>
        </p:spPr>
      </p:pic>
      <p:pic>
        <p:nvPicPr>
          <p:cNvPr id="324" name="Google Shape;324;p23"/>
          <p:cNvPicPr preferRelativeResize="0"/>
          <p:nvPr/>
        </p:nvPicPr>
        <p:blipFill rotWithShape="1">
          <a:blip r:embed="rId4">
            <a:alphaModFix/>
          </a:blip>
          <a:srcRect b="-7192" l="0" r="0" t="0"/>
          <a:stretch/>
        </p:blipFill>
        <p:spPr>
          <a:xfrm flipH="1" rot="10800000">
            <a:off x="1215025" y="2908001"/>
            <a:ext cx="175500" cy="1034725"/>
          </a:xfrm>
          <a:prstGeom prst="rect">
            <a:avLst/>
          </a:prstGeom>
          <a:noFill/>
          <a:ln>
            <a:noFill/>
          </a:ln>
        </p:spPr>
      </p:pic>
      <p:sp>
        <p:nvSpPr>
          <p:cNvPr id="325" name="Google Shape;325;p23"/>
          <p:cNvSpPr txBox="1"/>
          <p:nvPr/>
        </p:nvSpPr>
        <p:spPr>
          <a:xfrm>
            <a:off x="212427" y="5505673"/>
            <a:ext cx="2966700" cy="846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 sz="550">
                <a:solidFill>
                  <a:srgbClr val="59585B"/>
                </a:solidFill>
                <a:latin typeface="Raleway"/>
                <a:ea typeface="Raleway"/>
                <a:cs typeface="Raleway"/>
                <a:sym typeface="Raleway"/>
              </a:rPr>
              <a:t>PHOTO: MATHEUS BERTELLI FROM PEXELS</a:t>
            </a:r>
            <a:endParaRPr sz="550">
              <a:solidFill>
                <a:srgbClr val="59585B"/>
              </a:solidFill>
              <a:latin typeface="Raleway"/>
              <a:ea typeface="Raleway"/>
              <a:cs typeface="Raleway"/>
              <a:sym typeface="Raleway"/>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pic>
        <p:nvPicPr>
          <p:cNvPr id="330" name="Google Shape;330;p24"/>
          <p:cNvPicPr preferRelativeResize="0"/>
          <p:nvPr/>
        </p:nvPicPr>
        <p:blipFill>
          <a:blip r:embed="rId3">
            <a:alphaModFix/>
          </a:blip>
          <a:stretch>
            <a:fillRect/>
          </a:stretch>
        </p:blipFill>
        <p:spPr>
          <a:xfrm>
            <a:off x="1695124" y="423875"/>
            <a:ext cx="4628750" cy="1880086"/>
          </a:xfrm>
          <a:prstGeom prst="rect">
            <a:avLst/>
          </a:prstGeom>
          <a:noFill/>
          <a:ln>
            <a:noFill/>
          </a:ln>
        </p:spPr>
      </p:pic>
      <p:sp>
        <p:nvSpPr>
          <p:cNvPr id="331" name="Google Shape;331;p24"/>
          <p:cNvSpPr txBox="1"/>
          <p:nvPr>
            <p:ph idx="12" type="sldNum"/>
          </p:nvPr>
        </p:nvSpPr>
        <p:spPr>
          <a:xfrm>
            <a:off x="6065986" y="2740605"/>
            <a:ext cx="1844400" cy="200100"/>
          </a:xfrm>
          <a:prstGeom prst="rect">
            <a:avLst/>
          </a:prstGeom>
        </p:spPr>
        <p:txBody>
          <a:bodyPr anchorCtr="0" anchor="t" bIns="0" lIns="0" spcFirstLastPara="1" rIns="0" wrap="square" tIns="0">
            <a:spAutoFit/>
          </a:bodyPr>
          <a:lstStyle/>
          <a:p>
            <a:pPr indent="0" lvl="0" marL="0" rtl="0" algn="r">
              <a:spcBef>
                <a:spcPts val="0"/>
              </a:spcBef>
              <a:spcAft>
                <a:spcPts val="0"/>
              </a:spcAft>
              <a:buNone/>
            </a:pPr>
            <a:fld id="{00000000-1234-1234-1234-123412341234}" type="slidenum">
              <a:rPr lang="en">
                <a:solidFill>
                  <a:schemeClr val="lt1"/>
                </a:solidFill>
              </a:rPr>
              <a:t>‹#›</a:t>
            </a:fld>
            <a:endParaRPr>
              <a:solidFill>
                <a:schemeClr val="lt1"/>
              </a:solidFill>
            </a:endParaRPr>
          </a:p>
        </p:txBody>
      </p:sp>
      <p:sp>
        <p:nvSpPr>
          <p:cNvPr id="332" name="Google Shape;332;p24"/>
          <p:cNvSpPr txBox="1"/>
          <p:nvPr>
            <p:ph idx="2" type="subTitle"/>
          </p:nvPr>
        </p:nvSpPr>
        <p:spPr>
          <a:xfrm>
            <a:off x="620475" y="3163225"/>
            <a:ext cx="1942800" cy="600300"/>
          </a:xfrm>
          <a:prstGeom prst="rect">
            <a:avLst/>
          </a:prstGeom>
        </p:spPr>
        <p:txBody>
          <a:bodyPr anchorCtr="0" anchor="t" bIns="0" lIns="0" spcFirstLastPara="1" rIns="0" wrap="square" tIns="0">
            <a:spAutoFit/>
          </a:bodyPr>
          <a:lstStyle/>
          <a:p>
            <a:pPr indent="0" lvl="0" marL="0" rtl="0" algn="ctr">
              <a:spcBef>
                <a:spcPts val="0"/>
              </a:spcBef>
              <a:spcAft>
                <a:spcPts val="0"/>
              </a:spcAft>
              <a:buNone/>
            </a:pPr>
            <a:r>
              <a:rPr lang="en"/>
              <a:t>Coalitions can contribute to impressive and valuable change</a:t>
            </a:r>
            <a:endParaRPr/>
          </a:p>
        </p:txBody>
      </p:sp>
      <p:sp>
        <p:nvSpPr>
          <p:cNvPr id="333" name="Google Shape;333;p24"/>
          <p:cNvSpPr txBox="1"/>
          <p:nvPr>
            <p:ph idx="5" type="title"/>
          </p:nvPr>
        </p:nvSpPr>
        <p:spPr>
          <a:xfrm>
            <a:off x="2791950" y="1184200"/>
            <a:ext cx="2435100" cy="484800"/>
          </a:xfrm>
          <a:prstGeom prst="rect">
            <a:avLst/>
          </a:prstGeom>
        </p:spPr>
        <p:txBody>
          <a:bodyPr anchorCtr="0" anchor="t" bIns="0" lIns="0" spcFirstLastPara="1" rIns="0" wrap="square" tIns="0">
            <a:spAutoFit/>
          </a:bodyPr>
          <a:lstStyle/>
          <a:p>
            <a:pPr indent="0" lvl="0" marL="0" rtl="0" algn="ctr">
              <a:spcBef>
                <a:spcPts val="0"/>
              </a:spcBef>
              <a:spcAft>
                <a:spcPts val="0"/>
              </a:spcAft>
              <a:buNone/>
            </a:pPr>
            <a:r>
              <a:rPr lang="en"/>
              <a:t>Summary</a:t>
            </a:r>
            <a:endParaRPr/>
          </a:p>
        </p:txBody>
      </p:sp>
      <p:sp>
        <p:nvSpPr>
          <p:cNvPr id="334" name="Google Shape;334;p24"/>
          <p:cNvSpPr txBox="1"/>
          <p:nvPr>
            <p:ph idx="7" type="subTitle"/>
          </p:nvPr>
        </p:nvSpPr>
        <p:spPr>
          <a:xfrm>
            <a:off x="3088501" y="4046425"/>
            <a:ext cx="1844400" cy="1000500"/>
          </a:xfrm>
          <a:prstGeom prst="rect">
            <a:avLst/>
          </a:prstGeom>
        </p:spPr>
        <p:txBody>
          <a:bodyPr anchorCtr="0" anchor="t" bIns="0" lIns="0" spcFirstLastPara="1" rIns="0" wrap="square" tIns="0">
            <a:spAutoFit/>
          </a:bodyPr>
          <a:lstStyle/>
          <a:p>
            <a:pPr indent="-219709" lvl="0" marL="137160" rtl="0" algn="l">
              <a:spcBef>
                <a:spcPts val="0"/>
              </a:spcBef>
              <a:spcAft>
                <a:spcPts val="0"/>
              </a:spcAft>
              <a:buSzPts val="1300"/>
              <a:buChar char="●"/>
            </a:pPr>
            <a:r>
              <a:rPr lang="en"/>
              <a:t>A clear, shared vision</a:t>
            </a:r>
            <a:endParaRPr/>
          </a:p>
          <a:p>
            <a:pPr indent="-219709" lvl="0" marL="137160" rtl="0" algn="l">
              <a:spcBef>
                <a:spcPts val="0"/>
              </a:spcBef>
              <a:spcAft>
                <a:spcPts val="0"/>
              </a:spcAft>
              <a:buSzPts val="1300"/>
              <a:buChar char="●"/>
            </a:pPr>
            <a:r>
              <a:rPr lang="en"/>
              <a:t>Strong leadership and structure</a:t>
            </a:r>
            <a:endParaRPr/>
          </a:p>
          <a:p>
            <a:pPr indent="-219709" lvl="0" marL="137160" rtl="0" algn="l">
              <a:spcBef>
                <a:spcPts val="0"/>
              </a:spcBef>
              <a:spcAft>
                <a:spcPts val="0"/>
              </a:spcAft>
              <a:buSzPts val="1300"/>
              <a:buChar char="●"/>
            </a:pPr>
            <a:r>
              <a:rPr lang="en"/>
              <a:t>Good communication</a:t>
            </a:r>
            <a:endParaRPr/>
          </a:p>
          <a:p>
            <a:pPr indent="-219709" lvl="0" marL="137160" rtl="0" algn="l">
              <a:spcBef>
                <a:spcPts val="0"/>
              </a:spcBef>
              <a:spcAft>
                <a:spcPts val="0"/>
              </a:spcAft>
              <a:buSzPts val="1300"/>
              <a:buChar char="●"/>
            </a:pPr>
            <a:r>
              <a:rPr lang="en"/>
              <a:t>Active recruitment</a:t>
            </a:r>
            <a:endParaRPr/>
          </a:p>
        </p:txBody>
      </p:sp>
      <p:sp>
        <p:nvSpPr>
          <p:cNvPr id="335" name="Google Shape;335;p24"/>
          <p:cNvSpPr txBox="1"/>
          <p:nvPr>
            <p:ph idx="2" type="subTitle"/>
          </p:nvPr>
        </p:nvSpPr>
        <p:spPr>
          <a:xfrm>
            <a:off x="2881350" y="3163225"/>
            <a:ext cx="2256300" cy="800400"/>
          </a:xfrm>
          <a:prstGeom prst="rect">
            <a:avLst/>
          </a:prstGeom>
        </p:spPr>
        <p:txBody>
          <a:bodyPr anchorCtr="0" anchor="t" bIns="0" lIns="0" spcFirstLastPara="1" rIns="0" wrap="square" tIns="0">
            <a:spAutoFit/>
          </a:bodyPr>
          <a:lstStyle/>
          <a:p>
            <a:pPr indent="0" lvl="0" marL="0" rtl="0" algn="ctr">
              <a:spcBef>
                <a:spcPts val="0"/>
              </a:spcBef>
              <a:spcAft>
                <a:spcPts val="0"/>
              </a:spcAft>
              <a:buNone/>
            </a:pPr>
            <a:r>
              <a:rPr lang="en"/>
              <a:t>Many factors must be considered to develop and maintain an effective coalition, including:</a:t>
            </a:r>
            <a:endParaRPr/>
          </a:p>
        </p:txBody>
      </p:sp>
      <p:sp>
        <p:nvSpPr>
          <p:cNvPr id="336" name="Google Shape;336;p24"/>
          <p:cNvSpPr txBox="1"/>
          <p:nvPr>
            <p:ph idx="2" type="subTitle"/>
          </p:nvPr>
        </p:nvSpPr>
        <p:spPr>
          <a:xfrm>
            <a:off x="5249375" y="3163225"/>
            <a:ext cx="2256300" cy="600300"/>
          </a:xfrm>
          <a:prstGeom prst="rect">
            <a:avLst/>
          </a:prstGeom>
        </p:spPr>
        <p:txBody>
          <a:bodyPr anchorCtr="0" anchor="t" bIns="0" lIns="0" spcFirstLastPara="1" rIns="0" wrap="square" tIns="0">
            <a:spAutoFit/>
          </a:bodyPr>
          <a:lstStyle/>
          <a:p>
            <a:pPr indent="0" lvl="0" marL="0" rtl="0" algn="ctr">
              <a:spcBef>
                <a:spcPts val="0"/>
              </a:spcBef>
              <a:spcAft>
                <a:spcPts val="0"/>
              </a:spcAft>
              <a:buNone/>
            </a:pPr>
            <a:r>
              <a:rPr lang="en"/>
              <a:t>A coalition relies on its members to achieve a shared agenda</a:t>
            </a:r>
            <a:endParaRPr/>
          </a:p>
        </p:txBody>
      </p:sp>
      <p:sp>
        <p:nvSpPr>
          <p:cNvPr id="337" name="Google Shape;337;p24"/>
          <p:cNvSpPr/>
          <p:nvPr/>
        </p:nvSpPr>
        <p:spPr>
          <a:xfrm>
            <a:off x="1398225" y="2641350"/>
            <a:ext cx="387300" cy="387300"/>
          </a:xfrm>
          <a:prstGeom prst="ellipse">
            <a:avLst/>
          </a:prstGeom>
          <a:solidFill>
            <a:srgbClr val="FF6E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p24"/>
          <p:cNvSpPr txBox="1"/>
          <p:nvPr/>
        </p:nvSpPr>
        <p:spPr>
          <a:xfrm>
            <a:off x="1364770" y="2715759"/>
            <a:ext cx="454200" cy="238500"/>
          </a:xfrm>
          <a:prstGeom prst="rect">
            <a:avLst/>
          </a:prstGeom>
          <a:noFill/>
          <a:ln>
            <a:noFill/>
          </a:ln>
        </p:spPr>
        <p:txBody>
          <a:bodyPr anchorCtr="0" anchor="t" bIns="0" lIns="0" spcFirstLastPara="1" rIns="0" wrap="square" tIns="0">
            <a:spAutoFit/>
          </a:bodyPr>
          <a:lstStyle/>
          <a:p>
            <a:pPr indent="0" lvl="0" marL="0" rtl="0" algn="ctr">
              <a:lnSpc>
                <a:spcPct val="115000"/>
              </a:lnSpc>
              <a:spcBef>
                <a:spcPts val="0"/>
              </a:spcBef>
              <a:spcAft>
                <a:spcPts val="500"/>
              </a:spcAft>
              <a:buNone/>
            </a:pPr>
            <a:r>
              <a:rPr lang="en" sz="1550">
                <a:solidFill>
                  <a:schemeClr val="lt1"/>
                </a:solidFill>
                <a:latin typeface="Nunito ExtraBold"/>
                <a:ea typeface="Nunito ExtraBold"/>
                <a:cs typeface="Nunito ExtraBold"/>
                <a:sym typeface="Nunito ExtraBold"/>
              </a:rPr>
              <a:t>1</a:t>
            </a:r>
            <a:endParaRPr sz="1600">
              <a:latin typeface="Nunito ExtraBold"/>
              <a:ea typeface="Nunito ExtraBold"/>
              <a:cs typeface="Nunito ExtraBold"/>
              <a:sym typeface="Nunito ExtraBold"/>
            </a:endParaRPr>
          </a:p>
        </p:txBody>
      </p:sp>
      <p:sp>
        <p:nvSpPr>
          <p:cNvPr id="339" name="Google Shape;339;p24"/>
          <p:cNvSpPr/>
          <p:nvPr/>
        </p:nvSpPr>
        <p:spPr>
          <a:xfrm>
            <a:off x="3815850" y="2641350"/>
            <a:ext cx="387300" cy="387300"/>
          </a:xfrm>
          <a:prstGeom prst="ellipse">
            <a:avLst/>
          </a:prstGeom>
          <a:solidFill>
            <a:srgbClr val="FF6E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p24"/>
          <p:cNvSpPr txBox="1"/>
          <p:nvPr/>
        </p:nvSpPr>
        <p:spPr>
          <a:xfrm>
            <a:off x="3782395" y="2715759"/>
            <a:ext cx="454200" cy="238500"/>
          </a:xfrm>
          <a:prstGeom prst="rect">
            <a:avLst/>
          </a:prstGeom>
          <a:noFill/>
          <a:ln>
            <a:noFill/>
          </a:ln>
        </p:spPr>
        <p:txBody>
          <a:bodyPr anchorCtr="0" anchor="t" bIns="0" lIns="0" spcFirstLastPara="1" rIns="0" wrap="square" tIns="0">
            <a:spAutoFit/>
          </a:bodyPr>
          <a:lstStyle/>
          <a:p>
            <a:pPr indent="0" lvl="0" marL="0" rtl="0" algn="ctr">
              <a:lnSpc>
                <a:spcPct val="115000"/>
              </a:lnSpc>
              <a:spcBef>
                <a:spcPts val="0"/>
              </a:spcBef>
              <a:spcAft>
                <a:spcPts val="500"/>
              </a:spcAft>
              <a:buNone/>
            </a:pPr>
            <a:r>
              <a:rPr lang="en" sz="1550">
                <a:solidFill>
                  <a:schemeClr val="lt1"/>
                </a:solidFill>
                <a:latin typeface="Nunito ExtraBold"/>
                <a:ea typeface="Nunito ExtraBold"/>
                <a:cs typeface="Nunito ExtraBold"/>
                <a:sym typeface="Nunito ExtraBold"/>
              </a:rPr>
              <a:t>2</a:t>
            </a:r>
            <a:endParaRPr sz="1600">
              <a:latin typeface="Nunito ExtraBold"/>
              <a:ea typeface="Nunito ExtraBold"/>
              <a:cs typeface="Nunito ExtraBold"/>
              <a:sym typeface="Nunito ExtraBold"/>
            </a:endParaRPr>
          </a:p>
        </p:txBody>
      </p:sp>
      <p:sp>
        <p:nvSpPr>
          <p:cNvPr id="341" name="Google Shape;341;p24"/>
          <p:cNvSpPr/>
          <p:nvPr/>
        </p:nvSpPr>
        <p:spPr>
          <a:xfrm>
            <a:off x="6183875" y="2641350"/>
            <a:ext cx="387300" cy="387300"/>
          </a:xfrm>
          <a:prstGeom prst="ellipse">
            <a:avLst/>
          </a:prstGeom>
          <a:solidFill>
            <a:srgbClr val="FF6E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p24"/>
          <p:cNvSpPr txBox="1"/>
          <p:nvPr/>
        </p:nvSpPr>
        <p:spPr>
          <a:xfrm>
            <a:off x="6150420" y="2715759"/>
            <a:ext cx="454200" cy="238500"/>
          </a:xfrm>
          <a:prstGeom prst="rect">
            <a:avLst/>
          </a:prstGeom>
          <a:noFill/>
          <a:ln>
            <a:noFill/>
          </a:ln>
        </p:spPr>
        <p:txBody>
          <a:bodyPr anchorCtr="0" anchor="t" bIns="0" lIns="0" spcFirstLastPara="1" rIns="0" wrap="square" tIns="0">
            <a:spAutoFit/>
          </a:bodyPr>
          <a:lstStyle/>
          <a:p>
            <a:pPr indent="0" lvl="0" marL="0" rtl="0" algn="ctr">
              <a:lnSpc>
                <a:spcPct val="115000"/>
              </a:lnSpc>
              <a:spcBef>
                <a:spcPts val="0"/>
              </a:spcBef>
              <a:spcAft>
                <a:spcPts val="500"/>
              </a:spcAft>
              <a:buNone/>
            </a:pPr>
            <a:r>
              <a:rPr lang="en" sz="1550">
                <a:solidFill>
                  <a:schemeClr val="lt1"/>
                </a:solidFill>
                <a:latin typeface="Nunito ExtraBold"/>
                <a:ea typeface="Nunito ExtraBold"/>
                <a:cs typeface="Nunito ExtraBold"/>
                <a:sym typeface="Nunito ExtraBold"/>
              </a:rPr>
              <a:t>3</a:t>
            </a:r>
            <a:endParaRPr sz="1600">
              <a:latin typeface="Nunito ExtraBold"/>
              <a:ea typeface="Nunito ExtraBold"/>
              <a:cs typeface="Nunito ExtraBold"/>
              <a:sym typeface="Nunito ExtraBold"/>
            </a:endParaRPr>
          </a:p>
        </p:txBody>
      </p:sp>
      <p:pic>
        <p:nvPicPr>
          <p:cNvPr id="343" name="Google Shape;343;p24"/>
          <p:cNvPicPr preferRelativeResize="0"/>
          <p:nvPr/>
        </p:nvPicPr>
        <p:blipFill rotWithShape="1">
          <a:blip r:embed="rId4">
            <a:alphaModFix/>
          </a:blip>
          <a:srcRect b="48815" l="0" r="0" t="0"/>
          <a:stretch/>
        </p:blipFill>
        <p:spPr>
          <a:xfrm flipH="1" rot="10800000">
            <a:off x="1479122" y="2057413"/>
            <a:ext cx="175500" cy="494075"/>
          </a:xfrm>
          <a:prstGeom prst="rect">
            <a:avLst/>
          </a:prstGeom>
          <a:noFill/>
          <a:ln>
            <a:noFill/>
          </a:ln>
        </p:spPr>
      </p:pic>
      <p:pic>
        <p:nvPicPr>
          <p:cNvPr id="344" name="Google Shape;344;p24"/>
          <p:cNvPicPr preferRelativeResize="0"/>
          <p:nvPr/>
        </p:nvPicPr>
        <p:blipFill rotWithShape="1">
          <a:blip r:embed="rId4">
            <a:alphaModFix/>
          </a:blip>
          <a:srcRect b="18227" l="0" r="0" t="0"/>
          <a:stretch/>
        </p:blipFill>
        <p:spPr>
          <a:xfrm flipH="1" rot="10800000">
            <a:off x="3922941" y="1764518"/>
            <a:ext cx="175500" cy="789350"/>
          </a:xfrm>
          <a:prstGeom prst="rect">
            <a:avLst/>
          </a:prstGeom>
          <a:noFill/>
          <a:ln>
            <a:noFill/>
          </a:ln>
        </p:spPr>
      </p:pic>
      <p:pic>
        <p:nvPicPr>
          <p:cNvPr id="345" name="Google Shape;345;p24"/>
          <p:cNvPicPr preferRelativeResize="0"/>
          <p:nvPr/>
        </p:nvPicPr>
        <p:blipFill rotWithShape="1">
          <a:blip r:embed="rId4">
            <a:alphaModFix/>
          </a:blip>
          <a:srcRect b="48815" l="0" r="0" t="0"/>
          <a:stretch/>
        </p:blipFill>
        <p:spPr>
          <a:xfrm flipH="1" rot="10800000">
            <a:off x="6270725" y="2057413"/>
            <a:ext cx="175500" cy="494075"/>
          </a:xfrm>
          <a:prstGeom prst="rect">
            <a:avLst/>
          </a:prstGeom>
          <a:noFill/>
          <a:ln>
            <a:noFill/>
          </a:ln>
        </p:spPr>
      </p:pic>
      <p:pic>
        <p:nvPicPr>
          <p:cNvPr id="346" name="Google Shape;346;p24"/>
          <p:cNvPicPr preferRelativeResize="0"/>
          <p:nvPr/>
        </p:nvPicPr>
        <p:blipFill rotWithShape="1">
          <a:blip r:embed="rId5">
            <a:alphaModFix/>
          </a:blip>
          <a:srcRect b="9" l="0" r="19178" t="19"/>
          <a:stretch/>
        </p:blipFill>
        <p:spPr>
          <a:xfrm>
            <a:off x="1543875" y="2087150"/>
            <a:ext cx="4855726" cy="548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0" name="Shape 350"/>
        <p:cNvGrpSpPr/>
        <p:nvPr/>
      </p:nvGrpSpPr>
      <p:grpSpPr>
        <a:xfrm>
          <a:off x="0" y="0"/>
          <a:ext cx="0" cy="0"/>
          <a:chOff x="0" y="0"/>
          <a:chExt cx="0" cy="0"/>
        </a:xfrm>
      </p:grpSpPr>
      <p:sp>
        <p:nvSpPr>
          <p:cNvPr id="351" name="Google Shape;351;p25"/>
          <p:cNvSpPr/>
          <p:nvPr/>
        </p:nvSpPr>
        <p:spPr>
          <a:xfrm>
            <a:off x="0" y="428475"/>
            <a:ext cx="3656722" cy="3195522"/>
          </a:xfrm>
          <a:custGeom>
            <a:rect b="b" l="l" r="r" t="t"/>
            <a:pathLst>
              <a:path extrusionOk="0" h="4751705" w="5437505">
                <a:moveTo>
                  <a:pt x="5023650" y="0"/>
                </a:moveTo>
                <a:lnTo>
                  <a:pt x="0" y="0"/>
                </a:lnTo>
                <a:lnTo>
                  <a:pt x="0" y="3814908"/>
                </a:lnTo>
                <a:lnTo>
                  <a:pt x="52338" y="3866359"/>
                </a:lnTo>
                <a:lnTo>
                  <a:pt x="84915" y="3897161"/>
                </a:lnTo>
                <a:lnTo>
                  <a:pt x="117924" y="3927508"/>
                </a:lnTo>
                <a:lnTo>
                  <a:pt x="151359" y="3957392"/>
                </a:lnTo>
                <a:lnTo>
                  <a:pt x="185215" y="3986810"/>
                </a:lnTo>
                <a:lnTo>
                  <a:pt x="219487" y="4015757"/>
                </a:lnTo>
                <a:lnTo>
                  <a:pt x="254170" y="4044227"/>
                </a:lnTo>
                <a:lnTo>
                  <a:pt x="289259" y="4072215"/>
                </a:lnTo>
                <a:lnTo>
                  <a:pt x="324749" y="4099716"/>
                </a:lnTo>
                <a:lnTo>
                  <a:pt x="360634" y="4126725"/>
                </a:lnTo>
                <a:lnTo>
                  <a:pt x="396910" y="4153238"/>
                </a:lnTo>
                <a:lnTo>
                  <a:pt x="433571" y="4179248"/>
                </a:lnTo>
                <a:lnTo>
                  <a:pt x="470613" y="4204752"/>
                </a:lnTo>
                <a:lnTo>
                  <a:pt x="508031" y="4229743"/>
                </a:lnTo>
                <a:lnTo>
                  <a:pt x="545819" y="4254217"/>
                </a:lnTo>
                <a:lnTo>
                  <a:pt x="583972" y="4278169"/>
                </a:lnTo>
                <a:lnTo>
                  <a:pt x="622486" y="4301594"/>
                </a:lnTo>
                <a:lnTo>
                  <a:pt x="661355" y="4324487"/>
                </a:lnTo>
                <a:lnTo>
                  <a:pt x="700574" y="4346842"/>
                </a:lnTo>
                <a:lnTo>
                  <a:pt x="740138" y="4368654"/>
                </a:lnTo>
                <a:lnTo>
                  <a:pt x="780043" y="4389919"/>
                </a:lnTo>
                <a:lnTo>
                  <a:pt x="820282" y="4410632"/>
                </a:lnTo>
                <a:lnTo>
                  <a:pt x="860851" y="4430787"/>
                </a:lnTo>
                <a:lnTo>
                  <a:pt x="901746" y="4450379"/>
                </a:lnTo>
                <a:lnTo>
                  <a:pt x="942960" y="4469403"/>
                </a:lnTo>
                <a:lnTo>
                  <a:pt x="984488" y="4487855"/>
                </a:lnTo>
                <a:lnTo>
                  <a:pt x="1026327" y="4505729"/>
                </a:lnTo>
                <a:lnTo>
                  <a:pt x="1068470" y="4523019"/>
                </a:lnTo>
                <a:lnTo>
                  <a:pt x="1110913" y="4539722"/>
                </a:lnTo>
                <a:lnTo>
                  <a:pt x="1153650" y="4555832"/>
                </a:lnTo>
                <a:lnTo>
                  <a:pt x="1196677" y="4571344"/>
                </a:lnTo>
                <a:lnTo>
                  <a:pt x="1239988" y="4586252"/>
                </a:lnTo>
                <a:lnTo>
                  <a:pt x="1283579" y="4600553"/>
                </a:lnTo>
                <a:lnTo>
                  <a:pt x="1327444" y="4614240"/>
                </a:lnTo>
                <a:lnTo>
                  <a:pt x="1371578" y="4627308"/>
                </a:lnTo>
                <a:lnTo>
                  <a:pt x="1415976" y="4639754"/>
                </a:lnTo>
                <a:lnTo>
                  <a:pt x="1460634" y="4651571"/>
                </a:lnTo>
                <a:lnTo>
                  <a:pt x="1505545" y="4662754"/>
                </a:lnTo>
                <a:lnTo>
                  <a:pt x="1550706" y="4673299"/>
                </a:lnTo>
                <a:lnTo>
                  <a:pt x="1596110" y="4683200"/>
                </a:lnTo>
                <a:lnTo>
                  <a:pt x="1641754" y="4692452"/>
                </a:lnTo>
                <a:lnTo>
                  <a:pt x="1687631" y="4701051"/>
                </a:lnTo>
                <a:lnTo>
                  <a:pt x="1733737" y="4708991"/>
                </a:lnTo>
                <a:lnTo>
                  <a:pt x="1780067" y="4716266"/>
                </a:lnTo>
                <a:lnTo>
                  <a:pt x="1826615" y="4722873"/>
                </a:lnTo>
                <a:lnTo>
                  <a:pt x="1873377" y="4728807"/>
                </a:lnTo>
                <a:lnTo>
                  <a:pt x="1920347" y="4734060"/>
                </a:lnTo>
                <a:lnTo>
                  <a:pt x="1967521" y="4738630"/>
                </a:lnTo>
                <a:lnTo>
                  <a:pt x="2014894" y="4742511"/>
                </a:lnTo>
                <a:lnTo>
                  <a:pt x="2062459" y="4745697"/>
                </a:lnTo>
                <a:lnTo>
                  <a:pt x="2110213" y="4748185"/>
                </a:lnTo>
                <a:lnTo>
                  <a:pt x="2158150" y="4749967"/>
                </a:lnTo>
                <a:lnTo>
                  <a:pt x="2206266" y="4751041"/>
                </a:lnTo>
                <a:lnTo>
                  <a:pt x="2254554" y="4751400"/>
                </a:lnTo>
                <a:lnTo>
                  <a:pt x="2302842" y="4751041"/>
                </a:lnTo>
                <a:lnTo>
                  <a:pt x="2350958" y="4749967"/>
                </a:lnTo>
                <a:lnTo>
                  <a:pt x="2398894" y="4748185"/>
                </a:lnTo>
                <a:lnTo>
                  <a:pt x="2446648" y="4745697"/>
                </a:lnTo>
                <a:lnTo>
                  <a:pt x="2494213" y="4742511"/>
                </a:lnTo>
                <a:lnTo>
                  <a:pt x="2541585" y="4738630"/>
                </a:lnTo>
                <a:lnTo>
                  <a:pt x="2588759" y="4734060"/>
                </a:lnTo>
                <a:lnTo>
                  <a:pt x="2635729" y="4728807"/>
                </a:lnTo>
                <a:lnTo>
                  <a:pt x="2682491" y="4722873"/>
                </a:lnTo>
                <a:lnTo>
                  <a:pt x="2729039" y="4716266"/>
                </a:lnTo>
                <a:lnTo>
                  <a:pt x="2775368" y="4708991"/>
                </a:lnTo>
                <a:lnTo>
                  <a:pt x="2821474" y="4701051"/>
                </a:lnTo>
                <a:lnTo>
                  <a:pt x="2867351" y="4692452"/>
                </a:lnTo>
                <a:lnTo>
                  <a:pt x="2912994" y="4683200"/>
                </a:lnTo>
                <a:lnTo>
                  <a:pt x="2958398" y="4673299"/>
                </a:lnTo>
                <a:lnTo>
                  <a:pt x="3003558" y="4662754"/>
                </a:lnTo>
                <a:lnTo>
                  <a:pt x="3048470" y="4651571"/>
                </a:lnTo>
                <a:lnTo>
                  <a:pt x="3093127" y="4639754"/>
                </a:lnTo>
                <a:lnTo>
                  <a:pt x="3137525" y="4627308"/>
                </a:lnTo>
                <a:lnTo>
                  <a:pt x="3181659" y="4614240"/>
                </a:lnTo>
                <a:lnTo>
                  <a:pt x="3225524" y="4600553"/>
                </a:lnTo>
                <a:lnTo>
                  <a:pt x="3269114" y="4586252"/>
                </a:lnTo>
                <a:lnTo>
                  <a:pt x="3312425" y="4571344"/>
                </a:lnTo>
                <a:lnTo>
                  <a:pt x="3355452" y="4555832"/>
                </a:lnTo>
                <a:lnTo>
                  <a:pt x="3398189" y="4539722"/>
                </a:lnTo>
                <a:lnTo>
                  <a:pt x="3440631" y="4523019"/>
                </a:lnTo>
                <a:lnTo>
                  <a:pt x="3482774" y="4505729"/>
                </a:lnTo>
                <a:lnTo>
                  <a:pt x="3524613" y="4487855"/>
                </a:lnTo>
                <a:lnTo>
                  <a:pt x="3566141" y="4469403"/>
                </a:lnTo>
                <a:lnTo>
                  <a:pt x="3607355" y="4450379"/>
                </a:lnTo>
                <a:lnTo>
                  <a:pt x="3648249" y="4430787"/>
                </a:lnTo>
                <a:lnTo>
                  <a:pt x="3688818" y="4410632"/>
                </a:lnTo>
                <a:lnTo>
                  <a:pt x="3729058" y="4389919"/>
                </a:lnTo>
                <a:lnTo>
                  <a:pt x="3768962" y="4368654"/>
                </a:lnTo>
                <a:lnTo>
                  <a:pt x="3808526" y="4346842"/>
                </a:lnTo>
                <a:lnTo>
                  <a:pt x="3847745" y="4324487"/>
                </a:lnTo>
                <a:lnTo>
                  <a:pt x="3886614" y="4301594"/>
                </a:lnTo>
                <a:lnTo>
                  <a:pt x="3925127" y="4278169"/>
                </a:lnTo>
                <a:lnTo>
                  <a:pt x="3963280" y="4254217"/>
                </a:lnTo>
                <a:lnTo>
                  <a:pt x="4001068" y="4229743"/>
                </a:lnTo>
                <a:lnTo>
                  <a:pt x="4038486" y="4204752"/>
                </a:lnTo>
                <a:lnTo>
                  <a:pt x="4075528" y="4179248"/>
                </a:lnTo>
                <a:lnTo>
                  <a:pt x="4112189" y="4153238"/>
                </a:lnTo>
                <a:lnTo>
                  <a:pt x="4148465" y="4126725"/>
                </a:lnTo>
                <a:lnTo>
                  <a:pt x="4184350" y="4099716"/>
                </a:lnTo>
                <a:lnTo>
                  <a:pt x="4219839" y="4072215"/>
                </a:lnTo>
                <a:lnTo>
                  <a:pt x="4254928" y="4044227"/>
                </a:lnTo>
                <a:lnTo>
                  <a:pt x="4289611" y="4015757"/>
                </a:lnTo>
                <a:lnTo>
                  <a:pt x="4323883" y="3986810"/>
                </a:lnTo>
                <a:lnTo>
                  <a:pt x="4357739" y="3957392"/>
                </a:lnTo>
                <a:lnTo>
                  <a:pt x="4391173" y="3927508"/>
                </a:lnTo>
                <a:lnTo>
                  <a:pt x="4424182" y="3897161"/>
                </a:lnTo>
                <a:lnTo>
                  <a:pt x="4456760" y="3866359"/>
                </a:lnTo>
                <a:lnTo>
                  <a:pt x="4488901" y="3835105"/>
                </a:lnTo>
                <a:lnTo>
                  <a:pt x="4520602" y="3803405"/>
                </a:lnTo>
                <a:lnTo>
                  <a:pt x="4551856" y="3771263"/>
                </a:lnTo>
                <a:lnTo>
                  <a:pt x="4582658" y="3738685"/>
                </a:lnTo>
                <a:lnTo>
                  <a:pt x="4613004" y="3705676"/>
                </a:lnTo>
                <a:lnTo>
                  <a:pt x="4642889" y="3672241"/>
                </a:lnTo>
                <a:lnTo>
                  <a:pt x="4672307" y="3638385"/>
                </a:lnTo>
                <a:lnTo>
                  <a:pt x="4701253" y="3604113"/>
                </a:lnTo>
                <a:lnTo>
                  <a:pt x="4729723" y="3569430"/>
                </a:lnTo>
                <a:lnTo>
                  <a:pt x="4757711" y="3534342"/>
                </a:lnTo>
                <a:lnTo>
                  <a:pt x="4785212" y="3498852"/>
                </a:lnTo>
                <a:lnTo>
                  <a:pt x="4812221" y="3462967"/>
                </a:lnTo>
                <a:lnTo>
                  <a:pt x="4838734" y="3426691"/>
                </a:lnTo>
                <a:lnTo>
                  <a:pt x="4864744" y="3390029"/>
                </a:lnTo>
                <a:lnTo>
                  <a:pt x="4890248" y="3352987"/>
                </a:lnTo>
                <a:lnTo>
                  <a:pt x="4915239" y="3315570"/>
                </a:lnTo>
                <a:lnTo>
                  <a:pt x="4939713" y="3277782"/>
                </a:lnTo>
                <a:lnTo>
                  <a:pt x="4963665" y="3239628"/>
                </a:lnTo>
                <a:lnTo>
                  <a:pt x="4987090" y="3201115"/>
                </a:lnTo>
                <a:lnTo>
                  <a:pt x="5009982" y="3162246"/>
                </a:lnTo>
                <a:lnTo>
                  <a:pt x="5032337" y="3123027"/>
                </a:lnTo>
                <a:lnTo>
                  <a:pt x="5054150" y="3083462"/>
                </a:lnTo>
                <a:lnTo>
                  <a:pt x="5075415" y="3043558"/>
                </a:lnTo>
                <a:lnTo>
                  <a:pt x="5096127" y="3003319"/>
                </a:lnTo>
                <a:lnTo>
                  <a:pt x="5116282" y="2962749"/>
                </a:lnTo>
                <a:lnTo>
                  <a:pt x="5135874" y="2921855"/>
                </a:lnTo>
                <a:lnTo>
                  <a:pt x="5154899" y="2880641"/>
                </a:lnTo>
                <a:lnTo>
                  <a:pt x="5173350" y="2839112"/>
                </a:lnTo>
                <a:lnTo>
                  <a:pt x="5191224" y="2797274"/>
                </a:lnTo>
                <a:lnTo>
                  <a:pt x="5208515" y="2755131"/>
                </a:lnTo>
                <a:lnTo>
                  <a:pt x="5225218" y="2712688"/>
                </a:lnTo>
                <a:lnTo>
                  <a:pt x="5241327" y="2669950"/>
                </a:lnTo>
                <a:lnTo>
                  <a:pt x="5256839" y="2626924"/>
                </a:lnTo>
                <a:lnTo>
                  <a:pt x="5271748" y="2583612"/>
                </a:lnTo>
                <a:lnTo>
                  <a:pt x="5286048" y="2540022"/>
                </a:lnTo>
                <a:lnTo>
                  <a:pt x="5299735" y="2496157"/>
                </a:lnTo>
                <a:lnTo>
                  <a:pt x="5312804" y="2452023"/>
                </a:lnTo>
                <a:lnTo>
                  <a:pt x="5325249" y="2407624"/>
                </a:lnTo>
                <a:lnTo>
                  <a:pt x="5337066" y="2362967"/>
                </a:lnTo>
                <a:lnTo>
                  <a:pt x="5348249" y="2318055"/>
                </a:lnTo>
                <a:lnTo>
                  <a:pt x="5358794" y="2272895"/>
                </a:lnTo>
                <a:lnTo>
                  <a:pt x="5368695" y="2227490"/>
                </a:lnTo>
                <a:lnTo>
                  <a:pt x="5377947" y="2181847"/>
                </a:lnTo>
                <a:lnTo>
                  <a:pt x="5386546" y="2135970"/>
                </a:lnTo>
                <a:lnTo>
                  <a:pt x="5394486" y="2089864"/>
                </a:lnTo>
                <a:lnTo>
                  <a:pt x="5401762" y="2043534"/>
                </a:lnTo>
                <a:lnTo>
                  <a:pt x="5408369" y="1996986"/>
                </a:lnTo>
                <a:lnTo>
                  <a:pt x="5414302" y="1950224"/>
                </a:lnTo>
                <a:lnTo>
                  <a:pt x="5419556" y="1903253"/>
                </a:lnTo>
                <a:lnTo>
                  <a:pt x="5424126" y="1856079"/>
                </a:lnTo>
                <a:lnTo>
                  <a:pt x="5428006" y="1808707"/>
                </a:lnTo>
                <a:lnTo>
                  <a:pt x="5431193" y="1761141"/>
                </a:lnTo>
                <a:lnTo>
                  <a:pt x="5433680" y="1713387"/>
                </a:lnTo>
                <a:lnTo>
                  <a:pt x="5435463" y="1665450"/>
                </a:lnTo>
                <a:lnTo>
                  <a:pt x="5436536" y="1617335"/>
                </a:lnTo>
                <a:lnTo>
                  <a:pt x="5436895" y="1569046"/>
                </a:lnTo>
                <a:lnTo>
                  <a:pt x="5436482" y="1517274"/>
                </a:lnTo>
                <a:lnTo>
                  <a:pt x="5435247" y="1465702"/>
                </a:lnTo>
                <a:lnTo>
                  <a:pt x="5433197" y="1414335"/>
                </a:lnTo>
                <a:lnTo>
                  <a:pt x="5430337" y="1363182"/>
                </a:lnTo>
                <a:lnTo>
                  <a:pt x="5426675" y="1312246"/>
                </a:lnTo>
                <a:lnTo>
                  <a:pt x="5422216" y="1261536"/>
                </a:lnTo>
                <a:lnTo>
                  <a:pt x="5416967" y="1211056"/>
                </a:lnTo>
                <a:lnTo>
                  <a:pt x="5410933" y="1160814"/>
                </a:lnTo>
                <a:lnTo>
                  <a:pt x="5404122" y="1110815"/>
                </a:lnTo>
                <a:lnTo>
                  <a:pt x="5396539" y="1061066"/>
                </a:lnTo>
                <a:lnTo>
                  <a:pt x="5388191" y="1011572"/>
                </a:lnTo>
                <a:lnTo>
                  <a:pt x="5379084" y="962341"/>
                </a:lnTo>
                <a:lnTo>
                  <a:pt x="5369225" y="913378"/>
                </a:lnTo>
                <a:lnTo>
                  <a:pt x="5358619" y="864689"/>
                </a:lnTo>
                <a:lnTo>
                  <a:pt x="5347273" y="816281"/>
                </a:lnTo>
                <a:lnTo>
                  <a:pt x="5335193" y="768160"/>
                </a:lnTo>
                <a:lnTo>
                  <a:pt x="5322386" y="720331"/>
                </a:lnTo>
                <a:lnTo>
                  <a:pt x="5308857" y="672802"/>
                </a:lnTo>
                <a:lnTo>
                  <a:pt x="5294613" y="625579"/>
                </a:lnTo>
                <a:lnTo>
                  <a:pt x="5279661" y="578667"/>
                </a:lnTo>
                <a:lnTo>
                  <a:pt x="5264006" y="532073"/>
                </a:lnTo>
                <a:lnTo>
                  <a:pt x="5247656" y="485803"/>
                </a:lnTo>
                <a:lnTo>
                  <a:pt x="5230615" y="439864"/>
                </a:lnTo>
                <a:lnTo>
                  <a:pt x="5212891" y="394261"/>
                </a:lnTo>
                <a:lnTo>
                  <a:pt x="5194489" y="349000"/>
                </a:lnTo>
                <a:lnTo>
                  <a:pt x="5175417" y="304089"/>
                </a:lnTo>
                <a:lnTo>
                  <a:pt x="5155680" y="259532"/>
                </a:lnTo>
                <a:lnTo>
                  <a:pt x="5135284" y="215337"/>
                </a:lnTo>
                <a:lnTo>
                  <a:pt x="5114236" y="171510"/>
                </a:lnTo>
                <a:lnTo>
                  <a:pt x="5092543" y="128056"/>
                </a:lnTo>
                <a:lnTo>
                  <a:pt x="5070210" y="84982"/>
                </a:lnTo>
                <a:lnTo>
                  <a:pt x="5047243" y="42295"/>
                </a:lnTo>
                <a:lnTo>
                  <a:pt x="5023650" y="0"/>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300">
              <a:solidFill>
                <a:schemeClr val="dk1"/>
              </a:solidFill>
              <a:latin typeface="Calibri"/>
              <a:ea typeface="Calibri"/>
              <a:cs typeface="Calibri"/>
              <a:sym typeface="Calibri"/>
            </a:endParaRPr>
          </a:p>
        </p:txBody>
      </p:sp>
      <p:sp>
        <p:nvSpPr>
          <p:cNvPr id="352" name="Google Shape;352;p25"/>
          <p:cNvSpPr txBox="1"/>
          <p:nvPr>
            <p:ph idx="12" type="sldNum"/>
          </p:nvPr>
        </p:nvSpPr>
        <p:spPr>
          <a:xfrm>
            <a:off x="6065986" y="2740605"/>
            <a:ext cx="1844400" cy="200100"/>
          </a:xfrm>
          <a:prstGeom prst="rect">
            <a:avLst/>
          </a:prstGeom>
        </p:spPr>
        <p:txBody>
          <a:bodyPr anchorCtr="0" anchor="t" bIns="0" lIns="0" spcFirstLastPara="1" rIns="0" wrap="square" tIns="0">
            <a:sp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sp>
        <p:nvSpPr>
          <p:cNvPr id="353" name="Google Shape;353;p25"/>
          <p:cNvSpPr/>
          <p:nvPr/>
        </p:nvSpPr>
        <p:spPr>
          <a:xfrm>
            <a:off x="4124950" y="2353575"/>
            <a:ext cx="2943600" cy="2943600"/>
          </a:xfrm>
          <a:prstGeom prst="ellipse">
            <a:avLst/>
          </a:prstGeom>
          <a:solidFill>
            <a:srgbClr val="FF6E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354" name="Google Shape;354;p25"/>
          <p:cNvSpPr txBox="1"/>
          <p:nvPr/>
        </p:nvSpPr>
        <p:spPr>
          <a:xfrm>
            <a:off x="4551350" y="3680912"/>
            <a:ext cx="2090700" cy="802200"/>
          </a:xfrm>
          <a:prstGeom prst="rect">
            <a:avLst/>
          </a:prstGeom>
          <a:noFill/>
          <a:ln>
            <a:noFill/>
          </a:ln>
        </p:spPr>
        <p:txBody>
          <a:bodyPr anchorCtr="0" anchor="t" bIns="0" lIns="0" spcFirstLastPara="1" rIns="0" wrap="square" tIns="1900">
            <a:spAutoFit/>
          </a:bodyPr>
          <a:lstStyle/>
          <a:p>
            <a:pPr indent="0" lvl="0" marL="0" rtl="0" algn="ctr">
              <a:spcBef>
                <a:spcPts val="0"/>
              </a:spcBef>
              <a:spcAft>
                <a:spcPts val="0"/>
              </a:spcAft>
              <a:buClr>
                <a:srgbClr val="33C9D1"/>
              </a:buClr>
              <a:buSzPts val="1050"/>
              <a:buFont typeface="Open Sans"/>
              <a:buNone/>
            </a:pPr>
            <a:r>
              <a:rPr lang="en" sz="1300">
                <a:solidFill>
                  <a:schemeClr val="lt1"/>
                </a:solidFill>
                <a:latin typeface="Nunito ExtraBold"/>
                <a:ea typeface="Nunito ExtraBold"/>
                <a:cs typeface="Nunito ExtraBold"/>
                <a:sym typeface="Nunito ExtraBold"/>
              </a:rPr>
              <a:t>Read the case study, then form groups of three to five people to complete the exercise.</a:t>
            </a:r>
            <a:endParaRPr sz="1300">
              <a:solidFill>
                <a:schemeClr val="lt1"/>
              </a:solidFill>
              <a:latin typeface="Nunito ExtraBold"/>
              <a:ea typeface="Nunito ExtraBold"/>
              <a:cs typeface="Nunito ExtraBold"/>
              <a:sym typeface="Nunito ExtraBold"/>
            </a:endParaRPr>
          </a:p>
        </p:txBody>
      </p:sp>
      <p:sp>
        <p:nvSpPr>
          <p:cNvPr id="355" name="Google Shape;355;p25"/>
          <p:cNvSpPr txBox="1"/>
          <p:nvPr/>
        </p:nvSpPr>
        <p:spPr>
          <a:xfrm>
            <a:off x="4399875" y="3213837"/>
            <a:ext cx="2435100" cy="360300"/>
          </a:xfrm>
          <a:prstGeom prst="rect">
            <a:avLst/>
          </a:prstGeom>
          <a:noFill/>
          <a:ln>
            <a:noFill/>
          </a:ln>
        </p:spPr>
        <p:txBody>
          <a:bodyPr anchorCtr="0" anchor="t" bIns="0" lIns="0" spcFirstLastPara="1" rIns="0" wrap="square" tIns="0">
            <a:spAutoFit/>
          </a:bodyPr>
          <a:lstStyle/>
          <a:p>
            <a:pPr indent="0" lvl="0" marL="0" rtl="0" algn="ctr">
              <a:lnSpc>
                <a:spcPct val="90000"/>
              </a:lnSpc>
              <a:spcBef>
                <a:spcPts val="0"/>
              </a:spcBef>
              <a:spcAft>
                <a:spcPts val="0"/>
              </a:spcAft>
              <a:buNone/>
            </a:pPr>
            <a:r>
              <a:rPr lang="en" sz="2600">
                <a:solidFill>
                  <a:schemeClr val="lt1"/>
                </a:solidFill>
                <a:latin typeface="Nunito ExtraBold"/>
                <a:ea typeface="Nunito ExtraBold"/>
                <a:cs typeface="Nunito ExtraBold"/>
                <a:sym typeface="Nunito ExtraBold"/>
              </a:rPr>
              <a:t>Do the Work!</a:t>
            </a:r>
            <a:endParaRPr sz="2600">
              <a:solidFill>
                <a:schemeClr val="lt1"/>
              </a:solidFill>
              <a:latin typeface="Nunito ExtraBold"/>
              <a:ea typeface="Nunito ExtraBold"/>
              <a:cs typeface="Nunito ExtraBold"/>
              <a:sym typeface="Nunito ExtraBold"/>
            </a:endParaRPr>
          </a:p>
        </p:txBody>
      </p:sp>
      <p:sp>
        <p:nvSpPr>
          <p:cNvPr id="356" name="Google Shape;356;p25"/>
          <p:cNvSpPr txBox="1"/>
          <p:nvPr>
            <p:ph type="title"/>
          </p:nvPr>
        </p:nvSpPr>
        <p:spPr>
          <a:xfrm>
            <a:off x="519450" y="1184200"/>
            <a:ext cx="2435100" cy="1648500"/>
          </a:xfrm>
          <a:prstGeom prst="rect">
            <a:avLst/>
          </a:prstGeom>
        </p:spPr>
        <p:txBody>
          <a:bodyPr anchorCtr="0" anchor="t" bIns="0" lIns="0" spcFirstLastPara="1" rIns="0" wrap="square" tIns="0">
            <a:spAutoFit/>
          </a:bodyPr>
          <a:lstStyle/>
          <a:p>
            <a:pPr indent="0" lvl="0" marL="0" rtl="0" algn="l">
              <a:spcBef>
                <a:spcPts val="0"/>
              </a:spcBef>
              <a:spcAft>
                <a:spcPts val="0"/>
              </a:spcAft>
              <a:buNone/>
            </a:pPr>
            <a:r>
              <a:rPr lang="en" sz="2300"/>
              <a:t>Case Study: </a:t>
            </a:r>
            <a:endParaRPr sz="2300"/>
          </a:p>
          <a:p>
            <a:pPr indent="0" lvl="0" marL="0" rtl="0" algn="l">
              <a:spcBef>
                <a:spcPts val="0"/>
              </a:spcBef>
              <a:spcAft>
                <a:spcPts val="0"/>
              </a:spcAft>
              <a:buNone/>
            </a:pPr>
            <a:r>
              <a:rPr lang="en" sz="3200"/>
              <a:t>The Youth Act Alliance of Malawi</a:t>
            </a:r>
            <a:endParaRPr/>
          </a:p>
        </p:txBody>
      </p:sp>
      <p:sp>
        <p:nvSpPr>
          <p:cNvPr id="357" name="Google Shape;357;p25"/>
          <p:cNvSpPr txBox="1"/>
          <p:nvPr>
            <p:ph idx="7" type="subTitle"/>
          </p:nvPr>
        </p:nvSpPr>
        <p:spPr>
          <a:xfrm>
            <a:off x="659425" y="4053400"/>
            <a:ext cx="2480700" cy="890400"/>
          </a:xfrm>
          <a:prstGeom prst="rect">
            <a:avLst/>
          </a:prstGeom>
        </p:spPr>
        <p:txBody>
          <a:bodyPr anchorCtr="0" anchor="t" bIns="0" lIns="0" spcFirstLastPara="1" rIns="0" wrap="square" tIns="0">
            <a:spAutoFit/>
          </a:bodyPr>
          <a:lstStyle/>
          <a:p>
            <a:pPr indent="-219709" lvl="0" marL="137160" rtl="0" algn="l">
              <a:lnSpc>
                <a:spcPct val="115000"/>
              </a:lnSpc>
              <a:spcBef>
                <a:spcPts val="0"/>
              </a:spcBef>
              <a:spcAft>
                <a:spcPts val="0"/>
              </a:spcAft>
              <a:buClr>
                <a:srgbClr val="3F51F5"/>
              </a:buClr>
              <a:buSzPts val="1300"/>
              <a:buFont typeface="Nunito ExtraBold"/>
              <a:buChar char="●"/>
            </a:pPr>
            <a:r>
              <a:rPr lang="en">
                <a:solidFill>
                  <a:srgbClr val="3F51F5"/>
                </a:solidFill>
                <a:latin typeface="Nunito ExtraBold"/>
                <a:ea typeface="Nunito ExtraBold"/>
                <a:cs typeface="Nunito ExtraBold"/>
                <a:sym typeface="Nunito ExtraBold"/>
              </a:rPr>
              <a:t>Started in 2014</a:t>
            </a:r>
            <a:endParaRPr>
              <a:solidFill>
                <a:srgbClr val="3F51F5"/>
              </a:solidFill>
              <a:latin typeface="Nunito ExtraBold"/>
              <a:ea typeface="Nunito ExtraBold"/>
              <a:cs typeface="Nunito ExtraBold"/>
              <a:sym typeface="Nunito ExtraBold"/>
            </a:endParaRPr>
          </a:p>
          <a:p>
            <a:pPr indent="-219709" lvl="0" marL="137160" rtl="0" algn="l">
              <a:lnSpc>
                <a:spcPct val="115000"/>
              </a:lnSpc>
              <a:spcBef>
                <a:spcPts val="0"/>
              </a:spcBef>
              <a:spcAft>
                <a:spcPts val="0"/>
              </a:spcAft>
              <a:buClr>
                <a:srgbClr val="3F51F5"/>
              </a:buClr>
              <a:buSzPts val="1300"/>
              <a:buFont typeface="Nunito ExtraBold"/>
              <a:buChar char="●"/>
            </a:pPr>
            <a:r>
              <a:rPr lang="en">
                <a:solidFill>
                  <a:srgbClr val="3F51F5"/>
                </a:solidFill>
                <a:latin typeface="Nunito ExtraBold"/>
                <a:ea typeface="Nunito ExtraBold"/>
                <a:cs typeface="Nunito ExtraBold"/>
                <a:sym typeface="Nunito ExtraBold"/>
              </a:rPr>
              <a:t>Positive relationship with the National AIDS Commission and United Nations agencies</a:t>
            </a:r>
            <a:endParaRPr>
              <a:solidFill>
                <a:srgbClr val="3F51F5"/>
              </a:solidFill>
              <a:latin typeface="Nunito ExtraBold"/>
              <a:ea typeface="Nunito ExtraBold"/>
              <a:cs typeface="Nunito ExtraBold"/>
              <a:sym typeface="Nunito ExtraBold"/>
            </a:endParaRPr>
          </a:p>
        </p:txBody>
      </p:sp>
      <p:sp>
        <p:nvSpPr>
          <p:cNvPr id="358" name="Google Shape;358;p25"/>
          <p:cNvSpPr txBox="1"/>
          <p:nvPr>
            <p:ph idx="7" type="subTitle"/>
          </p:nvPr>
        </p:nvSpPr>
        <p:spPr>
          <a:xfrm>
            <a:off x="4124950" y="1017150"/>
            <a:ext cx="3124200" cy="1120500"/>
          </a:xfrm>
          <a:prstGeom prst="rect">
            <a:avLst/>
          </a:prstGeom>
        </p:spPr>
        <p:txBody>
          <a:bodyPr anchorCtr="0" anchor="t" bIns="0" lIns="0" spcFirstLastPara="1" rIns="0" wrap="square" tIns="0">
            <a:spAutoFit/>
          </a:bodyPr>
          <a:lstStyle/>
          <a:p>
            <a:pPr indent="0" lvl="0" marL="0" rtl="0" algn="l">
              <a:lnSpc>
                <a:spcPct val="115000"/>
              </a:lnSpc>
              <a:spcBef>
                <a:spcPts val="0"/>
              </a:spcBef>
              <a:spcAft>
                <a:spcPts val="0"/>
              </a:spcAft>
              <a:buNone/>
            </a:pPr>
            <a:r>
              <a:rPr b="1" lang="en">
                <a:solidFill>
                  <a:schemeClr val="hlink"/>
                </a:solidFill>
              </a:rPr>
              <a:t>Vision:</a:t>
            </a:r>
            <a:r>
              <a:rPr lang="en">
                <a:solidFill>
                  <a:schemeClr val="hlink"/>
                </a:solidFill>
              </a:rPr>
              <a:t> Safeguard children and young people in maternal health, newborn health, sexual and reproductive health and rights, and HIV programs in Malawi through advocacy</a:t>
            </a:r>
            <a:endParaRPr/>
          </a:p>
        </p:txBody>
      </p:sp>
      <p:pic>
        <p:nvPicPr>
          <p:cNvPr id="359" name="Google Shape;359;p25"/>
          <p:cNvPicPr preferRelativeResize="0"/>
          <p:nvPr/>
        </p:nvPicPr>
        <p:blipFill rotWithShape="1">
          <a:blip r:embed="rId3">
            <a:alphaModFix/>
          </a:blip>
          <a:srcRect b="-7192" l="0" r="0" t="0"/>
          <a:stretch/>
        </p:blipFill>
        <p:spPr>
          <a:xfrm flipH="1" rot="10800000">
            <a:off x="1330400" y="2906101"/>
            <a:ext cx="175500" cy="10347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pic>
        <p:nvPicPr>
          <p:cNvPr id="79" name="Google Shape;79;p8"/>
          <p:cNvPicPr preferRelativeResize="0"/>
          <p:nvPr/>
        </p:nvPicPr>
        <p:blipFill>
          <a:blip r:embed="rId3">
            <a:alphaModFix/>
          </a:blip>
          <a:stretch>
            <a:fillRect/>
          </a:stretch>
        </p:blipFill>
        <p:spPr>
          <a:xfrm>
            <a:off x="3016400" y="708775"/>
            <a:ext cx="4509250" cy="4493473"/>
          </a:xfrm>
          <a:prstGeom prst="rect">
            <a:avLst/>
          </a:prstGeom>
          <a:noFill/>
          <a:ln>
            <a:noFill/>
          </a:ln>
        </p:spPr>
      </p:pic>
      <p:sp>
        <p:nvSpPr>
          <p:cNvPr id="80" name="Google Shape;80;p8"/>
          <p:cNvSpPr/>
          <p:nvPr/>
        </p:nvSpPr>
        <p:spPr>
          <a:xfrm>
            <a:off x="0" y="428475"/>
            <a:ext cx="3126565" cy="2732230"/>
          </a:xfrm>
          <a:custGeom>
            <a:rect b="b" l="l" r="r" t="t"/>
            <a:pathLst>
              <a:path extrusionOk="0" h="4751705" w="5437505">
                <a:moveTo>
                  <a:pt x="5023650" y="0"/>
                </a:moveTo>
                <a:lnTo>
                  <a:pt x="0" y="0"/>
                </a:lnTo>
                <a:lnTo>
                  <a:pt x="0" y="3814908"/>
                </a:lnTo>
                <a:lnTo>
                  <a:pt x="52338" y="3866359"/>
                </a:lnTo>
                <a:lnTo>
                  <a:pt x="84915" y="3897161"/>
                </a:lnTo>
                <a:lnTo>
                  <a:pt x="117924" y="3927508"/>
                </a:lnTo>
                <a:lnTo>
                  <a:pt x="151359" y="3957392"/>
                </a:lnTo>
                <a:lnTo>
                  <a:pt x="185215" y="3986810"/>
                </a:lnTo>
                <a:lnTo>
                  <a:pt x="219487" y="4015757"/>
                </a:lnTo>
                <a:lnTo>
                  <a:pt x="254170" y="4044227"/>
                </a:lnTo>
                <a:lnTo>
                  <a:pt x="289259" y="4072215"/>
                </a:lnTo>
                <a:lnTo>
                  <a:pt x="324749" y="4099716"/>
                </a:lnTo>
                <a:lnTo>
                  <a:pt x="360634" y="4126725"/>
                </a:lnTo>
                <a:lnTo>
                  <a:pt x="396910" y="4153238"/>
                </a:lnTo>
                <a:lnTo>
                  <a:pt x="433571" y="4179248"/>
                </a:lnTo>
                <a:lnTo>
                  <a:pt x="470613" y="4204752"/>
                </a:lnTo>
                <a:lnTo>
                  <a:pt x="508031" y="4229743"/>
                </a:lnTo>
                <a:lnTo>
                  <a:pt x="545819" y="4254217"/>
                </a:lnTo>
                <a:lnTo>
                  <a:pt x="583972" y="4278169"/>
                </a:lnTo>
                <a:lnTo>
                  <a:pt x="622486" y="4301594"/>
                </a:lnTo>
                <a:lnTo>
                  <a:pt x="661355" y="4324487"/>
                </a:lnTo>
                <a:lnTo>
                  <a:pt x="700574" y="4346842"/>
                </a:lnTo>
                <a:lnTo>
                  <a:pt x="740138" y="4368654"/>
                </a:lnTo>
                <a:lnTo>
                  <a:pt x="780043" y="4389919"/>
                </a:lnTo>
                <a:lnTo>
                  <a:pt x="820282" y="4410632"/>
                </a:lnTo>
                <a:lnTo>
                  <a:pt x="860851" y="4430787"/>
                </a:lnTo>
                <a:lnTo>
                  <a:pt x="901746" y="4450379"/>
                </a:lnTo>
                <a:lnTo>
                  <a:pt x="942960" y="4469403"/>
                </a:lnTo>
                <a:lnTo>
                  <a:pt x="984488" y="4487855"/>
                </a:lnTo>
                <a:lnTo>
                  <a:pt x="1026327" y="4505729"/>
                </a:lnTo>
                <a:lnTo>
                  <a:pt x="1068470" y="4523019"/>
                </a:lnTo>
                <a:lnTo>
                  <a:pt x="1110913" y="4539722"/>
                </a:lnTo>
                <a:lnTo>
                  <a:pt x="1153650" y="4555832"/>
                </a:lnTo>
                <a:lnTo>
                  <a:pt x="1196677" y="4571344"/>
                </a:lnTo>
                <a:lnTo>
                  <a:pt x="1239988" y="4586252"/>
                </a:lnTo>
                <a:lnTo>
                  <a:pt x="1283579" y="4600553"/>
                </a:lnTo>
                <a:lnTo>
                  <a:pt x="1327444" y="4614240"/>
                </a:lnTo>
                <a:lnTo>
                  <a:pt x="1371578" y="4627308"/>
                </a:lnTo>
                <a:lnTo>
                  <a:pt x="1415976" y="4639754"/>
                </a:lnTo>
                <a:lnTo>
                  <a:pt x="1460634" y="4651571"/>
                </a:lnTo>
                <a:lnTo>
                  <a:pt x="1505545" y="4662754"/>
                </a:lnTo>
                <a:lnTo>
                  <a:pt x="1550706" y="4673299"/>
                </a:lnTo>
                <a:lnTo>
                  <a:pt x="1596110" y="4683200"/>
                </a:lnTo>
                <a:lnTo>
                  <a:pt x="1641754" y="4692452"/>
                </a:lnTo>
                <a:lnTo>
                  <a:pt x="1687631" y="4701051"/>
                </a:lnTo>
                <a:lnTo>
                  <a:pt x="1733737" y="4708991"/>
                </a:lnTo>
                <a:lnTo>
                  <a:pt x="1780067" y="4716266"/>
                </a:lnTo>
                <a:lnTo>
                  <a:pt x="1826615" y="4722873"/>
                </a:lnTo>
                <a:lnTo>
                  <a:pt x="1873377" y="4728807"/>
                </a:lnTo>
                <a:lnTo>
                  <a:pt x="1920347" y="4734060"/>
                </a:lnTo>
                <a:lnTo>
                  <a:pt x="1967521" y="4738630"/>
                </a:lnTo>
                <a:lnTo>
                  <a:pt x="2014894" y="4742511"/>
                </a:lnTo>
                <a:lnTo>
                  <a:pt x="2062459" y="4745697"/>
                </a:lnTo>
                <a:lnTo>
                  <a:pt x="2110213" y="4748185"/>
                </a:lnTo>
                <a:lnTo>
                  <a:pt x="2158150" y="4749967"/>
                </a:lnTo>
                <a:lnTo>
                  <a:pt x="2206266" y="4751041"/>
                </a:lnTo>
                <a:lnTo>
                  <a:pt x="2254554" y="4751400"/>
                </a:lnTo>
                <a:lnTo>
                  <a:pt x="2302842" y="4751041"/>
                </a:lnTo>
                <a:lnTo>
                  <a:pt x="2350958" y="4749967"/>
                </a:lnTo>
                <a:lnTo>
                  <a:pt x="2398894" y="4748185"/>
                </a:lnTo>
                <a:lnTo>
                  <a:pt x="2446648" y="4745697"/>
                </a:lnTo>
                <a:lnTo>
                  <a:pt x="2494213" y="4742511"/>
                </a:lnTo>
                <a:lnTo>
                  <a:pt x="2541585" y="4738630"/>
                </a:lnTo>
                <a:lnTo>
                  <a:pt x="2588759" y="4734060"/>
                </a:lnTo>
                <a:lnTo>
                  <a:pt x="2635729" y="4728807"/>
                </a:lnTo>
                <a:lnTo>
                  <a:pt x="2682491" y="4722873"/>
                </a:lnTo>
                <a:lnTo>
                  <a:pt x="2729039" y="4716266"/>
                </a:lnTo>
                <a:lnTo>
                  <a:pt x="2775368" y="4708991"/>
                </a:lnTo>
                <a:lnTo>
                  <a:pt x="2821474" y="4701051"/>
                </a:lnTo>
                <a:lnTo>
                  <a:pt x="2867351" y="4692452"/>
                </a:lnTo>
                <a:lnTo>
                  <a:pt x="2912994" y="4683200"/>
                </a:lnTo>
                <a:lnTo>
                  <a:pt x="2958398" y="4673299"/>
                </a:lnTo>
                <a:lnTo>
                  <a:pt x="3003558" y="4662754"/>
                </a:lnTo>
                <a:lnTo>
                  <a:pt x="3048470" y="4651571"/>
                </a:lnTo>
                <a:lnTo>
                  <a:pt x="3093127" y="4639754"/>
                </a:lnTo>
                <a:lnTo>
                  <a:pt x="3137525" y="4627308"/>
                </a:lnTo>
                <a:lnTo>
                  <a:pt x="3181659" y="4614240"/>
                </a:lnTo>
                <a:lnTo>
                  <a:pt x="3225524" y="4600553"/>
                </a:lnTo>
                <a:lnTo>
                  <a:pt x="3269114" y="4586252"/>
                </a:lnTo>
                <a:lnTo>
                  <a:pt x="3312425" y="4571344"/>
                </a:lnTo>
                <a:lnTo>
                  <a:pt x="3355452" y="4555832"/>
                </a:lnTo>
                <a:lnTo>
                  <a:pt x="3398189" y="4539722"/>
                </a:lnTo>
                <a:lnTo>
                  <a:pt x="3440631" y="4523019"/>
                </a:lnTo>
                <a:lnTo>
                  <a:pt x="3482774" y="4505729"/>
                </a:lnTo>
                <a:lnTo>
                  <a:pt x="3524613" y="4487855"/>
                </a:lnTo>
                <a:lnTo>
                  <a:pt x="3566141" y="4469403"/>
                </a:lnTo>
                <a:lnTo>
                  <a:pt x="3607355" y="4450379"/>
                </a:lnTo>
                <a:lnTo>
                  <a:pt x="3648249" y="4430787"/>
                </a:lnTo>
                <a:lnTo>
                  <a:pt x="3688818" y="4410632"/>
                </a:lnTo>
                <a:lnTo>
                  <a:pt x="3729058" y="4389919"/>
                </a:lnTo>
                <a:lnTo>
                  <a:pt x="3768962" y="4368654"/>
                </a:lnTo>
                <a:lnTo>
                  <a:pt x="3808526" y="4346842"/>
                </a:lnTo>
                <a:lnTo>
                  <a:pt x="3847745" y="4324487"/>
                </a:lnTo>
                <a:lnTo>
                  <a:pt x="3886614" y="4301594"/>
                </a:lnTo>
                <a:lnTo>
                  <a:pt x="3925127" y="4278169"/>
                </a:lnTo>
                <a:lnTo>
                  <a:pt x="3963280" y="4254217"/>
                </a:lnTo>
                <a:lnTo>
                  <a:pt x="4001068" y="4229743"/>
                </a:lnTo>
                <a:lnTo>
                  <a:pt x="4038486" y="4204752"/>
                </a:lnTo>
                <a:lnTo>
                  <a:pt x="4075528" y="4179248"/>
                </a:lnTo>
                <a:lnTo>
                  <a:pt x="4112189" y="4153238"/>
                </a:lnTo>
                <a:lnTo>
                  <a:pt x="4148465" y="4126725"/>
                </a:lnTo>
                <a:lnTo>
                  <a:pt x="4184350" y="4099716"/>
                </a:lnTo>
                <a:lnTo>
                  <a:pt x="4219839" y="4072215"/>
                </a:lnTo>
                <a:lnTo>
                  <a:pt x="4254928" y="4044227"/>
                </a:lnTo>
                <a:lnTo>
                  <a:pt x="4289611" y="4015757"/>
                </a:lnTo>
                <a:lnTo>
                  <a:pt x="4323883" y="3986810"/>
                </a:lnTo>
                <a:lnTo>
                  <a:pt x="4357739" y="3957392"/>
                </a:lnTo>
                <a:lnTo>
                  <a:pt x="4391173" y="3927508"/>
                </a:lnTo>
                <a:lnTo>
                  <a:pt x="4424182" y="3897161"/>
                </a:lnTo>
                <a:lnTo>
                  <a:pt x="4456760" y="3866359"/>
                </a:lnTo>
                <a:lnTo>
                  <a:pt x="4488901" y="3835105"/>
                </a:lnTo>
                <a:lnTo>
                  <a:pt x="4520602" y="3803405"/>
                </a:lnTo>
                <a:lnTo>
                  <a:pt x="4551856" y="3771263"/>
                </a:lnTo>
                <a:lnTo>
                  <a:pt x="4582658" y="3738685"/>
                </a:lnTo>
                <a:lnTo>
                  <a:pt x="4613004" y="3705676"/>
                </a:lnTo>
                <a:lnTo>
                  <a:pt x="4642889" y="3672241"/>
                </a:lnTo>
                <a:lnTo>
                  <a:pt x="4672307" y="3638385"/>
                </a:lnTo>
                <a:lnTo>
                  <a:pt x="4701253" y="3604113"/>
                </a:lnTo>
                <a:lnTo>
                  <a:pt x="4729723" y="3569430"/>
                </a:lnTo>
                <a:lnTo>
                  <a:pt x="4757711" y="3534342"/>
                </a:lnTo>
                <a:lnTo>
                  <a:pt x="4785212" y="3498852"/>
                </a:lnTo>
                <a:lnTo>
                  <a:pt x="4812221" y="3462967"/>
                </a:lnTo>
                <a:lnTo>
                  <a:pt x="4838734" y="3426691"/>
                </a:lnTo>
                <a:lnTo>
                  <a:pt x="4864744" y="3390029"/>
                </a:lnTo>
                <a:lnTo>
                  <a:pt x="4890248" y="3352987"/>
                </a:lnTo>
                <a:lnTo>
                  <a:pt x="4915239" y="3315570"/>
                </a:lnTo>
                <a:lnTo>
                  <a:pt x="4939713" y="3277782"/>
                </a:lnTo>
                <a:lnTo>
                  <a:pt x="4963665" y="3239628"/>
                </a:lnTo>
                <a:lnTo>
                  <a:pt x="4987090" y="3201115"/>
                </a:lnTo>
                <a:lnTo>
                  <a:pt x="5009982" y="3162246"/>
                </a:lnTo>
                <a:lnTo>
                  <a:pt x="5032337" y="3123027"/>
                </a:lnTo>
                <a:lnTo>
                  <a:pt x="5054150" y="3083462"/>
                </a:lnTo>
                <a:lnTo>
                  <a:pt x="5075415" y="3043558"/>
                </a:lnTo>
                <a:lnTo>
                  <a:pt x="5096127" y="3003319"/>
                </a:lnTo>
                <a:lnTo>
                  <a:pt x="5116282" y="2962749"/>
                </a:lnTo>
                <a:lnTo>
                  <a:pt x="5135874" y="2921855"/>
                </a:lnTo>
                <a:lnTo>
                  <a:pt x="5154899" y="2880641"/>
                </a:lnTo>
                <a:lnTo>
                  <a:pt x="5173350" y="2839112"/>
                </a:lnTo>
                <a:lnTo>
                  <a:pt x="5191224" y="2797274"/>
                </a:lnTo>
                <a:lnTo>
                  <a:pt x="5208515" y="2755131"/>
                </a:lnTo>
                <a:lnTo>
                  <a:pt x="5225218" y="2712688"/>
                </a:lnTo>
                <a:lnTo>
                  <a:pt x="5241327" y="2669950"/>
                </a:lnTo>
                <a:lnTo>
                  <a:pt x="5256839" y="2626924"/>
                </a:lnTo>
                <a:lnTo>
                  <a:pt x="5271748" y="2583612"/>
                </a:lnTo>
                <a:lnTo>
                  <a:pt x="5286048" y="2540022"/>
                </a:lnTo>
                <a:lnTo>
                  <a:pt x="5299735" y="2496157"/>
                </a:lnTo>
                <a:lnTo>
                  <a:pt x="5312804" y="2452023"/>
                </a:lnTo>
                <a:lnTo>
                  <a:pt x="5325249" y="2407624"/>
                </a:lnTo>
                <a:lnTo>
                  <a:pt x="5337066" y="2362967"/>
                </a:lnTo>
                <a:lnTo>
                  <a:pt x="5348249" y="2318055"/>
                </a:lnTo>
                <a:lnTo>
                  <a:pt x="5358794" y="2272895"/>
                </a:lnTo>
                <a:lnTo>
                  <a:pt x="5368695" y="2227490"/>
                </a:lnTo>
                <a:lnTo>
                  <a:pt x="5377947" y="2181847"/>
                </a:lnTo>
                <a:lnTo>
                  <a:pt x="5386546" y="2135970"/>
                </a:lnTo>
                <a:lnTo>
                  <a:pt x="5394486" y="2089864"/>
                </a:lnTo>
                <a:lnTo>
                  <a:pt x="5401762" y="2043534"/>
                </a:lnTo>
                <a:lnTo>
                  <a:pt x="5408369" y="1996986"/>
                </a:lnTo>
                <a:lnTo>
                  <a:pt x="5414302" y="1950224"/>
                </a:lnTo>
                <a:lnTo>
                  <a:pt x="5419556" y="1903253"/>
                </a:lnTo>
                <a:lnTo>
                  <a:pt x="5424126" y="1856079"/>
                </a:lnTo>
                <a:lnTo>
                  <a:pt x="5428006" y="1808707"/>
                </a:lnTo>
                <a:lnTo>
                  <a:pt x="5431193" y="1761141"/>
                </a:lnTo>
                <a:lnTo>
                  <a:pt x="5433680" y="1713387"/>
                </a:lnTo>
                <a:lnTo>
                  <a:pt x="5435463" y="1665450"/>
                </a:lnTo>
                <a:lnTo>
                  <a:pt x="5436536" y="1617335"/>
                </a:lnTo>
                <a:lnTo>
                  <a:pt x="5436895" y="1569046"/>
                </a:lnTo>
                <a:lnTo>
                  <a:pt x="5436482" y="1517274"/>
                </a:lnTo>
                <a:lnTo>
                  <a:pt x="5435247" y="1465702"/>
                </a:lnTo>
                <a:lnTo>
                  <a:pt x="5433197" y="1414335"/>
                </a:lnTo>
                <a:lnTo>
                  <a:pt x="5430337" y="1363182"/>
                </a:lnTo>
                <a:lnTo>
                  <a:pt x="5426675" y="1312246"/>
                </a:lnTo>
                <a:lnTo>
                  <a:pt x="5422216" y="1261536"/>
                </a:lnTo>
                <a:lnTo>
                  <a:pt x="5416967" y="1211056"/>
                </a:lnTo>
                <a:lnTo>
                  <a:pt x="5410933" y="1160814"/>
                </a:lnTo>
                <a:lnTo>
                  <a:pt x="5404122" y="1110815"/>
                </a:lnTo>
                <a:lnTo>
                  <a:pt x="5396539" y="1061066"/>
                </a:lnTo>
                <a:lnTo>
                  <a:pt x="5388191" y="1011572"/>
                </a:lnTo>
                <a:lnTo>
                  <a:pt x="5379084" y="962341"/>
                </a:lnTo>
                <a:lnTo>
                  <a:pt x="5369225" y="913378"/>
                </a:lnTo>
                <a:lnTo>
                  <a:pt x="5358619" y="864689"/>
                </a:lnTo>
                <a:lnTo>
                  <a:pt x="5347273" y="816281"/>
                </a:lnTo>
                <a:lnTo>
                  <a:pt x="5335193" y="768160"/>
                </a:lnTo>
                <a:lnTo>
                  <a:pt x="5322386" y="720331"/>
                </a:lnTo>
                <a:lnTo>
                  <a:pt x="5308857" y="672802"/>
                </a:lnTo>
                <a:lnTo>
                  <a:pt x="5294613" y="625579"/>
                </a:lnTo>
                <a:lnTo>
                  <a:pt x="5279661" y="578667"/>
                </a:lnTo>
                <a:lnTo>
                  <a:pt x="5264006" y="532073"/>
                </a:lnTo>
                <a:lnTo>
                  <a:pt x="5247656" y="485803"/>
                </a:lnTo>
                <a:lnTo>
                  <a:pt x="5230615" y="439864"/>
                </a:lnTo>
                <a:lnTo>
                  <a:pt x="5212891" y="394261"/>
                </a:lnTo>
                <a:lnTo>
                  <a:pt x="5194489" y="349000"/>
                </a:lnTo>
                <a:lnTo>
                  <a:pt x="5175417" y="304089"/>
                </a:lnTo>
                <a:lnTo>
                  <a:pt x="5155680" y="259532"/>
                </a:lnTo>
                <a:lnTo>
                  <a:pt x="5135284" y="215337"/>
                </a:lnTo>
                <a:lnTo>
                  <a:pt x="5114236" y="171510"/>
                </a:lnTo>
                <a:lnTo>
                  <a:pt x="5092543" y="128056"/>
                </a:lnTo>
                <a:lnTo>
                  <a:pt x="5070210" y="84982"/>
                </a:lnTo>
                <a:lnTo>
                  <a:pt x="5047243" y="42295"/>
                </a:lnTo>
                <a:lnTo>
                  <a:pt x="5023650" y="0"/>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300">
              <a:solidFill>
                <a:schemeClr val="dk1"/>
              </a:solidFill>
              <a:latin typeface="Calibri"/>
              <a:ea typeface="Calibri"/>
              <a:cs typeface="Calibri"/>
              <a:sym typeface="Calibri"/>
            </a:endParaRPr>
          </a:p>
        </p:txBody>
      </p:sp>
      <p:sp>
        <p:nvSpPr>
          <p:cNvPr id="81" name="Google Shape;81;p8"/>
          <p:cNvSpPr txBox="1"/>
          <p:nvPr>
            <p:ph type="title"/>
          </p:nvPr>
        </p:nvSpPr>
        <p:spPr>
          <a:xfrm>
            <a:off x="519450" y="1184200"/>
            <a:ext cx="2435100" cy="969600"/>
          </a:xfrm>
          <a:prstGeom prst="rect">
            <a:avLst/>
          </a:prstGeom>
        </p:spPr>
        <p:txBody>
          <a:bodyPr anchorCtr="0" anchor="t" bIns="0" lIns="0" spcFirstLastPara="1" rIns="0" wrap="square" tIns="0">
            <a:spAutoFit/>
          </a:bodyPr>
          <a:lstStyle/>
          <a:p>
            <a:pPr indent="0" lvl="0" marL="0" rtl="0" algn="l">
              <a:spcBef>
                <a:spcPts val="0"/>
              </a:spcBef>
              <a:spcAft>
                <a:spcPts val="0"/>
              </a:spcAft>
              <a:buClr>
                <a:schemeClr val="dk1"/>
              </a:buClr>
              <a:buFont typeface="Arial"/>
              <a:buNone/>
            </a:pPr>
            <a:r>
              <a:rPr lang="en"/>
              <a:t>What Is a Coalition?</a:t>
            </a:r>
            <a:endParaRPr/>
          </a:p>
        </p:txBody>
      </p:sp>
      <p:sp>
        <p:nvSpPr>
          <p:cNvPr id="82" name="Google Shape;82;p8"/>
          <p:cNvSpPr txBox="1"/>
          <p:nvPr>
            <p:ph idx="12" type="sldNum"/>
          </p:nvPr>
        </p:nvSpPr>
        <p:spPr>
          <a:xfrm>
            <a:off x="6065986" y="2740605"/>
            <a:ext cx="1844400" cy="200100"/>
          </a:xfrm>
          <a:prstGeom prst="rect">
            <a:avLst/>
          </a:prstGeom>
        </p:spPr>
        <p:txBody>
          <a:bodyPr anchorCtr="0" anchor="t" bIns="0" lIns="0" spcFirstLastPara="1" rIns="0" wrap="square" tIns="0">
            <a:spAutoFit/>
          </a:bodyPr>
          <a:lstStyle/>
          <a:p>
            <a:pPr indent="0" lvl="0" marL="0" rtl="0" algn="r">
              <a:spcBef>
                <a:spcPts val="0"/>
              </a:spcBef>
              <a:spcAft>
                <a:spcPts val="0"/>
              </a:spcAft>
              <a:buClr>
                <a:srgbClr val="000000"/>
              </a:buClr>
              <a:buFont typeface="Arial"/>
              <a:buNone/>
            </a:pPr>
            <a:fld id="{00000000-1234-1234-1234-123412341234}" type="slidenum">
              <a:rPr lang="en">
                <a:solidFill>
                  <a:schemeClr val="lt1"/>
                </a:solidFill>
              </a:rPr>
              <a:t>‹#›</a:t>
            </a:fld>
            <a:endParaRPr>
              <a:solidFill>
                <a:schemeClr val="lt1"/>
              </a:solidFill>
            </a:endParaRPr>
          </a:p>
        </p:txBody>
      </p:sp>
      <p:sp>
        <p:nvSpPr>
          <p:cNvPr id="83" name="Google Shape;83;p8"/>
          <p:cNvSpPr txBox="1"/>
          <p:nvPr>
            <p:ph idx="7" type="subTitle"/>
          </p:nvPr>
        </p:nvSpPr>
        <p:spPr>
          <a:xfrm>
            <a:off x="633574" y="3563650"/>
            <a:ext cx="1970700" cy="1350600"/>
          </a:xfrm>
          <a:prstGeom prst="rect">
            <a:avLst/>
          </a:prstGeom>
        </p:spPr>
        <p:txBody>
          <a:bodyPr anchorCtr="0" anchor="t" bIns="0" lIns="0" spcFirstLastPara="1" rIns="0" wrap="square" tIns="0">
            <a:spAutoFit/>
          </a:bodyPr>
          <a:lstStyle/>
          <a:p>
            <a:pPr indent="-219709" lvl="0" marL="137160" rtl="0" algn="l">
              <a:lnSpc>
                <a:spcPct val="115000"/>
              </a:lnSpc>
              <a:spcBef>
                <a:spcPts val="0"/>
              </a:spcBef>
              <a:spcAft>
                <a:spcPts val="0"/>
              </a:spcAft>
              <a:buSzPts val="1300"/>
              <a:buChar char="●"/>
            </a:pPr>
            <a:r>
              <a:rPr lang="en"/>
              <a:t>A coalition is a type </a:t>
            </a:r>
            <a:br>
              <a:rPr lang="en"/>
            </a:br>
            <a:r>
              <a:rPr lang="en"/>
              <a:t>of policy community</a:t>
            </a:r>
            <a:endParaRPr/>
          </a:p>
          <a:p>
            <a:pPr indent="-219709" lvl="0" marL="137160" rtl="0" algn="l">
              <a:lnSpc>
                <a:spcPct val="115000"/>
              </a:lnSpc>
              <a:spcBef>
                <a:spcPts val="0"/>
              </a:spcBef>
              <a:spcAft>
                <a:spcPts val="0"/>
              </a:spcAft>
              <a:buSzPts val="1300"/>
              <a:buChar char="●"/>
            </a:pPr>
            <a:r>
              <a:rPr lang="en"/>
              <a:t>A group of individuals/ organizations working together toward the same goal</a:t>
            </a:r>
            <a:endParaRPr/>
          </a:p>
        </p:txBody>
      </p:sp>
      <p:pic>
        <p:nvPicPr>
          <p:cNvPr id="84" name="Google Shape;84;p8"/>
          <p:cNvPicPr preferRelativeResize="0"/>
          <p:nvPr/>
        </p:nvPicPr>
        <p:blipFill rotWithShape="1">
          <a:blip r:embed="rId4">
            <a:alphaModFix/>
          </a:blip>
          <a:srcRect b="0" l="23490" r="-7" t="0"/>
          <a:stretch/>
        </p:blipFill>
        <p:spPr>
          <a:xfrm>
            <a:off x="544173" y="2208875"/>
            <a:ext cx="2060099" cy="2001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3" name="Shape 363"/>
        <p:cNvGrpSpPr/>
        <p:nvPr/>
      </p:nvGrpSpPr>
      <p:grpSpPr>
        <a:xfrm>
          <a:off x="0" y="0"/>
          <a:ext cx="0" cy="0"/>
          <a:chOff x="0" y="0"/>
          <a:chExt cx="0" cy="0"/>
        </a:xfrm>
      </p:grpSpPr>
      <p:sp>
        <p:nvSpPr>
          <p:cNvPr id="364" name="Google Shape;364;p26"/>
          <p:cNvSpPr txBox="1"/>
          <p:nvPr>
            <p:ph idx="12" type="sldNum"/>
          </p:nvPr>
        </p:nvSpPr>
        <p:spPr>
          <a:xfrm>
            <a:off x="6065986" y="2740605"/>
            <a:ext cx="1844400" cy="200100"/>
          </a:xfrm>
          <a:prstGeom prst="rect">
            <a:avLst/>
          </a:prstGeom>
        </p:spPr>
        <p:txBody>
          <a:bodyPr anchorCtr="0" anchor="t" bIns="0" lIns="0" spcFirstLastPara="1" rIns="0" wrap="square" tIns="0">
            <a:sp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pic>
        <p:nvPicPr>
          <p:cNvPr id="365" name="Google Shape;365;p26"/>
          <p:cNvPicPr preferRelativeResize="0"/>
          <p:nvPr/>
        </p:nvPicPr>
        <p:blipFill>
          <a:blip r:embed="rId3">
            <a:alphaModFix/>
          </a:blip>
          <a:stretch>
            <a:fillRect/>
          </a:stretch>
        </p:blipFill>
        <p:spPr>
          <a:xfrm>
            <a:off x="1732988" y="425676"/>
            <a:ext cx="4553024" cy="1849325"/>
          </a:xfrm>
          <a:prstGeom prst="rect">
            <a:avLst/>
          </a:prstGeom>
          <a:noFill/>
          <a:ln>
            <a:noFill/>
          </a:ln>
        </p:spPr>
      </p:pic>
      <p:sp>
        <p:nvSpPr>
          <p:cNvPr id="366" name="Google Shape;366;p26"/>
          <p:cNvSpPr txBox="1"/>
          <p:nvPr/>
        </p:nvSpPr>
        <p:spPr>
          <a:xfrm>
            <a:off x="2791950" y="1184200"/>
            <a:ext cx="2435100" cy="484800"/>
          </a:xfrm>
          <a:prstGeom prst="rect">
            <a:avLst/>
          </a:prstGeom>
          <a:noFill/>
          <a:ln>
            <a:noFill/>
          </a:ln>
        </p:spPr>
        <p:txBody>
          <a:bodyPr anchorCtr="0" anchor="t" bIns="0" lIns="0" spcFirstLastPara="1" rIns="0" wrap="square" tIns="0">
            <a:spAutoFit/>
          </a:bodyPr>
          <a:lstStyle/>
          <a:p>
            <a:pPr indent="0" lvl="0" marL="0" rtl="0" algn="ctr">
              <a:lnSpc>
                <a:spcPct val="90000"/>
              </a:lnSpc>
              <a:spcBef>
                <a:spcPts val="0"/>
              </a:spcBef>
              <a:spcAft>
                <a:spcPts val="0"/>
              </a:spcAft>
              <a:buNone/>
            </a:pPr>
            <a:r>
              <a:rPr lang="en" sz="3500">
                <a:solidFill>
                  <a:srgbClr val="3F51F5"/>
                </a:solidFill>
                <a:latin typeface="Nunito ExtraBold"/>
                <a:ea typeface="Nunito ExtraBold"/>
                <a:cs typeface="Nunito ExtraBold"/>
                <a:sym typeface="Nunito ExtraBold"/>
              </a:rPr>
              <a:t>Learn More</a:t>
            </a:r>
            <a:endParaRPr sz="3500">
              <a:solidFill>
                <a:srgbClr val="3F51F5"/>
              </a:solidFill>
              <a:latin typeface="Nunito ExtraBold"/>
              <a:ea typeface="Nunito ExtraBold"/>
              <a:cs typeface="Nunito ExtraBold"/>
              <a:sym typeface="Nunito ExtraBold"/>
            </a:endParaRPr>
          </a:p>
        </p:txBody>
      </p:sp>
      <p:sp>
        <p:nvSpPr>
          <p:cNvPr id="367" name="Google Shape;367;p26"/>
          <p:cNvSpPr txBox="1"/>
          <p:nvPr/>
        </p:nvSpPr>
        <p:spPr>
          <a:xfrm>
            <a:off x="514275" y="2599425"/>
            <a:ext cx="3277200" cy="1975500"/>
          </a:xfrm>
          <a:prstGeom prst="rect">
            <a:avLst/>
          </a:prstGeom>
          <a:noFill/>
          <a:ln>
            <a:noFill/>
          </a:ln>
        </p:spPr>
        <p:txBody>
          <a:bodyPr anchorCtr="0" anchor="t" bIns="0" lIns="0" spcFirstLastPara="1" rIns="0" wrap="square" tIns="0">
            <a:spAutoFit/>
          </a:bodyPr>
          <a:lstStyle/>
          <a:p>
            <a:pPr indent="-213359" lvl="0" marL="137160" rtl="0" algn="l">
              <a:lnSpc>
                <a:spcPct val="100000"/>
              </a:lnSpc>
              <a:spcBef>
                <a:spcPts val="0"/>
              </a:spcBef>
              <a:spcAft>
                <a:spcPts val="0"/>
              </a:spcAft>
              <a:buSzPts val="1200"/>
              <a:buFont typeface="Raleway"/>
              <a:buChar char="●"/>
            </a:pPr>
            <a:r>
              <a:rPr lang="en" sz="1200">
                <a:solidFill>
                  <a:srgbClr val="404040"/>
                </a:solidFill>
                <a:latin typeface="Raleway"/>
                <a:ea typeface="Raleway"/>
                <a:cs typeface="Raleway"/>
                <a:sym typeface="Raleway"/>
              </a:rPr>
              <a:t>Cynthia Ahumada et al,</a:t>
            </a:r>
            <a:r>
              <a:rPr lang="en" sz="1200">
                <a:solidFill>
                  <a:srgbClr val="404040"/>
                </a:solidFill>
                <a:uFill>
                  <a:noFill/>
                </a:uFill>
                <a:latin typeface="Raleway"/>
                <a:ea typeface="Raleway"/>
                <a:cs typeface="Raleway"/>
                <a:sym typeface="Raleway"/>
                <a:hlinkClick r:id="rId4">
                  <a:extLst>
                    <a:ext uri="{A12FA001-AC4F-418D-AE19-62706E023703}">
                      <ahyp:hlinkClr val="tx"/>
                    </a:ext>
                  </a:extLst>
                </a:hlinkClick>
              </a:rPr>
              <a:t> </a:t>
            </a:r>
            <a:r>
              <a:rPr i="1" lang="en" sz="1200" u="sng">
                <a:solidFill>
                  <a:schemeClr val="hlink"/>
                </a:solidFill>
                <a:latin typeface="Raleway"/>
                <a:ea typeface="Raleway"/>
                <a:cs typeface="Raleway"/>
                <a:sym typeface="Raleway"/>
                <a:hlinkClick r:id="rId5"/>
              </a:rPr>
              <a:t>Youth-led Organizations and SRHR: A Step-by-Step Guide to Creating Sustainable Youth-led Organizations Working on Sexual and Reproductive Health and Rights</a:t>
            </a:r>
            <a:br>
              <a:rPr i="1" lang="en" sz="1200" u="sng">
                <a:solidFill>
                  <a:schemeClr val="hlink"/>
                </a:solidFill>
                <a:latin typeface="Raleway"/>
                <a:ea typeface="Raleway"/>
                <a:cs typeface="Raleway"/>
                <a:sym typeface="Raleway"/>
                <a:hlinkClick r:id="rId6"/>
              </a:rPr>
            </a:br>
            <a:r>
              <a:rPr lang="en" sz="1200">
                <a:solidFill>
                  <a:srgbClr val="404040"/>
                </a:solidFill>
                <a:latin typeface="Raleway"/>
                <a:ea typeface="Raleway"/>
                <a:cs typeface="Raleway"/>
                <a:sym typeface="Raleway"/>
              </a:rPr>
              <a:t>(Youth Coalition, 2009).</a:t>
            </a:r>
            <a:endParaRPr sz="1200">
              <a:solidFill>
                <a:srgbClr val="404040"/>
              </a:solidFill>
              <a:latin typeface="Raleway"/>
              <a:ea typeface="Raleway"/>
              <a:cs typeface="Raleway"/>
              <a:sym typeface="Raleway"/>
            </a:endParaRPr>
          </a:p>
          <a:p>
            <a:pPr indent="-213359" lvl="0" marL="137160" rtl="0" algn="l">
              <a:lnSpc>
                <a:spcPct val="100000"/>
              </a:lnSpc>
              <a:spcBef>
                <a:spcPts val="1000"/>
              </a:spcBef>
              <a:spcAft>
                <a:spcPts val="1000"/>
              </a:spcAft>
              <a:buSzPts val="1200"/>
              <a:buFont typeface="Raleway"/>
              <a:buChar char="●"/>
            </a:pPr>
            <a:r>
              <a:rPr lang="en" sz="1200">
                <a:solidFill>
                  <a:srgbClr val="404040"/>
                </a:solidFill>
                <a:latin typeface="Raleway"/>
                <a:ea typeface="Raleway"/>
                <a:cs typeface="Raleway"/>
                <a:sym typeface="Raleway"/>
              </a:rPr>
              <a:t>Asia-Pacific Leadership and Policy Dialogue for Women’s and Children’s Health,</a:t>
            </a:r>
            <a:r>
              <a:rPr lang="en" sz="1200">
                <a:solidFill>
                  <a:srgbClr val="404040"/>
                </a:solidFill>
                <a:uFill>
                  <a:noFill/>
                </a:uFill>
                <a:latin typeface="Raleway"/>
                <a:ea typeface="Raleway"/>
                <a:cs typeface="Raleway"/>
                <a:sym typeface="Raleway"/>
                <a:hlinkClick r:id="rId7">
                  <a:extLst>
                    <a:ext uri="{A12FA001-AC4F-418D-AE19-62706E023703}">
                      <ahyp:hlinkClr val="tx"/>
                    </a:ext>
                  </a:extLst>
                </a:hlinkClick>
              </a:rPr>
              <a:t> </a:t>
            </a:r>
            <a:r>
              <a:rPr i="1" lang="en" sz="1200" u="sng">
                <a:solidFill>
                  <a:schemeClr val="hlink"/>
                </a:solidFill>
                <a:latin typeface="Raleway"/>
                <a:ea typeface="Raleway"/>
                <a:cs typeface="Raleway"/>
                <a:sym typeface="Raleway"/>
                <a:hlinkClick r:id="rId8"/>
              </a:rPr>
              <a:t>Building Advocacy Coalitions for Greater Action and Accountability</a:t>
            </a:r>
            <a:r>
              <a:rPr lang="en" sz="1200">
                <a:solidFill>
                  <a:srgbClr val="404040"/>
                </a:solidFill>
                <a:latin typeface="Raleway"/>
                <a:ea typeface="Raleway"/>
                <a:cs typeface="Raleway"/>
                <a:sym typeface="Raleway"/>
              </a:rPr>
              <a:t>, November 2012.</a:t>
            </a:r>
            <a:endParaRPr sz="1200">
              <a:solidFill>
                <a:srgbClr val="404040"/>
              </a:solidFill>
              <a:latin typeface="Raleway"/>
              <a:ea typeface="Raleway"/>
              <a:cs typeface="Raleway"/>
              <a:sym typeface="Raleway"/>
            </a:endParaRPr>
          </a:p>
        </p:txBody>
      </p:sp>
      <p:sp>
        <p:nvSpPr>
          <p:cNvPr id="368" name="Google Shape;368;p26"/>
          <p:cNvSpPr txBox="1"/>
          <p:nvPr/>
        </p:nvSpPr>
        <p:spPr>
          <a:xfrm>
            <a:off x="4118497" y="2599422"/>
            <a:ext cx="3322500" cy="2113200"/>
          </a:xfrm>
          <a:prstGeom prst="rect">
            <a:avLst/>
          </a:prstGeom>
          <a:noFill/>
          <a:ln>
            <a:noFill/>
          </a:ln>
        </p:spPr>
        <p:txBody>
          <a:bodyPr anchorCtr="0" anchor="t" bIns="0" lIns="0" spcFirstLastPara="1" rIns="0" wrap="square" tIns="9525">
            <a:spAutoFit/>
          </a:bodyPr>
          <a:lstStyle/>
          <a:p>
            <a:pPr indent="-213359" lvl="0" marL="137160" rtl="0" algn="l">
              <a:lnSpc>
                <a:spcPct val="100000"/>
              </a:lnSpc>
              <a:spcBef>
                <a:spcPts val="0"/>
              </a:spcBef>
              <a:spcAft>
                <a:spcPts val="0"/>
              </a:spcAft>
              <a:buSzPts val="1200"/>
              <a:buFont typeface="Raleway"/>
              <a:buChar char="●"/>
            </a:pPr>
            <a:r>
              <a:rPr lang="en" sz="1200">
                <a:solidFill>
                  <a:srgbClr val="404040"/>
                </a:solidFill>
                <a:latin typeface="Raleway"/>
                <a:ea typeface="Raleway"/>
                <a:cs typeface="Raleway"/>
                <a:sym typeface="Raleway"/>
              </a:rPr>
              <a:t>David Campbell and Nancy Erbstein, “</a:t>
            </a:r>
            <a:r>
              <a:rPr lang="en" sz="1200" u="sng">
                <a:solidFill>
                  <a:schemeClr val="hlink"/>
                </a:solidFill>
                <a:latin typeface="Raleway"/>
                <a:ea typeface="Raleway"/>
                <a:cs typeface="Raleway"/>
                <a:sym typeface="Raleway"/>
                <a:hlinkClick r:id="rId9"/>
              </a:rPr>
              <a:t>Benefits and Challenges in Building a Community Youth Development Coalition</a:t>
            </a:r>
            <a:r>
              <a:rPr lang="en" sz="1200">
                <a:solidFill>
                  <a:srgbClr val="404040"/>
                </a:solidFill>
                <a:latin typeface="Raleway"/>
                <a:ea typeface="Raleway"/>
                <a:cs typeface="Raleway"/>
                <a:sym typeface="Raleway"/>
              </a:rPr>
              <a:t>,” </a:t>
            </a:r>
            <a:r>
              <a:rPr i="1" lang="en" sz="1200">
                <a:solidFill>
                  <a:srgbClr val="404040"/>
                </a:solidFill>
                <a:latin typeface="Raleway"/>
                <a:ea typeface="Raleway"/>
                <a:cs typeface="Raleway"/>
                <a:sym typeface="Raleway"/>
              </a:rPr>
              <a:t>REACH Issue Brief Series</a:t>
            </a:r>
            <a:r>
              <a:rPr lang="en" sz="1200">
                <a:solidFill>
                  <a:srgbClr val="404040"/>
                </a:solidFill>
                <a:latin typeface="Raleway"/>
                <a:ea typeface="Raleway"/>
                <a:cs typeface="Raleway"/>
                <a:sym typeface="Raleway"/>
              </a:rPr>
              <a:t>, November 2010.</a:t>
            </a:r>
            <a:endParaRPr sz="1200">
              <a:solidFill>
                <a:srgbClr val="404040"/>
              </a:solidFill>
              <a:latin typeface="Raleway"/>
              <a:ea typeface="Raleway"/>
              <a:cs typeface="Raleway"/>
              <a:sym typeface="Raleway"/>
            </a:endParaRPr>
          </a:p>
          <a:p>
            <a:pPr indent="-213359" lvl="0" marL="137160" rtl="0" algn="l">
              <a:spcBef>
                <a:spcPts val="1000"/>
              </a:spcBef>
              <a:spcAft>
                <a:spcPts val="0"/>
              </a:spcAft>
              <a:buSzPts val="1200"/>
              <a:buFont typeface="Raleway"/>
              <a:buChar char="●"/>
            </a:pPr>
            <a:r>
              <a:rPr lang="en" sz="1200">
                <a:solidFill>
                  <a:srgbClr val="404040"/>
                </a:solidFill>
                <a:latin typeface="Raleway"/>
                <a:ea typeface="Raleway"/>
                <a:cs typeface="Raleway"/>
                <a:sym typeface="Raleway"/>
              </a:rPr>
              <a:t>Katherine West Slevin and Cynthia Green,</a:t>
            </a:r>
            <a:r>
              <a:rPr lang="en" sz="1200">
                <a:solidFill>
                  <a:srgbClr val="404040"/>
                </a:solidFill>
                <a:uFill>
                  <a:noFill/>
                </a:uFill>
                <a:latin typeface="Raleway"/>
                <a:ea typeface="Raleway"/>
                <a:cs typeface="Raleway"/>
                <a:sym typeface="Raleway"/>
                <a:hlinkClick r:id="rId10">
                  <a:extLst>
                    <a:ext uri="{A12FA001-AC4F-418D-AE19-62706E023703}">
                      <ahyp:hlinkClr val="tx"/>
                    </a:ext>
                  </a:extLst>
                </a:hlinkClick>
              </a:rPr>
              <a:t> </a:t>
            </a:r>
            <a:r>
              <a:rPr i="1" lang="en" sz="1200" u="sng">
                <a:solidFill>
                  <a:schemeClr val="hlink"/>
                </a:solidFill>
                <a:latin typeface="Raleway"/>
                <a:ea typeface="Raleway"/>
                <a:cs typeface="Raleway"/>
                <a:sym typeface="Raleway"/>
                <a:hlinkClick r:id="rId11"/>
              </a:rPr>
              <a:t>Networking and Coalition Building for Health Advocacy</a:t>
            </a:r>
            <a:r>
              <a:rPr lang="en" sz="1200">
                <a:solidFill>
                  <a:srgbClr val="404040"/>
                </a:solidFill>
                <a:latin typeface="Raleway"/>
                <a:ea typeface="Raleway"/>
                <a:cs typeface="Raleway"/>
                <a:sym typeface="Raleway"/>
              </a:rPr>
              <a:t> (United States Agency for International Development, April 2013).</a:t>
            </a:r>
            <a:endParaRPr sz="1200">
              <a:solidFill>
                <a:srgbClr val="404040"/>
              </a:solidFill>
              <a:latin typeface="Raleway"/>
              <a:ea typeface="Raleway"/>
              <a:cs typeface="Raleway"/>
              <a:sym typeface="Raleway"/>
            </a:endParaRPr>
          </a:p>
          <a:p>
            <a:pPr indent="-213359" lvl="0" marL="137160" rtl="0" algn="l">
              <a:lnSpc>
                <a:spcPct val="100000"/>
              </a:lnSpc>
              <a:spcBef>
                <a:spcPts val="1000"/>
              </a:spcBef>
              <a:spcAft>
                <a:spcPts val="1000"/>
              </a:spcAft>
              <a:buSzPts val="1200"/>
              <a:buFont typeface="Raleway"/>
              <a:buChar char="●"/>
            </a:pPr>
            <a:r>
              <a:rPr lang="en" sz="1200">
                <a:solidFill>
                  <a:srgbClr val="404040"/>
                </a:solidFill>
                <a:latin typeface="Raleway"/>
                <a:ea typeface="Raleway"/>
                <a:cs typeface="Raleway"/>
                <a:sym typeface="Raleway"/>
              </a:rPr>
              <a:t>Western Organization of Resource Councils,</a:t>
            </a:r>
            <a:r>
              <a:rPr lang="en" sz="1200">
                <a:solidFill>
                  <a:srgbClr val="404040"/>
                </a:solidFill>
                <a:uFill>
                  <a:noFill/>
                </a:uFill>
                <a:latin typeface="Raleway"/>
                <a:ea typeface="Raleway"/>
                <a:cs typeface="Raleway"/>
                <a:sym typeface="Raleway"/>
                <a:hlinkClick r:id="rId12">
                  <a:extLst>
                    <a:ext uri="{A12FA001-AC4F-418D-AE19-62706E023703}">
                      <ahyp:hlinkClr val="tx"/>
                    </a:ext>
                  </a:extLst>
                </a:hlinkClick>
              </a:rPr>
              <a:t> </a:t>
            </a:r>
            <a:r>
              <a:rPr i="1" lang="en" sz="1200" u="sng">
                <a:solidFill>
                  <a:schemeClr val="hlink"/>
                </a:solidFill>
                <a:latin typeface="Raleway"/>
                <a:ea typeface="Raleway"/>
                <a:cs typeface="Raleway"/>
                <a:sym typeface="Raleway"/>
                <a:hlinkClick r:id="rId13"/>
              </a:rPr>
              <a:t>How to Work in Coalitions</a:t>
            </a:r>
            <a:r>
              <a:rPr lang="en" sz="1200">
                <a:solidFill>
                  <a:srgbClr val="404040"/>
                </a:solidFill>
                <a:latin typeface="Raleway"/>
                <a:ea typeface="Raleway"/>
                <a:cs typeface="Raleway"/>
                <a:sym typeface="Raleway"/>
              </a:rPr>
              <a:t>, 2010.</a:t>
            </a:r>
            <a:endParaRPr sz="1200">
              <a:solidFill>
                <a:srgbClr val="404040"/>
              </a:solidFill>
              <a:latin typeface="Raleway"/>
              <a:ea typeface="Raleway"/>
              <a:cs typeface="Raleway"/>
              <a:sym typeface="Raleway"/>
            </a:endParaRPr>
          </a:p>
        </p:txBody>
      </p:sp>
      <p:pic>
        <p:nvPicPr>
          <p:cNvPr id="369" name="Google Shape;369;p26"/>
          <p:cNvPicPr preferRelativeResize="0"/>
          <p:nvPr/>
        </p:nvPicPr>
        <p:blipFill>
          <a:blip r:embed="rId14">
            <a:alphaModFix/>
          </a:blip>
          <a:stretch>
            <a:fillRect/>
          </a:stretch>
        </p:blipFill>
        <p:spPr>
          <a:xfrm>
            <a:off x="1417676" y="1405516"/>
            <a:ext cx="5184474" cy="11576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9"/>
          <p:cNvSpPr/>
          <p:nvPr/>
        </p:nvSpPr>
        <p:spPr>
          <a:xfrm>
            <a:off x="0" y="428475"/>
            <a:ext cx="3656722" cy="3195522"/>
          </a:xfrm>
          <a:custGeom>
            <a:rect b="b" l="l" r="r" t="t"/>
            <a:pathLst>
              <a:path extrusionOk="0" h="4751705" w="5437505">
                <a:moveTo>
                  <a:pt x="5023650" y="0"/>
                </a:moveTo>
                <a:lnTo>
                  <a:pt x="0" y="0"/>
                </a:lnTo>
                <a:lnTo>
                  <a:pt x="0" y="3814908"/>
                </a:lnTo>
                <a:lnTo>
                  <a:pt x="52338" y="3866359"/>
                </a:lnTo>
                <a:lnTo>
                  <a:pt x="84915" y="3897161"/>
                </a:lnTo>
                <a:lnTo>
                  <a:pt x="117924" y="3927508"/>
                </a:lnTo>
                <a:lnTo>
                  <a:pt x="151359" y="3957392"/>
                </a:lnTo>
                <a:lnTo>
                  <a:pt x="185215" y="3986810"/>
                </a:lnTo>
                <a:lnTo>
                  <a:pt x="219487" y="4015757"/>
                </a:lnTo>
                <a:lnTo>
                  <a:pt x="254170" y="4044227"/>
                </a:lnTo>
                <a:lnTo>
                  <a:pt x="289259" y="4072215"/>
                </a:lnTo>
                <a:lnTo>
                  <a:pt x="324749" y="4099716"/>
                </a:lnTo>
                <a:lnTo>
                  <a:pt x="360634" y="4126725"/>
                </a:lnTo>
                <a:lnTo>
                  <a:pt x="396910" y="4153238"/>
                </a:lnTo>
                <a:lnTo>
                  <a:pt x="433571" y="4179248"/>
                </a:lnTo>
                <a:lnTo>
                  <a:pt x="470613" y="4204752"/>
                </a:lnTo>
                <a:lnTo>
                  <a:pt x="508031" y="4229743"/>
                </a:lnTo>
                <a:lnTo>
                  <a:pt x="545819" y="4254217"/>
                </a:lnTo>
                <a:lnTo>
                  <a:pt x="583972" y="4278169"/>
                </a:lnTo>
                <a:lnTo>
                  <a:pt x="622486" y="4301594"/>
                </a:lnTo>
                <a:lnTo>
                  <a:pt x="661355" y="4324487"/>
                </a:lnTo>
                <a:lnTo>
                  <a:pt x="700574" y="4346842"/>
                </a:lnTo>
                <a:lnTo>
                  <a:pt x="740138" y="4368654"/>
                </a:lnTo>
                <a:lnTo>
                  <a:pt x="780043" y="4389919"/>
                </a:lnTo>
                <a:lnTo>
                  <a:pt x="820282" y="4410632"/>
                </a:lnTo>
                <a:lnTo>
                  <a:pt x="860851" y="4430787"/>
                </a:lnTo>
                <a:lnTo>
                  <a:pt x="901746" y="4450379"/>
                </a:lnTo>
                <a:lnTo>
                  <a:pt x="942960" y="4469403"/>
                </a:lnTo>
                <a:lnTo>
                  <a:pt x="984488" y="4487855"/>
                </a:lnTo>
                <a:lnTo>
                  <a:pt x="1026327" y="4505729"/>
                </a:lnTo>
                <a:lnTo>
                  <a:pt x="1068470" y="4523019"/>
                </a:lnTo>
                <a:lnTo>
                  <a:pt x="1110913" y="4539722"/>
                </a:lnTo>
                <a:lnTo>
                  <a:pt x="1153650" y="4555832"/>
                </a:lnTo>
                <a:lnTo>
                  <a:pt x="1196677" y="4571344"/>
                </a:lnTo>
                <a:lnTo>
                  <a:pt x="1239988" y="4586252"/>
                </a:lnTo>
                <a:lnTo>
                  <a:pt x="1283579" y="4600553"/>
                </a:lnTo>
                <a:lnTo>
                  <a:pt x="1327444" y="4614240"/>
                </a:lnTo>
                <a:lnTo>
                  <a:pt x="1371578" y="4627308"/>
                </a:lnTo>
                <a:lnTo>
                  <a:pt x="1415976" y="4639754"/>
                </a:lnTo>
                <a:lnTo>
                  <a:pt x="1460634" y="4651571"/>
                </a:lnTo>
                <a:lnTo>
                  <a:pt x="1505545" y="4662754"/>
                </a:lnTo>
                <a:lnTo>
                  <a:pt x="1550706" y="4673299"/>
                </a:lnTo>
                <a:lnTo>
                  <a:pt x="1596110" y="4683200"/>
                </a:lnTo>
                <a:lnTo>
                  <a:pt x="1641754" y="4692452"/>
                </a:lnTo>
                <a:lnTo>
                  <a:pt x="1687631" y="4701051"/>
                </a:lnTo>
                <a:lnTo>
                  <a:pt x="1733737" y="4708991"/>
                </a:lnTo>
                <a:lnTo>
                  <a:pt x="1780067" y="4716266"/>
                </a:lnTo>
                <a:lnTo>
                  <a:pt x="1826615" y="4722873"/>
                </a:lnTo>
                <a:lnTo>
                  <a:pt x="1873377" y="4728807"/>
                </a:lnTo>
                <a:lnTo>
                  <a:pt x="1920347" y="4734060"/>
                </a:lnTo>
                <a:lnTo>
                  <a:pt x="1967521" y="4738630"/>
                </a:lnTo>
                <a:lnTo>
                  <a:pt x="2014894" y="4742511"/>
                </a:lnTo>
                <a:lnTo>
                  <a:pt x="2062459" y="4745697"/>
                </a:lnTo>
                <a:lnTo>
                  <a:pt x="2110213" y="4748185"/>
                </a:lnTo>
                <a:lnTo>
                  <a:pt x="2158150" y="4749967"/>
                </a:lnTo>
                <a:lnTo>
                  <a:pt x="2206266" y="4751041"/>
                </a:lnTo>
                <a:lnTo>
                  <a:pt x="2254554" y="4751400"/>
                </a:lnTo>
                <a:lnTo>
                  <a:pt x="2302842" y="4751041"/>
                </a:lnTo>
                <a:lnTo>
                  <a:pt x="2350958" y="4749967"/>
                </a:lnTo>
                <a:lnTo>
                  <a:pt x="2398894" y="4748185"/>
                </a:lnTo>
                <a:lnTo>
                  <a:pt x="2446648" y="4745697"/>
                </a:lnTo>
                <a:lnTo>
                  <a:pt x="2494213" y="4742511"/>
                </a:lnTo>
                <a:lnTo>
                  <a:pt x="2541585" y="4738630"/>
                </a:lnTo>
                <a:lnTo>
                  <a:pt x="2588759" y="4734060"/>
                </a:lnTo>
                <a:lnTo>
                  <a:pt x="2635729" y="4728807"/>
                </a:lnTo>
                <a:lnTo>
                  <a:pt x="2682491" y="4722873"/>
                </a:lnTo>
                <a:lnTo>
                  <a:pt x="2729039" y="4716266"/>
                </a:lnTo>
                <a:lnTo>
                  <a:pt x="2775368" y="4708991"/>
                </a:lnTo>
                <a:lnTo>
                  <a:pt x="2821474" y="4701051"/>
                </a:lnTo>
                <a:lnTo>
                  <a:pt x="2867351" y="4692452"/>
                </a:lnTo>
                <a:lnTo>
                  <a:pt x="2912994" y="4683200"/>
                </a:lnTo>
                <a:lnTo>
                  <a:pt x="2958398" y="4673299"/>
                </a:lnTo>
                <a:lnTo>
                  <a:pt x="3003558" y="4662754"/>
                </a:lnTo>
                <a:lnTo>
                  <a:pt x="3048470" y="4651571"/>
                </a:lnTo>
                <a:lnTo>
                  <a:pt x="3093127" y="4639754"/>
                </a:lnTo>
                <a:lnTo>
                  <a:pt x="3137525" y="4627308"/>
                </a:lnTo>
                <a:lnTo>
                  <a:pt x="3181659" y="4614240"/>
                </a:lnTo>
                <a:lnTo>
                  <a:pt x="3225524" y="4600553"/>
                </a:lnTo>
                <a:lnTo>
                  <a:pt x="3269114" y="4586252"/>
                </a:lnTo>
                <a:lnTo>
                  <a:pt x="3312425" y="4571344"/>
                </a:lnTo>
                <a:lnTo>
                  <a:pt x="3355452" y="4555832"/>
                </a:lnTo>
                <a:lnTo>
                  <a:pt x="3398189" y="4539722"/>
                </a:lnTo>
                <a:lnTo>
                  <a:pt x="3440631" y="4523019"/>
                </a:lnTo>
                <a:lnTo>
                  <a:pt x="3482774" y="4505729"/>
                </a:lnTo>
                <a:lnTo>
                  <a:pt x="3524613" y="4487855"/>
                </a:lnTo>
                <a:lnTo>
                  <a:pt x="3566141" y="4469403"/>
                </a:lnTo>
                <a:lnTo>
                  <a:pt x="3607355" y="4450379"/>
                </a:lnTo>
                <a:lnTo>
                  <a:pt x="3648249" y="4430787"/>
                </a:lnTo>
                <a:lnTo>
                  <a:pt x="3688818" y="4410632"/>
                </a:lnTo>
                <a:lnTo>
                  <a:pt x="3729058" y="4389919"/>
                </a:lnTo>
                <a:lnTo>
                  <a:pt x="3768962" y="4368654"/>
                </a:lnTo>
                <a:lnTo>
                  <a:pt x="3808526" y="4346842"/>
                </a:lnTo>
                <a:lnTo>
                  <a:pt x="3847745" y="4324487"/>
                </a:lnTo>
                <a:lnTo>
                  <a:pt x="3886614" y="4301594"/>
                </a:lnTo>
                <a:lnTo>
                  <a:pt x="3925127" y="4278169"/>
                </a:lnTo>
                <a:lnTo>
                  <a:pt x="3963280" y="4254217"/>
                </a:lnTo>
                <a:lnTo>
                  <a:pt x="4001068" y="4229743"/>
                </a:lnTo>
                <a:lnTo>
                  <a:pt x="4038486" y="4204752"/>
                </a:lnTo>
                <a:lnTo>
                  <a:pt x="4075528" y="4179248"/>
                </a:lnTo>
                <a:lnTo>
                  <a:pt x="4112189" y="4153238"/>
                </a:lnTo>
                <a:lnTo>
                  <a:pt x="4148465" y="4126725"/>
                </a:lnTo>
                <a:lnTo>
                  <a:pt x="4184350" y="4099716"/>
                </a:lnTo>
                <a:lnTo>
                  <a:pt x="4219839" y="4072215"/>
                </a:lnTo>
                <a:lnTo>
                  <a:pt x="4254928" y="4044227"/>
                </a:lnTo>
                <a:lnTo>
                  <a:pt x="4289611" y="4015757"/>
                </a:lnTo>
                <a:lnTo>
                  <a:pt x="4323883" y="3986810"/>
                </a:lnTo>
                <a:lnTo>
                  <a:pt x="4357739" y="3957392"/>
                </a:lnTo>
                <a:lnTo>
                  <a:pt x="4391173" y="3927508"/>
                </a:lnTo>
                <a:lnTo>
                  <a:pt x="4424182" y="3897161"/>
                </a:lnTo>
                <a:lnTo>
                  <a:pt x="4456760" y="3866359"/>
                </a:lnTo>
                <a:lnTo>
                  <a:pt x="4488901" y="3835105"/>
                </a:lnTo>
                <a:lnTo>
                  <a:pt x="4520602" y="3803405"/>
                </a:lnTo>
                <a:lnTo>
                  <a:pt x="4551856" y="3771263"/>
                </a:lnTo>
                <a:lnTo>
                  <a:pt x="4582658" y="3738685"/>
                </a:lnTo>
                <a:lnTo>
                  <a:pt x="4613004" y="3705676"/>
                </a:lnTo>
                <a:lnTo>
                  <a:pt x="4642889" y="3672241"/>
                </a:lnTo>
                <a:lnTo>
                  <a:pt x="4672307" y="3638385"/>
                </a:lnTo>
                <a:lnTo>
                  <a:pt x="4701253" y="3604113"/>
                </a:lnTo>
                <a:lnTo>
                  <a:pt x="4729723" y="3569430"/>
                </a:lnTo>
                <a:lnTo>
                  <a:pt x="4757711" y="3534342"/>
                </a:lnTo>
                <a:lnTo>
                  <a:pt x="4785212" y="3498852"/>
                </a:lnTo>
                <a:lnTo>
                  <a:pt x="4812221" y="3462967"/>
                </a:lnTo>
                <a:lnTo>
                  <a:pt x="4838734" y="3426691"/>
                </a:lnTo>
                <a:lnTo>
                  <a:pt x="4864744" y="3390029"/>
                </a:lnTo>
                <a:lnTo>
                  <a:pt x="4890248" y="3352987"/>
                </a:lnTo>
                <a:lnTo>
                  <a:pt x="4915239" y="3315570"/>
                </a:lnTo>
                <a:lnTo>
                  <a:pt x="4939713" y="3277782"/>
                </a:lnTo>
                <a:lnTo>
                  <a:pt x="4963665" y="3239628"/>
                </a:lnTo>
                <a:lnTo>
                  <a:pt x="4987090" y="3201115"/>
                </a:lnTo>
                <a:lnTo>
                  <a:pt x="5009982" y="3162246"/>
                </a:lnTo>
                <a:lnTo>
                  <a:pt x="5032337" y="3123027"/>
                </a:lnTo>
                <a:lnTo>
                  <a:pt x="5054150" y="3083462"/>
                </a:lnTo>
                <a:lnTo>
                  <a:pt x="5075415" y="3043558"/>
                </a:lnTo>
                <a:lnTo>
                  <a:pt x="5096127" y="3003319"/>
                </a:lnTo>
                <a:lnTo>
                  <a:pt x="5116282" y="2962749"/>
                </a:lnTo>
                <a:lnTo>
                  <a:pt x="5135874" y="2921855"/>
                </a:lnTo>
                <a:lnTo>
                  <a:pt x="5154899" y="2880641"/>
                </a:lnTo>
                <a:lnTo>
                  <a:pt x="5173350" y="2839112"/>
                </a:lnTo>
                <a:lnTo>
                  <a:pt x="5191224" y="2797274"/>
                </a:lnTo>
                <a:lnTo>
                  <a:pt x="5208515" y="2755131"/>
                </a:lnTo>
                <a:lnTo>
                  <a:pt x="5225218" y="2712688"/>
                </a:lnTo>
                <a:lnTo>
                  <a:pt x="5241327" y="2669950"/>
                </a:lnTo>
                <a:lnTo>
                  <a:pt x="5256839" y="2626924"/>
                </a:lnTo>
                <a:lnTo>
                  <a:pt x="5271748" y="2583612"/>
                </a:lnTo>
                <a:lnTo>
                  <a:pt x="5286048" y="2540022"/>
                </a:lnTo>
                <a:lnTo>
                  <a:pt x="5299735" y="2496157"/>
                </a:lnTo>
                <a:lnTo>
                  <a:pt x="5312804" y="2452023"/>
                </a:lnTo>
                <a:lnTo>
                  <a:pt x="5325249" y="2407624"/>
                </a:lnTo>
                <a:lnTo>
                  <a:pt x="5337066" y="2362967"/>
                </a:lnTo>
                <a:lnTo>
                  <a:pt x="5348249" y="2318055"/>
                </a:lnTo>
                <a:lnTo>
                  <a:pt x="5358794" y="2272895"/>
                </a:lnTo>
                <a:lnTo>
                  <a:pt x="5368695" y="2227490"/>
                </a:lnTo>
                <a:lnTo>
                  <a:pt x="5377947" y="2181847"/>
                </a:lnTo>
                <a:lnTo>
                  <a:pt x="5386546" y="2135970"/>
                </a:lnTo>
                <a:lnTo>
                  <a:pt x="5394486" y="2089864"/>
                </a:lnTo>
                <a:lnTo>
                  <a:pt x="5401762" y="2043534"/>
                </a:lnTo>
                <a:lnTo>
                  <a:pt x="5408369" y="1996986"/>
                </a:lnTo>
                <a:lnTo>
                  <a:pt x="5414302" y="1950224"/>
                </a:lnTo>
                <a:lnTo>
                  <a:pt x="5419556" y="1903253"/>
                </a:lnTo>
                <a:lnTo>
                  <a:pt x="5424126" y="1856079"/>
                </a:lnTo>
                <a:lnTo>
                  <a:pt x="5428006" y="1808707"/>
                </a:lnTo>
                <a:lnTo>
                  <a:pt x="5431193" y="1761141"/>
                </a:lnTo>
                <a:lnTo>
                  <a:pt x="5433680" y="1713387"/>
                </a:lnTo>
                <a:lnTo>
                  <a:pt x="5435463" y="1665450"/>
                </a:lnTo>
                <a:lnTo>
                  <a:pt x="5436536" y="1617335"/>
                </a:lnTo>
                <a:lnTo>
                  <a:pt x="5436895" y="1569046"/>
                </a:lnTo>
                <a:lnTo>
                  <a:pt x="5436482" y="1517274"/>
                </a:lnTo>
                <a:lnTo>
                  <a:pt x="5435247" y="1465702"/>
                </a:lnTo>
                <a:lnTo>
                  <a:pt x="5433197" y="1414335"/>
                </a:lnTo>
                <a:lnTo>
                  <a:pt x="5430337" y="1363182"/>
                </a:lnTo>
                <a:lnTo>
                  <a:pt x="5426675" y="1312246"/>
                </a:lnTo>
                <a:lnTo>
                  <a:pt x="5422216" y="1261536"/>
                </a:lnTo>
                <a:lnTo>
                  <a:pt x="5416967" y="1211056"/>
                </a:lnTo>
                <a:lnTo>
                  <a:pt x="5410933" y="1160814"/>
                </a:lnTo>
                <a:lnTo>
                  <a:pt x="5404122" y="1110815"/>
                </a:lnTo>
                <a:lnTo>
                  <a:pt x="5396539" y="1061066"/>
                </a:lnTo>
                <a:lnTo>
                  <a:pt x="5388191" y="1011572"/>
                </a:lnTo>
                <a:lnTo>
                  <a:pt x="5379084" y="962341"/>
                </a:lnTo>
                <a:lnTo>
                  <a:pt x="5369225" y="913378"/>
                </a:lnTo>
                <a:lnTo>
                  <a:pt x="5358619" y="864689"/>
                </a:lnTo>
                <a:lnTo>
                  <a:pt x="5347273" y="816281"/>
                </a:lnTo>
                <a:lnTo>
                  <a:pt x="5335193" y="768160"/>
                </a:lnTo>
                <a:lnTo>
                  <a:pt x="5322386" y="720331"/>
                </a:lnTo>
                <a:lnTo>
                  <a:pt x="5308857" y="672802"/>
                </a:lnTo>
                <a:lnTo>
                  <a:pt x="5294613" y="625579"/>
                </a:lnTo>
                <a:lnTo>
                  <a:pt x="5279661" y="578667"/>
                </a:lnTo>
                <a:lnTo>
                  <a:pt x="5264006" y="532073"/>
                </a:lnTo>
                <a:lnTo>
                  <a:pt x="5247656" y="485803"/>
                </a:lnTo>
                <a:lnTo>
                  <a:pt x="5230615" y="439864"/>
                </a:lnTo>
                <a:lnTo>
                  <a:pt x="5212891" y="394261"/>
                </a:lnTo>
                <a:lnTo>
                  <a:pt x="5194489" y="349000"/>
                </a:lnTo>
                <a:lnTo>
                  <a:pt x="5175417" y="304089"/>
                </a:lnTo>
                <a:lnTo>
                  <a:pt x="5155680" y="259532"/>
                </a:lnTo>
                <a:lnTo>
                  <a:pt x="5135284" y="215337"/>
                </a:lnTo>
                <a:lnTo>
                  <a:pt x="5114236" y="171510"/>
                </a:lnTo>
                <a:lnTo>
                  <a:pt x="5092543" y="128056"/>
                </a:lnTo>
                <a:lnTo>
                  <a:pt x="5070210" y="84982"/>
                </a:lnTo>
                <a:lnTo>
                  <a:pt x="5047243" y="42295"/>
                </a:lnTo>
                <a:lnTo>
                  <a:pt x="5023650" y="0"/>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300">
              <a:solidFill>
                <a:schemeClr val="dk1"/>
              </a:solidFill>
              <a:latin typeface="Calibri"/>
              <a:ea typeface="Calibri"/>
              <a:cs typeface="Calibri"/>
              <a:sym typeface="Calibri"/>
            </a:endParaRPr>
          </a:p>
        </p:txBody>
      </p:sp>
      <p:pic>
        <p:nvPicPr>
          <p:cNvPr id="90" name="Google Shape;90;p9"/>
          <p:cNvPicPr preferRelativeResize="0"/>
          <p:nvPr/>
        </p:nvPicPr>
        <p:blipFill>
          <a:blip r:embed="rId3">
            <a:alphaModFix/>
          </a:blip>
          <a:stretch>
            <a:fillRect/>
          </a:stretch>
        </p:blipFill>
        <p:spPr>
          <a:xfrm>
            <a:off x="2990350" y="961135"/>
            <a:ext cx="4437800" cy="4204606"/>
          </a:xfrm>
          <a:prstGeom prst="rect">
            <a:avLst/>
          </a:prstGeom>
          <a:noFill/>
          <a:ln>
            <a:noFill/>
          </a:ln>
        </p:spPr>
      </p:pic>
      <p:sp>
        <p:nvSpPr>
          <p:cNvPr id="91" name="Google Shape;91;p9"/>
          <p:cNvSpPr txBox="1"/>
          <p:nvPr>
            <p:ph type="title"/>
          </p:nvPr>
        </p:nvSpPr>
        <p:spPr>
          <a:xfrm>
            <a:off x="519450" y="1184200"/>
            <a:ext cx="2744100" cy="1288200"/>
          </a:xfrm>
          <a:prstGeom prst="rect">
            <a:avLst/>
          </a:prstGeom>
        </p:spPr>
        <p:txBody>
          <a:bodyPr anchorCtr="0" anchor="t" bIns="0" lIns="0" spcFirstLastPara="1" rIns="0" wrap="square" tIns="0">
            <a:spAutoFit/>
          </a:bodyPr>
          <a:lstStyle/>
          <a:p>
            <a:pPr indent="0" lvl="0" marL="0" rtl="0" algn="l">
              <a:spcBef>
                <a:spcPts val="0"/>
              </a:spcBef>
              <a:spcAft>
                <a:spcPts val="0"/>
              </a:spcAft>
              <a:buClr>
                <a:schemeClr val="dk1"/>
              </a:buClr>
              <a:buFont typeface="Arial"/>
              <a:buNone/>
            </a:pPr>
            <a:r>
              <a:rPr lang="en" sz="3100"/>
              <a:t>A </a:t>
            </a:r>
            <a:r>
              <a:rPr lang="en" sz="3100"/>
              <a:t>Coalition </a:t>
            </a:r>
            <a:r>
              <a:rPr lang="en" sz="3100"/>
              <a:t>Can Influence Policy Change</a:t>
            </a:r>
            <a:endParaRPr sz="3100"/>
          </a:p>
        </p:txBody>
      </p:sp>
      <p:sp>
        <p:nvSpPr>
          <p:cNvPr id="92" name="Google Shape;92;p9"/>
          <p:cNvSpPr txBox="1"/>
          <p:nvPr>
            <p:ph idx="12" type="sldNum"/>
          </p:nvPr>
        </p:nvSpPr>
        <p:spPr>
          <a:xfrm>
            <a:off x="6065986" y="2740605"/>
            <a:ext cx="1844400" cy="200100"/>
          </a:xfrm>
          <a:prstGeom prst="rect">
            <a:avLst/>
          </a:prstGeom>
        </p:spPr>
        <p:txBody>
          <a:bodyPr anchorCtr="0" anchor="t" bIns="0" lIns="0" spcFirstLastPara="1" rIns="0" wrap="square" tIns="0">
            <a:spAutoFit/>
          </a:bodyPr>
          <a:lstStyle/>
          <a:p>
            <a:pPr indent="0" lvl="0" marL="0" rtl="0" algn="r">
              <a:spcBef>
                <a:spcPts val="0"/>
              </a:spcBef>
              <a:spcAft>
                <a:spcPts val="0"/>
              </a:spcAft>
              <a:buNone/>
            </a:pPr>
            <a:fld id="{00000000-1234-1234-1234-123412341234}" type="slidenum">
              <a:rPr lang="en">
                <a:solidFill>
                  <a:schemeClr val="lt1"/>
                </a:solidFill>
              </a:rPr>
              <a:t>‹#›</a:t>
            </a:fld>
            <a:endParaRPr>
              <a:solidFill>
                <a:schemeClr val="lt1"/>
              </a:solidFill>
            </a:endParaRPr>
          </a:p>
        </p:txBody>
      </p:sp>
      <p:sp>
        <p:nvSpPr>
          <p:cNvPr id="93" name="Google Shape;93;p9"/>
          <p:cNvSpPr txBox="1"/>
          <p:nvPr/>
        </p:nvSpPr>
        <p:spPr>
          <a:xfrm>
            <a:off x="4590205" y="2946694"/>
            <a:ext cx="1238100" cy="450600"/>
          </a:xfrm>
          <a:prstGeom prst="rect">
            <a:avLst/>
          </a:prstGeom>
          <a:noFill/>
          <a:ln>
            <a:noFill/>
          </a:ln>
        </p:spPr>
        <p:txBody>
          <a:bodyPr anchorCtr="0" anchor="t" bIns="0" lIns="0" spcFirstLastPara="1" rIns="0" wrap="square" tIns="9525">
            <a:spAutoFit/>
          </a:bodyPr>
          <a:lstStyle/>
          <a:p>
            <a:pPr indent="76200" lvl="0" marL="12700" marR="0" rtl="0" algn="l">
              <a:lnSpc>
                <a:spcPct val="120400"/>
              </a:lnSpc>
              <a:spcBef>
                <a:spcPts val="0"/>
              </a:spcBef>
              <a:spcAft>
                <a:spcPts val="0"/>
              </a:spcAft>
              <a:buNone/>
            </a:pPr>
            <a:r>
              <a:rPr b="1" lang="en" sz="1300">
                <a:solidFill>
                  <a:srgbClr val="59585B"/>
                </a:solidFill>
                <a:latin typeface="Raleway"/>
                <a:ea typeface="Raleway"/>
                <a:cs typeface="Raleway"/>
                <a:sym typeface="Raleway"/>
              </a:rPr>
              <a:t>WINDOW OF  OPPORTUNITY</a:t>
            </a:r>
            <a:endParaRPr sz="1300">
              <a:latin typeface="Raleway"/>
              <a:ea typeface="Raleway"/>
              <a:cs typeface="Raleway"/>
              <a:sym typeface="Raleway"/>
            </a:endParaRPr>
          </a:p>
        </p:txBody>
      </p:sp>
      <p:sp>
        <p:nvSpPr>
          <p:cNvPr id="94" name="Google Shape;94;p9"/>
          <p:cNvSpPr txBox="1"/>
          <p:nvPr/>
        </p:nvSpPr>
        <p:spPr>
          <a:xfrm>
            <a:off x="3631491" y="4317212"/>
            <a:ext cx="789000" cy="209700"/>
          </a:xfrm>
          <a:prstGeom prst="rect">
            <a:avLst/>
          </a:prstGeom>
          <a:noFill/>
          <a:ln>
            <a:noFill/>
          </a:ln>
        </p:spPr>
        <p:txBody>
          <a:bodyPr anchorCtr="0" anchor="t" bIns="0" lIns="0" spcFirstLastPara="1" rIns="0" wrap="square" tIns="9525">
            <a:spAutoFit/>
          </a:bodyPr>
          <a:lstStyle/>
          <a:p>
            <a:pPr indent="0" lvl="0" marL="12700" marR="0" rtl="0" algn="l">
              <a:lnSpc>
                <a:spcPct val="100000"/>
              </a:lnSpc>
              <a:spcBef>
                <a:spcPts val="0"/>
              </a:spcBef>
              <a:spcAft>
                <a:spcPts val="0"/>
              </a:spcAft>
              <a:buNone/>
            </a:pPr>
            <a:r>
              <a:rPr lang="en" sz="1300">
                <a:solidFill>
                  <a:schemeClr val="lt1"/>
                </a:solidFill>
                <a:latin typeface="Raleway Medium"/>
                <a:ea typeface="Raleway Medium"/>
                <a:cs typeface="Raleway Medium"/>
                <a:sym typeface="Raleway Medium"/>
              </a:rPr>
              <a:t>Problems</a:t>
            </a:r>
            <a:endParaRPr sz="1300">
              <a:solidFill>
                <a:schemeClr val="lt1"/>
              </a:solidFill>
              <a:latin typeface="Raleway Medium"/>
              <a:ea typeface="Raleway Medium"/>
              <a:cs typeface="Raleway Medium"/>
              <a:sym typeface="Raleway Medium"/>
            </a:endParaRPr>
          </a:p>
        </p:txBody>
      </p:sp>
      <p:sp>
        <p:nvSpPr>
          <p:cNvPr id="95" name="Google Shape;95;p9"/>
          <p:cNvSpPr txBox="1"/>
          <p:nvPr/>
        </p:nvSpPr>
        <p:spPr>
          <a:xfrm>
            <a:off x="4406158" y="2123278"/>
            <a:ext cx="1709100" cy="209700"/>
          </a:xfrm>
          <a:prstGeom prst="rect">
            <a:avLst/>
          </a:prstGeom>
          <a:noFill/>
          <a:ln>
            <a:noFill/>
          </a:ln>
        </p:spPr>
        <p:txBody>
          <a:bodyPr anchorCtr="0" anchor="t" bIns="0" lIns="0" spcFirstLastPara="1" rIns="0" wrap="square" tIns="9525">
            <a:spAutoFit/>
          </a:bodyPr>
          <a:lstStyle/>
          <a:p>
            <a:pPr indent="0" lvl="0" marL="12700" marR="0" rtl="0" algn="l">
              <a:lnSpc>
                <a:spcPct val="100000"/>
              </a:lnSpc>
              <a:spcBef>
                <a:spcPts val="0"/>
              </a:spcBef>
              <a:spcAft>
                <a:spcPts val="0"/>
              </a:spcAft>
              <a:buNone/>
            </a:pPr>
            <a:r>
              <a:rPr lang="en" sz="1300">
                <a:solidFill>
                  <a:schemeClr val="lt1"/>
                </a:solidFill>
                <a:latin typeface="Raleway Medium"/>
                <a:ea typeface="Raleway Medium"/>
                <a:cs typeface="Raleway Medium"/>
                <a:sym typeface="Raleway Medium"/>
              </a:rPr>
              <a:t>Political environment</a:t>
            </a:r>
            <a:endParaRPr sz="1300">
              <a:solidFill>
                <a:schemeClr val="lt1"/>
              </a:solidFill>
              <a:latin typeface="Raleway Medium"/>
              <a:ea typeface="Raleway Medium"/>
              <a:cs typeface="Raleway Medium"/>
              <a:sym typeface="Raleway Medium"/>
            </a:endParaRPr>
          </a:p>
        </p:txBody>
      </p:sp>
      <p:sp>
        <p:nvSpPr>
          <p:cNvPr id="96" name="Google Shape;96;p9"/>
          <p:cNvSpPr txBox="1"/>
          <p:nvPr/>
        </p:nvSpPr>
        <p:spPr>
          <a:xfrm>
            <a:off x="6002979" y="4317212"/>
            <a:ext cx="766800" cy="209700"/>
          </a:xfrm>
          <a:prstGeom prst="rect">
            <a:avLst/>
          </a:prstGeom>
          <a:noFill/>
          <a:ln>
            <a:noFill/>
          </a:ln>
        </p:spPr>
        <p:txBody>
          <a:bodyPr anchorCtr="0" anchor="t" bIns="0" lIns="0" spcFirstLastPara="1" rIns="0" wrap="square" tIns="9525">
            <a:spAutoFit/>
          </a:bodyPr>
          <a:lstStyle/>
          <a:p>
            <a:pPr indent="0" lvl="0" marL="12700" marR="0" rtl="0" algn="l">
              <a:lnSpc>
                <a:spcPct val="100000"/>
              </a:lnSpc>
              <a:spcBef>
                <a:spcPts val="0"/>
              </a:spcBef>
              <a:spcAft>
                <a:spcPts val="0"/>
              </a:spcAft>
              <a:buNone/>
            </a:pPr>
            <a:r>
              <a:rPr lang="en" sz="1300">
                <a:solidFill>
                  <a:schemeClr val="lt1"/>
                </a:solidFill>
                <a:latin typeface="Raleway Medium"/>
                <a:ea typeface="Raleway Medium"/>
                <a:cs typeface="Raleway Medium"/>
                <a:sym typeface="Raleway Medium"/>
              </a:rPr>
              <a:t>Solutions</a:t>
            </a:r>
            <a:endParaRPr sz="1300">
              <a:solidFill>
                <a:schemeClr val="lt1"/>
              </a:solidFill>
              <a:latin typeface="Raleway Medium"/>
              <a:ea typeface="Raleway Medium"/>
              <a:cs typeface="Raleway Medium"/>
              <a:sym typeface="Raleway Medium"/>
            </a:endParaRPr>
          </a:p>
        </p:txBody>
      </p:sp>
      <p:pic>
        <p:nvPicPr>
          <p:cNvPr id="97" name="Google Shape;97;p9"/>
          <p:cNvPicPr preferRelativeResize="0"/>
          <p:nvPr/>
        </p:nvPicPr>
        <p:blipFill>
          <a:blip r:embed="rId4">
            <a:alphaModFix/>
          </a:blip>
          <a:stretch>
            <a:fillRect/>
          </a:stretch>
        </p:blipFill>
        <p:spPr>
          <a:xfrm>
            <a:off x="1293450" y="2653700"/>
            <a:ext cx="1319125" cy="13482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pic>
        <p:nvPicPr>
          <p:cNvPr id="102" name="Google Shape;102;p10"/>
          <p:cNvPicPr preferRelativeResize="0"/>
          <p:nvPr/>
        </p:nvPicPr>
        <p:blipFill>
          <a:blip r:embed="rId3">
            <a:alphaModFix/>
          </a:blip>
          <a:stretch>
            <a:fillRect/>
          </a:stretch>
        </p:blipFill>
        <p:spPr>
          <a:xfrm>
            <a:off x="2769143" y="428475"/>
            <a:ext cx="5030300" cy="5020249"/>
          </a:xfrm>
          <a:prstGeom prst="rect">
            <a:avLst/>
          </a:prstGeom>
          <a:noFill/>
          <a:ln>
            <a:noFill/>
          </a:ln>
        </p:spPr>
      </p:pic>
      <p:sp>
        <p:nvSpPr>
          <p:cNvPr id="103" name="Google Shape;103;p10"/>
          <p:cNvSpPr/>
          <p:nvPr/>
        </p:nvSpPr>
        <p:spPr>
          <a:xfrm>
            <a:off x="0" y="428475"/>
            <a:ext cx="3887816" cy="3397469"/>
          </a:xfrm>
          <a:custGeom>
            <a:rect b="b" l="l" r="r" t="t"/>
            <a:pathLst>
              <a:path extrusionOk="0" h="4751705" w="5437505">
                <a:moveTo>
                  <a:pt x="5023650" y="0"/>
                </a:moveTo>
                <a:lnTo>
                  <a:pt x="0" y="0"/>
                </a:lnTo>
                <a:lnTo>
                  <a:pt x="0" y="3814908"/>
                </a:lnTo>
                <a:lnTo>
                  <a:pt x="52338" y="3866359"/>
                </a:lnTo>
                <a:lnTo>
                  <a:pt x="84915" y="3897161"/>
                </a:lnTo>
                <a:lnTo>
                  <a:pt x="117924" y="3927508"/>
                </a:lnTo>
                <a:lnTo>
                  <a:pt x="151359" y="3957392"/>
                </a:lnTo>
                <a:lnTo>
                  <a:pt x="185215" y="3986810"/>
                </a:lnTo>
                <a:lnTo>
                  <a:pt x="219487" y="4015757"/>
                </a:lnTo>
                <a:lnTo>
                  <a:pt x="254170" y="4044227"/>
                </a:lnTo>
                <a:lnTo>
                  <a:pt x="289259" y="4072215"/>
                </a:lnTo>
                <a:lnTo>
                  <a:pt x="324749" y="4099716"/>
                </a:lnTo>
                <a:lnTo>
                  <a:pt x="360634" y="4126725"/>
                </a:lnTo>
                <a:lnTo>
                  <a:pt x="396910" y="4153238"/>
                </a:lnTo>
                <a:lnTo>
                  <a:pt x="433571" y="4179248"/>
                </a:lnTo>
                <a:lnTo>
                  <a:pt x="470613" y="4204752"/>
                </a:lnTo>
                <a:lnTo>
                  <a:pt x="508031" y="4229743"/>
                </a:lnTo>
                <a:lnTo>
                  <a:pt x="545819" y="4254217"/>
                </a:lnTo>
                <a:lnTo>
                  <a:pt x="583972" y="4278169"/>
                </a:lnTo>
                <a:lnTo>
                  <a:pt x="622486" y="4301594"/>
                </a:lnTo>
                <a:lnTo>
                  <a:pt x="661355" y="4324487"/>
                </a:lnTo>
                <a:lnTo>
                  <a:pt x="700574" y="4346842"/>
                </a:lnTo>
                <a:lnTo>
                  <a:pt x="740138" y="4368654"/>
                </a:lnTo>
                <a:lnTo>
                  <a:pt x="780043" y="4389919"/>
                </a:lnTo>
                <a:lnTo>
                  <a:pt x="820282" y="4410632"/>
                </a:lnTo>
                <a:lnTo>
                  <a:pt x="860851" y="4430787"/>
                </a:lnTo>
                <a:lnTo>
                  <a:pt x="901746" y="4450379"/>
                </a:lnTo>
                <a:lnTo>
                  <a:pt x="942960" y="4469403"/>
                </a:lnTo>
                <a:lnTo>
                  <a:pt x="984488" y="4487855"/>
                </a:lnTo>
                <a:lnTo>
                  <a:pt x="1026327" y="4505729"/>
                </a:lnTo>
                <a:lnTo>
                  <a:pt x="1068470" y="4523019"/>
                </a:lnTo>
                <a:lnTo>
                  <a:pt x="1110913" y="4539722"/>
                </a:lnTo>
                <a:lnTo>
                  <a:pt x="1153650" y="4555832"/>
                </a:lnTo>
                <a:lnTo>
                  <a:pt x="1196677" y="4571344"/>
                </a:lnTo>
                <a:lnTo>
                  <a:pt x="1239988" y="4586252"/>
                </a:lnTo>
                <a:lnTo>
                  <a:pt x="1283579" y="4600553"/>
                </a:lnTo>
                <a:lnTo>
                  <a:pt x="1327444" y="4614240"/>
                </a:lnTo>
                <a:lnTo>
                  <a:pt x="1371578" y="4627308"/>
                </a:lnTo>
                <a:lnTo>
                  <a:pt x="1415976" y="4639754"/>
                </a:lnTo>
                <a:lnTo>
                  <a:pt x="1460634" y="4651571"/>
                </a:lnTo>
                <a:lnTo>
                  <a:pt x="1505545" y="4662754"/>
                </a:lnTo>
                <a:lnTo>
                  <a:pt x="1550706" y="4673299"/>
                </a:lnTo>
                <a:lnTo>
                  <a:pt x="1596110" y="4683200"/>
                </a:lnTo>
                <a:lnTo>
                  <a:pt x="1641754" y="4692452"/>
                </a:lnTo>
                <a:lnTo>
                  <a:pt x="1687631" y="4701051"/>
                </a:lnTo>
                <a:lnTo>
                  <a:pt x="1733737" y="4708991"/>
                </a:lnTo>
                <a:lnTo>
                  <a:pt x="1780067" y="4716266"/>
                </a:lnTo>
                <a:lnTo>
                  <a:pt x="1826615" y="4722873"/>
                </a:lnTo>
                <a:lnTo>
                  <a:pt x="1873377" y="4728807"/>
                </a:lnTo>
                <a:lnTo>
                  <a:pt x="1920347" y="4734060"/>
                </a:lnTo>
                <a:lnTo>
                  <a:pt x="1967521" y="4738630"/>
                </a:lnTo>
                <a:lnTo>
                  <a:pt x="2014894" y="4742511"/>
                </a:lnTo>
                <a:lnTo>
                  <a:pt x="2062459" y="4745697"/>
                </a:lnTo>
                <a:lnTo>
                  <a:pt x="2110213" y="4748185"/>
                </a:lnTo>
                <a:lnTo>
                  <a:pt x="2158150" y="4749967"/>
                </a:lnTo>
                <a:lnTo>
                  <a:pt x="2206266" y="4751041"/>
                </a:lnTo>
                <a:lnTo>
                  <a:pt x="2254554" y="4751400"/>
                </a:lnTo>
                <a:lnTo>
                  <a:pt x="2302842" y="4751041"/>
                </a:lnTo>
                <a:lnTo>
                  <a:pt x="2350958" y="4749967"/>
                </a:lnTo>
                <a:lnTo>
                  <a:pt x="2398894" y="4748185"/>
                </a:lnTo>
                <a:lnTo>
                  <a:pt x="2446648" y="4745697"/>
                </a:lnTo>
                <a:lnTo>
                  <a:pt x="2494213" y="4742511"/>
                </a:lnTo>
                <a:lnTo>
                  <a:pt x="2541585" y="4738630"/>
                </a:lnTo>
                <a:lnTo>
                  <a:pt x="2588759" y="4734060"/>
                </a:lnTo>
                <a:lnTo>
                  <a:pt x="2635729" y="4728807"/>
                </a:lnTo>
                <a:lnTo>
                  <a:pt x="2682491" y="4722873"/>
                </a:lnTo>
                <a:lnTo>
                  <a:pt x="2729039" y="4716266"/>
                </a:lnTo>
                <a:lnTo>
                  <a:pt x="2775368" y="4708991"/>
                </a:lnTo>
                <a:lnTo>
                  <a:pt x="2821474" y="4701051"/>
                </a:lnTo>
                <a:lnTo>
                  <a:pt x="2867351" y="4692452"/>
                </a:lnTo>
                <a:lnTo>
                  <a:pt x="2912994" y="4683200"/>
                </a:lnTo>
                <a:lnTo>
                  <a:pt x="2958398" y="4673299"/>
                </a:lnTo>
                <a:lnTo>
                  <a:pt x="3003558" y="4662754"/>
                </a:lnTo>
                <a:lnTo>
                  <a:pt x="3048470" y="4651571"/>
                </a:lnTo>
                <a:lnTo>
                  <a:pt x="3093127" y="4639754"/>
                </a:lnTo>
                <a:lnTo>
                  <a:pt x="3137525" y="4627308"/>
                </a:lnTo>
                <a:lnTo>
                  <a:pt x="3181659" y="4614240"/>
                </a:lnTo>
                <a:lnTo>
                  <a:pt x="3225524" y="4600553"/>
                </a:lnTo>
                <a:lnTo>
                  <a:pt x="3269114" y="4586252"/>
                </a:lnTo>
                <a:lnTo>
                  <a:pt x="3312425" y="4571344"/>
                </a:lnTo>
                <a:lnTo>
                  <a:pt x="3355452" y="4555832"/>
                </a:lnTo>
                <a:lnTo>
                  <a:pt x="3398189" y="4539722"/>
                </a:lnTo>
                <a:lnTo>
                  <a:pt x="3440631" y="4523019"/>
                </a:lnTo>
                <a:lnTo>
                  <a:pt x="3482774" y="4505729"/>
                </a:lnTo>
                <a:lnTo>
                  <a:pt x="3524613" y="4487855"/>
                </a:lnTo>
                <a:lnTo>
                  <a:pt x="3566141" y="4469403"/>
                </a:lnTo>
                <a:lnTo>
                  <a:pt x="3607355" y="4450379"/>
                </a:lnTo>
                <a:lnTo>
                  <a:pt x="3648249" y="4430787"/>
                </a:lnTo>
                <a:lnTo>
                  <a:pt x="3688818" y="4410632"/>
                </a:lnTo>
                <a:lnTo>
                  <a:pt x="3729058" y="4389919"/>
                </a:lnTo>
                <a:lnTo>
                  <a:pt x="3768962" y="4368654"/>
                </a:lnTo>
                <a:lnTo>
                  <a:pt x="3808526" y="4346842"/>
                </a:lnTo>
                <a:lnTo>
                  <a:pt x="3847745" y="4324487"/>
                </a:lnTo>
                <a:lnTo>
                  <a:pt x="3886614" y="4301594"/>
                </a:lnTo>
                <a:lnTo>
                  <a:pt x="3925127" y="4278169"/>
                </a:lnTo>
                <a:lnTo>
                  <a:pt x="3963280" y="4254217"/>
                </a:lnTo>
                <a:lnTo>
                  <a:pt x="4001068" y="4229743"/>
                </a:lnTo>
                <a:lnTo>
                  <a:pt x="4038486" y="4204752"/>
                </a:lnTo>
                <a:lnTo>
                  <a:pt x="4075528" y="4179248"/>
                </a:lnTo>
                <a:lnTo>
                  <a:pt x="4112189" y="4153238"/>
                </a:lnTo>
                <a:lnTo>
                  <a:pt x="4148465" y="4126725"/>
                </a:lnTo>
                <a:lnTo>
                  <a:pt x="4184350" y="4099716"/>
                </a:lnTo>
                <a:lnTo>
                  <a:pt x="4219839" y="4072215"/>
                </a:lnTo>
                <a:lnTo>
                  <a:pt x="4254928" y="4044227"/>
                </a:lnTo>
                <a:lnTo>
                  <a:pt x="4289611" y="4015757"/>
                </a:lnTo>
                <a:lnTo>
                  <a:pt x="4323883" y="3986810"/>
                </a:lnTo>
                <a:lnTo>
                  <a:pt x="4357739" y="3957392"/>
                </a:lnTo>
                <a:lnTo>
                  <a:pt x="4391173" y="3927508"/>
                </a:lnTo>
                <a:lnTo>
                  <a:pt x="4424182" y="3897161"/>
                </a:lnTo>
                <a:lnTo>
                  <a:pt x="4456760" y="3866359"/>
                </a:lnTo>
                <a:lnTo>
                  <a:pt x="4488901" y="3835105"/>
                </a:lnTo>
                <a:lnTo>
                  <a:pt x="4520602" y="3803405"/>
                </a:lnTo>
                <a:lnTo>
                  <a:pt x="4551856" y="3771263"/>
                </a:lnTo>
                <a:lnTo>
                  <a:pt x="4582658" y="3738685"/>
                </a:lnTo>
                <a:lnTo>
                  <a:pt x="4613004" y="3705676"/>
                </a:lnTo>
                <a:lnTo>
                  <a:pt x="4642889" y="3672241"/>
                </a:lnTo>
                <a:lnTo>
                  <a:pt x="4672307" y="3638385"/>
                </a:lnTo>
                <a:lnTo>
                  <a:pt x="4701253" y="3604113"/>
                </a:lnTo>
                <a:lnTo>
                  <a:pt x="4729723" y="3569430"/>
                </a:lnTo>
                <a:lnTo>
                  <a:pt x="4757711" y="3534342"/>
                </a:lnTo>
                <a:lnTo>
                  <a:pt x="4785212" y="3498852"/>
                </a:lnTo>
                <a:lnTo>
                  <a:pt x="4812221" y="3462967"/>
                </a:lnTo>
                <a:lnTo>
                  <a:pt x="4838734" y="3426691"/>
                </a:lnTo>
                <a:lnTo>
                  <a:pt x="4864744" y="3390029"/>
                </a:lnTo>
                <a:lnTo>
                  <a:pt x="4890248" y="3352987"/>
                </a:lnTo>
                <a:lnTo>
                  <a:pt x="4915239" y="3315570"/>
                </a:lnTo>
                <a:lnTo>
                  <a:pt x="4939713" y="3277782"/>
                </a:lnTo>
                <a:lnTo>
                  <a:pt x="4963665" y="3239628"/>
                </a:lnTo>
                <a:lnTo>
                  <a:pt x="4987090" y="3201115"/>
                </a:lnTo>
                <a:lnTo>
                  <a:pt x="5009982" y="3162246"/>
                </a:lnTo>
                <a:lnTo>
                  <a:pt x="5032337" y="3123027"/>
                </a:lnTo>
                <a:lnTo>
                  <a:pt x="5054150" y="3083462"/>
                </a:lnTo>
                <a:lnTo>
                  <a:pt x="5075415" y="3043558"/>
                </a:lnTo>
                <a:lnTo>
                  <a:pt x="5096127" y="3003319"/>
                </a:lnTo>
                <a:lnTo>
                  <a:pt x="5116282" y="2962749"/>
                </a:lnTo>
                <a:lnTo>
                  <a:pt x="5135874" y="2921855"/>
                </a:lnTo>
                <a:lnTo>
                  <a:pt x="5154899" y="2880641"/>
                </a:lnTo>
                <a:lnTo>
                  <a:pt x="5173350" y="2839112"/>
                </a:lnTo>
                <a:lnTo>
                  <a:pt x="5191224" y="2797274"/>
                </a:lnTo>
                <a:lnTo>
                  <a:pt x="5208515" y="2755131"/>
                </a:lnTo>
                <a:lnTo>
                  <a:pt x="5225218" y="2712688"/>
                </a:lnTo>
                <a:lnTo>
                  <a:pt x="5241327" y="2669950"/>
                </a:lnTo>
                <a:lnTo>
                  <a:pt x="5256839" y="2626924"/>
                </a:lnTo>
                <a:lnTo>
                  <a:pt x="5271748" y="2583612"/>
                </a:lnTo>
                <a:lnTo>
                  <a:pt x="5286048" y="2540022"/>
                </a:lnTo>
                <a:lnTo>
                  <a:pt x="5299735" y="2496157"/>
                </a:lnTo>
                <a:lnTo>
                  <a:pt x="5312804" y="2452023"/>
                </a:lnTo>
                <a:lnTo>
                  <a:pt x="5325249" y="2407624"/>
                </a:lnTo>
                <a:lnTo>
                  <a:pt x="5337066" y="2362967"/>
                </a:lnTo>
                <a:lnTo>
                  <a:pt x="5348249" y="2318055"/>
                </a:lnTo>
                <a:lnTo>
                  <a:pt x="5358794" y="2272895"/>
                </a:lnTo>
                <a:lnTo>
                  <a:pt x="5368695" y="2227490"/>
                </a:lnTo>
                <a:lnTo>
                  <a:pt x="5377947" y="2181847"/>
                </a:lnTo>
                <a:lnTo>
                  <a:pt x="5386546" y="2135970"/>
                </a:lnTo>
                <a:lnTo>
                  <a:pt x="5394486" y="2089864"/>
                </a:lnTo>
                <a:lnTo>
                  <a:pt x="5401762" y="2043534"/>
                </a:lnTo>
                <a:lnTo>
                  <a:pt x="5408369" y="1996986"/>
                </a:lnTo>
                <a:lnTo>
                  <a:pt x="5414302" y="1950224"/>
                </a:lnTo>
                <a:lnTo>
                  <a:pt x="5419556" y="1903253"/>
                </a:lnTo>
                <a:lnTo>
                  <a:pt x="5424126" y="1856079"/>
                </a:lnTo>
                <a:lnTo>
                  <a:pt x="5428006" y="1808707"/>
                </a:lnTo>
                <a:lnTo>
                  <a:pt x="5431193" y="1761141"/>
                </a:lnTo>
                <a:lnTo>
                  <a:pt x="5433680" y="1713387"/>
                </a:lnTo>
                <a:lnTo>
                  <a:pt x="5435463" y="1665450"/>
                </a:lnTo>
                <a:lnTo>
                  <a:pt x="5436536" y="1617335"/>
                </a:lnTo>
                <a:lnTo>
                  <a:pt x="5436895" y="1569046"/>
                </a:lnTo>
                <a:lnTo>
                  <a:pt x="5436482" y="1517274"/>
                </a:lnTo>
                <a:lnTo>
                  <a:pt x="5435247" y="1465702"/>
                </a:lnTo>
                <a:lnTo>
                  <a:pt x="5433197" y="1414335"/>
                </a:lnTo>
                <a:lnTo>
                  <a:pt x="5430337" y="1363182"/>
                </a:lnTo>
                <a:lnTo>
                  <a:pt x="5426675" y="1312246"/>
                </a:lnTo>
                <a:lnTo>
                  <a:pt x="5422216" y="1261536"/>
                </a:lnTo>
                <a:lnTo>
                  <a:pt x="5416967" y="1211056"/>
                </a:lnTo>
                <a:lnTo>
                  <a:pt x="5410933" y="1160814"/>
                </a:lnTo>
                <a:lnTo>
                  <a:pt x="5404122" y="1110815"/>
                </a:lnTo>
                <a:lnTo>
                  <a:pt x="5396539" y="1061066"/>
                </a:lnTo>
                <a:lnTo>
                  <a:pt x="5388191" y="1011572"/>
                </a:lnTo>
                <a:lnTo>
                  <a:pt x="5379084" y="962341"/>
                </a:lnTo>
                <a:lnTo>
                  <a:pt x="5369225" y="913378"/>
                </a:lnTo>
                <a:lnTo>
                  <a:pt x="5358619" y="864689"/>
                </a:lnTo>
                <a:lnTo>
                  <a:pt x="5347273" y="816281"/>
                </a:lnTo>
                <a:lnTo>
                  <a:pt x="5335193" y="768160"/>
                </a:lnTo>
                <a:lnTo>
                  <a:pt x="5322386" y="720331"/>
                </a:lnTo>
                <a:lnTo>
                  <a:pt x="5308857" y="672802"/>
                </a:lnTo>
                <a:lnTo>
                  <a:pt x="5294613" y="625579"/>
                </a:lnTo>
                <a:lnTo>
                  <a:pt x="5279661" y="578667"/>
                </a:lnTo>
                <a:lnTo>
                  <a:pt x="5264006" y="532073"/>
                </a:lnTo>
                <a:lnTo>
                  <a:pt x="5247656" y="485803"/>
                </a:lnTo>
                <a:lnTo>
                  <a:pt x="5230615" y="439864"/>
                </a:lnTo>
                <a:lnTo>
                  <a:pt x="5212891" y="394261"/>
                </a:lnTo>
                <a:lnTo>
                  <a:pt x="5194489" y="349000"/>
                </a:lnTo>
                <a:lnTo>
                  <a:pt x="5175417" y="304089"/>
                </a:lnTo>
                <a:lnTo>
                  <a:pt x="5155680" y="259532"/>
                </a:lnTo>
                <a:lnTo>
                  <a:pt x="5135284" y="215337"/>
                </a:lnTo>
                <a:lnTo>
                  <a:pt x="5114236" y="171510"/>
                </a:lnTo>
                <a:lnTo>
                  <a:pt x="5092543" y="128056"/>
                </a:lnTo>
                <a:lnTo>
                  <a:pt x="5070210" y="84982"/>
                </a:lnTo>
                <a:lnTo>
                  <a:pt x="5047243" y="42295"/>
                </a:lnTo>
                <a:lnTo>
                  <a:pt x="5023650" y="0"/>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300">
              <a:solidFill>
                <a:schemeClr val="dk1"/>
              </a:solidFill>
              <a:latin typeface="Calibri"/>
              <a:ea typeface="Calibri"/>
              <a:cs typeface="Calibri"/>
              <a:sym typeface="Calibri"/>
            </a:endParaRPr>
          </a:p>
        </p:txBody>
      </p:sp>
      <p:pic>
        <p:nvPicPr>
          <p:cNvPr id="104" name="Google Shape;104;p10"/>
          <p:cNvPicPr preferRelativeResize="0"/>
          <p:nvPr/>
        </p:nvPicPr>
        <p:blipFill rotWithShape="1">
          <a:blip r:embed="rId4">
            <a:alphaModFix/>
          </a:blip>
          <a:srcRect b="0" l="15690" r="0" t="0"/>
          <a:stretch/>
        </p:blipFill>
        <p:spPr>
          <a:xfrm>
            <a:off x="542924" y="2881775"/>
            <a:ext cx="2270025" cy="200100"/>
          </a:xfrm>
          <a:prstGeom prst="rect">
            <a:avLst/>
          </a:prstGeom>
          <a:noFill/>
          <a:ln>
            <a:noFill/>
          </a:ln>
        </p:spPr>
      </p:pic>
      <p:sp>
        <p:nvSpPr>
          <p:cNvPr id="105" name="Google Shape;105;p10"/>
          <p:cNvSpPr txBox="1"/>
          <p:nvPr>
            <p:ph type="title"/>
          </p:nvPr>
        </p:nvSpPr>
        <p:spPr>
          <a:xfrm>
            <a:off x="519450" y="1112200"/>
            <a:ext cx="2754900" cy="1704000"/>
          </a:xfrm>
          <a:prstGeom prst="rect">
            <a:avLst/>
          </a:prstGeom>
        </p:spPr>
        <p:txBody>
          <a:bodyPr anchorCtr="0" anchor="t" bIns="0" lIns="0" spcFirstLastPara="1" rIns="0" wrap="square" tIns="0">
            <a:spAutoFit/>
          </a:bodyPr>
          <a:lstStyle/>
          <a:p>
            <a:pPr indent="0" lvl="0" marL="0" rtl="0" algn="l">
              <a:spcBef>
                <a:spcPts val="0"/>
              </a:spcBef>
              <a:spcAft>
                <a:spcPts val="0"/>
              </a:spcAft>
              <a:buClr>
                <a:schemeClr val="dk1"/>
              </a:buClr>
              <a:buFont typeface="Arial"/>
              <a:buNone/>
            </a:pPr>
            <a:r>
              <a:rPr lang="en" sz="4100"/>
              <a:t>Why </a:t>
            </a:r>
            <a:br>
              <a:rPr lang="en" sz="4100"/>
            </a:br>
            <a:r>
              <a:rPr lang="en" sz="4100"/>
              <a:t>Work in Coalitions?</a:t>
            </a:r>
            <a:endParaRPr sz="4100"/>
          </a:p>
        </p:txBody>
      </p:sp>
      <p:sp>
        <p:nvSpPr>
          <p:cNvPr id="106" name="Google Shape;106;p10"/>
          <p:cNvSpPr txBox="1"/>
          <p:nvPr>
            <p:ph idx="12" type="sldNum"/>
          </p:nvPr>
        </p:nvSpPr>
        <p:spPr>
          <a:xfrm>
            <a:off x="6065986" y="2740605"/>
            <a:ext cx="1844400" cy="200100"/>
          </a:xfrm>
          <a:prstGeom prst="rect">
            <a:avLst/>
          </a:prstGeom>
        </p:spPr>
        <p:txBody>
          <a:bodyPr anchorCtr="0" anchor="t" bIns="0" lIns="0" spcFirstLastPara="1" rIns="0" wrap="square" tIns="0">
            <a:spAutoFit/>
          </a:bodyPr>
          <a:lstStyle/>
          <a:p>
            <a:pPr indent="0" lvl="0" marL="0" rtl="0" algn="r">
              <a:spcBef>
                <a:spcPts val="0"/>
              </a:spcBef>
              <a:spcAft>
                <a:spcPts val="0"/>
              </a:spcAft>
              <a:buNone/>
            </a:pPr>
            <a:fld id="{00000000-1234-1234-1234-123412341234}" type="slidenum">
              <a:rPr lang="en">
                <a:solidFill>
                  <a:schemeClr val="lt1"/>
                </a:solidFill>
              </a:rPr>
              <a:t>‹#›</a:t>
            </a:fld>
            <a:endParaRPr>
              <a:solidFill>
                <a:schemeClr val="lt1"/>
              </a:solidFill>
            </a:endParaRPr>
          </a:p>
        </p:txBody>
      </p:sp>
      <p:sp>
        <p:nvSpPr>
          <p:cNvPr id="107" name="Google Shape;107;p10"/>
          <p:cNvSpPr txBox="1"/>
          <p:nvPr>
            <p:ph idx="4" type="subTitle"/>
          </p:nvPr>
        </p:nvSpPr>
        <p:spPr>
          <a:xfrm>
            <a:off x="212427" y="5505673"/>
            <a:ext cx="2966700" cy="84600"/>
          </a:xfrm>
          <a:prstGeom prst="rect">
            <a:avLst/>
          </a:prstGeom>
        </p:spPr>
        <p:txBody>
          <a:bodyPr anchorCtr="0" anchor="t" bIns="0" lIns="0" spcFirstLastPara="1" rIns="0" wrap="square" tIns="0">
            <a:spAutoFit/>
          </a:bodyPr>
          <a:lstStyle/>
          <a:p>
            <a:pPr indent="0" lvl="0" marL="0" rtl="0" algn="l">
              <a:spcBef>
                <a:spcPts val="0"/>
              </a:spcBef>
              <a:spcAft>
                <a:spcPts val="0"/>
              </a:spcAft>
              <a:buNone/>
            </a:pPr>
            <a:r>
              <a:rPr lang="en"/>
              <a:t>PHOTO: DIEU HUYEN HOANG ON UNSPLASH </a:t>
            </a:r>
            <a:endParaRPr/>
          </a:p>
        </p:txBody>
      </p:sp>
      <p:sp>
        <p:nvSpPr>
          <p:cNvPr id="108" name="Google Shape;108;p10"/>
          <p:cNvSpPr/>
          <p:nvPr/>
        </p:nvSpPr>
        <p:spPr>
          <a:xfrm>
            <a:off x="7619000" y="2435081"/>
            <a:ext cx="399097" cy="798195"/>
          </a:xfrm>
          <a:custGeom>
            <a:rect b="b" l="l" r="r" t="t"/>
            <a:pathLst>
              <a:path extrusionOk="0" h="1064260" w="532129">
                <a:moveTo>
                  <a:pt x="532002" y="0"/>
                </a:moveTo>
                <a:lnTo>
                  <a:pt x="483580" y="2174"/>
                </a:lnTo>
                <a:lnTo>
                  <a:pt x="436375" y="8571"/>
                </a:lnTo>
                <a:lnTo>
                  <a:pt x="390576" y="19003"/>
                </a:lnTo>
                <a:lnTo>
                  <a:pt x="346370" y="33283"/>
                </a:lnTo>
                <a:lnTo>
                  <a:pt x="303946" y="51223"/>
                </a:lnTo>
                <a:lnTo>
                  <a:pt x="263492" y="72634"/>
                </a:lnTo>
                <a:lnTo>
                  <a:pt x="225194" y="97329"/>
                </a:lnTo>
                <a:lnTo>
                  <a:pt x="189241" y="125121"/>
                </a:lnTo>
                <a:lnTo>
                  <a:pt x="155821" y="155821"/>
                </a:lnTo>
                <a:lnTo>
                  <a:pt x="125121" y="189241"/>
                </a:lnTo>
                <a:lnTo>
                  <a:pt x="97329" y="225194"/>
                </a:lnTo>
                <a:lnTo>
                  <a:pt x="72634" y="263492"/>
                </a:lnTo>
                <a:lnTo>
                  <a:pt x="51223" y="303946"/>
                </a:lnTo>
                <a:lnTo>
                  <a:pt x="33283" y="346370"/>
                </a:lnTo>
                <a:lnTo>
                  <a:pt x="19003" y="390576"/>
                </a:lnTo>
                <a:lnTo>
                  <a:pt x="8571" y="436375"/>
                </a:lnTo>
                <a:lnTo>
                  <a:pt x="2174" y="483580"/>
                </a:lnTo>
                <a:lnTo>
                  <a:pt x="0" y="532003"/>
                </a:lnTo>
                <a:lnTo>
                  <a:pt x="2174" y="580425"/>
                </a:lnTo>
                <a:lnTo>
                  <a:pt x="8571" y="627630"/>
                </a:lnTo>
                <a:lnTo>
                  <a:pt x="19003" y="673429"/>
                </a:lnTo>
                <a:lnTo>
                  <a:pt x="33283" y="717635"/>
                </a:lnTo>
                <a:lnTo>
                  <a:pt x="51223" y="760059"/>
                </a:lnTo>
                <a:lnTo>
                  <a:pt x="72634" y="800513"/>
                </a:lnTo>
                <a:lnTo>
                  <a:pt x="97329" y="838811"/>
                </a:lnTo>
                <a:lnTo>
                  <a:pt x="125121" y="874764"/>
                </a:lnTo>
                <a:lnTo>
                  <a:pt x="155821" y="908184"/>
                </a:lnTo>
                <a:lnTo>
                  <a:pt x="189241" y="938884"/>
                </a:lnTo>
                <a:lnTo>
                  <a:pt x="225194" y="966676"/>
                </a:lnTo>
                <a:lnTo>
                  <a:pt x="263492" y="991371"/>
                </a:lnTo>
                <a:lnTo>
                  <a:pt x="303946" y="1012782"/>
                </a:lnTo>
                <a:lnTo>
                  <a:pt x="346370" y="1030722"/>
                </a:lnTo>
                <a:lnTo>
                  <a:pt x="390576" y="1045002"/>
                </a:lnTo>
                <a:lnTo>
                  <a:pt x="436375" y="1055434"/>
                </a:lnTo>
                <a:lnTo>
                  <a:pt x="483580" y="1061831"/>
                </a:lnTo>
                <a:lnTo>
                  <a:pt x="532002" y="1064006"/>
                </a:lnTo>
                <a:lnTo>
                  <a:pt x="532002" y="0"/>
                </a:lnTo>
                <a:close/>
              </a:path>
            </a:pathLst>
          </a:custGeom>
          <a:solidFill>
            <a:srgbClr val="3F51F5"/>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300">
              <a:solidFill>
                <a:schemeClr val="dk1"/>
              </a:solidFill>
              <a:latin typeface="Calibri"/>
              <a:ea typeface="Calibri"/>
              <a:cs typeface="Calibri"/>
              <a:sym typeface="Calibri"/>
            </a:endParaRPr>
          </a:p>
        </p:txBody>
      </p:sp>
      <p:sp>
        <p:nvSpPr>
          <p:cNvPr id="109" name="Google Shape;109;p10"/>
          <p:cNvSpPr txBox="1"/>
          <p:nvPr>
            <p:ph idx="12" type="sldNum"/>
          </p:nvPr>
        </p:nvSpPr>
        <p:spPr>
          <a:xfrm>
            <a:off x="6065986" y="2740605"/>
            <a:ext cx="1844400" cy="200100"/>
          </a:xfrm>
          <a:prstGeom prst="rect">
            <a:avLst/>
          </a:prstGeom>
          <a:noFill/>
          <a:ln>
            <a:noFill/>
          </a:ln>
        </p:spPr>
        <p:txBody>
          <a:bodyPr anchorCtr="0" anchor="t" bIns="0" lIns="0" spcFirstLastPara="1" rIns="0" wrap="square" tIns="0">
            <a:spAutoFit/>
          </a:bodyPr>
          <a:lstStyle/>
          <a:p>
            <a:pPr indent="0" lvl="0" marL="0" marR="0" rtl="0" algn="r">
              <a:spcBef>
                <a:spcPts val="0"/>
              </a:spcBef>
              <a:spcAft>
                <a:spcPts val="0"/>
              </a:spcAft>
              <a:buNone/>
            </a:pPr>
            <a:fld id="{00000000-1234-1234-1234-123412341234}" type="slidenum">
              <a:rPr b="1" lang="en" sz="1300">
                <a:solidFill>
                  <a:schemeClr val="lt1"/>
                </a:solidFill>
                <a:latin typeface="Raleway"/>
                <a:ea typeface="Raleway"/>
                <a:cs typeface="Raleway"/>
                <a:sym typeface="Raleway"/>
              </a:rPr>
              <a:t>‹#›</a:t>
            </a:fld>
            <a:endParaRPr b="1" sz="1300" u="none">
              <a:solidFill>
                <a:schemeClr val="lt1"/>
              </a:solidFill>
              <a:latin typeface="Raleway"/>
              <a:ea typeface="Raleway"/>
              <a:cs typeface="Raleway"/>
              <a:sym typeface="Raleway"/>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11"/>
          <p:cNvSpPr/>
          <p:nvPr/>
        </p:nvSpPr>
        <p:spPr>
          <a:xfrm>
            <a:off x="123675" y="428475"/>
            <a:ext cx="3806254" cy="3326193"/>
          </a:xfrm>
          <a:custGeom>
            <a:rect b="b" l="l" r="r" t="t"/>
            <a:pathLst>
              <a:path extrusionOk="0" h="4751705" w="5437505">
                <a:moveTo>
                  <a:pt x="5023650" y="0"/>
                </a:moveTo>
                <a:lnTo>
                  <a:pt x="0" y="0"/>
                </a:lnTo>
                <a:lnTo>
                  <a:pt x="0" y="3814908"/>
                </a:lnTo>
                <a:lnTo>
                  <a:pt x="52338" y="3866359"/>
                </a:lnTo>
                <a:lnTo>
                  <a:pt x="84915" y="3897161"/>
                </a:lnTo>
                <a:lnTo>
                  <a:pt x="117924" y="3927508"/>
                </a:lnTo>
                <a:lnTo>
                  <a:pt x="151359" y="3957392"/>
                </a:lnTo>
                <a:lnTo>
                  <a:pt x="185215" y="3986810"/>
                </a:lnTo>
                <a:lnTo>
                  <a:pt x="219487" y="4015757"/>
                </a:lnTo>
                <a:lnTo>
                  <a:pt x="254170" y="4044227"/>
                </a:lnTo>
                <a:lnTo>
                  <a:pt x="289259" y="4072215"/>
                </a:lnTo>
                <a:lnTo>
                  <a:pt x="324749" y="4099716"/>
                </a:lnTo>
                <a:lnTo>
                  <a:pt x="360634" y="4126725"/>
                </a:lnTo>
                <a:lnTo>
                  <a:pt x="396910" y="4153238"/>
                </a:lnTo>
                <a:lnTo>
                  <a:pt x="433571" y="4179248"/>
                </a:lnTo>
                <a:lnTo>
                  <a:pt x="470613" y="4204752"/>
                </a:lnTo>
                <a:lnTo>
                  <a:pt x="508031" y="4229743"/>
                </a:lnTo>
                <a:lnTo>
                  <a:pt x="545819" y="4254217"/>
                </a:lnTo>
                <a:lnTo>
                  <a:pt x="583972" y="4278169"/>
                </a:lnTo>
                <a:lnTo>
                  <a:pt x="622486" y="4301594"/>
                </a:lnTo>
                <a:lnTo>
                  <a:pt x="661355" y="4324487"/>
                </a:lnTo>
                <a:lnTo>
                  <a:pt x="700574" y="4346842"/>
                </a:lnTo>
                <a:lnTo>
                  <a:pt x="740138" y="4368654"/>
                </a:lnTo>
                <a:lnTo>
                  <a:pt x="780043" y="4389919"/>
                </a:lnTo>
                <a:lnTo>
                  <a:pt x="820282" y="4410632"/>
                </a:lnTo>
                <a:lnTo>
                  <a:pt x="860851" y="4430787"/>
                </a:lnTo>
                <a:lnTo>
                  <a:pt x="901746" y="4450379"/>
                </a:lnTo>
                <a:lnTo>
                  <a:pt x="942960" y="4469403"/>
                </a:lnTo>
                <a:lnTo>
                  <a:pt x="984488" y="4487855"/>
                </a:lnTo>
                <a:lnTo>
                  <a:pt x="1026327" y="4505729"/>
                </a:lnTo>
                <a:lnTo>
                  <a:pt x="1068470" y="4523019"/>
                </a:lnTo>
                <a:lnTo>
                  <a:pt x="1110913" y="4539722"/>
                </a:lnTo>
                <a:lnTo>
                  <a:pt x="1153650" y="4555832"/>
                </a:lnTo>
                <a:lnTo>
                  <a:pt x="1196677" y="4571344"/>
                </a:lnTo>
                <a:lnTo>
                  <a:pt x="1239988" y="4586252"/>
                </a:lnTo>
                <a:lnTo>
                  <a:pt x="1283579" y="4600553"/>
                </a:lnTo>
                <a:lnTo>
                  <a:pt x="1327444" y="4614240"/>
                </a:lnTo>
                <a:lnTo>
                  <a:pt x="1371578" y="4627308"/>
                </a:lnTo>
                <a:lnTo>
                  <a:pt x="1415976" y="4639754"/>
                </a:lnTo>
                <a:lnTo>
                  <a:pt x="1460634" y="4651571"/>
                </a:lnTo>
                <a:lnTo>
                  <a:pt x="1505545" y="4662754"/>
                </a:lnTo>
                <a:lnTo>
                  <a:pt x="1550706" y="4673299"/>
                </a:lnTo>
                <a:lnTo>
                  <a:pt x="1596110" y="4683200"/>
                </a:lnTo>
                <a:lnTo>
                  <a:pt x="1641754" y="4692452"/>
                </a:lnTo>
                <a:lnTo>
                  <a:pt x="1687631" y="4701051"/>
                </a:lnTo>
                <a:lnTo>
                  <a:pt x="1733737" y="4708991"/>
                </a:lnTo>
                <a:lnTo>
                  <a:pt x="1780067" y="4716266"/>
                </a:lnTo>
                <a:lnTo>
                  <a:pt x="1826615" y="4722873"/>
                </a:lnTo>
                <a:lnTo>
                  <a:pt x="1873377" y="4728807"/>
                </a:lnTo>
                <a:lnTo>
                  <a:pt x="1920347" y="4734060"/>
                </a:lnTo>
                <a:lnTo>
                  <a:pt x="1967521" y="4738630"/>
                </a:lnTo>
                <a:lnTo>
                  <a:pt x="2014894" y="4742511"/>
                </a:lnTo>
                <a:lnTo>
                  <a:pt x="2062459" y="4745697"/>
                </a:lnTo>
                <a:lnTo>
                  <a:pt x="2110213" y="4748185"/>
                </a:lnTo>
                <a:lnTo>
                  <a:pt x="2158150" y="4749967"/>
                </a:lnTo>
                <a:lnTo>
                  <a:pt x="2206266" y="4751041"/>
                </a:lnTo>
                <a:lnTo>
                  <a:pt x="2254554" y="4751400"/>
                </a:lnTo>
                <a:lnTo>
                  <a:pt x="2302842" y="4751041"/>
                </a:lnTo>
                <a:lnTo>
                  <a:pt x="2350958" y="4749967"/>
                </a:lnTo>
                <a:lnTo>
                  <a:pt x="2398894" y="4748185"/>
                </a:lnTo>
                <a:lnTo>
                  <a:pt x="2446648" y="4745697"/>
                </a:lnTo>
                <a:lnTo>
                  <a:pt x="2494213" y="4742511"/>
                </a:lnTo>
                <a:lnTo>
                  <a:pt x="2541585" y="4738630"/>
                </a:lnTo>
                <a:lnTo>
                  <a:pt x="2588759" y="4734060"/>
                </a:lnTo>
                <a:lnTo>
                  <a:pt x="2635729" y="4728807"/>
                </a:lnTo>
                <a:lnTo>
                  <a:pt x="2682491" y="4722873"/>
                </a:lnTo>
                <a:lnTo>
                  <a:pt x="2729039" y="4716266"/>
                </a:lnTo>
                <a:lnTo>
                  <a:pt x="2775368" y="4708991"/>
                </a:lnTo>
                <a:lnTo>
                  <a:pt x="2821474" y="4701051"/>
                </a:lnTo>
                <a:lnTo>
                  <a:pt x="2867351" y="4692452"/>
                </a:lnTo>
                <a:lnTo>
                  <a:pt x="2912994" y="4683200"/>
                </a:lnTo>
                <a:lnTo>
                  <a:pt x="2958398" y="4673299"/>
                </a:lnTo>
                <a:lnTo>
                  <a:pt x="3003558" y="4662754"/>
                </a:lnTo>
                <a:lnTo>
                  <a:pt x="3048470" y="4651571"/>
                </a:lnTo>
                <a:lnTo>
                  <a:pt x="3093127" y="4639754"/>
                </a:lnTo>
                <a:lnTo>
                  <a:pt x="3137525" y="4627308"/>
                </a:lnTo>
                <a:lnTo>
                  <a:pt x="3181659" y="4614240"/>
                </a:lnTo>
                <a:lnTo>
                  <a:pt x="3225524" y="4600553"/>
                </a:lnTo>
                <a:lnTo>
                  <a:pt x="3269114" y="4586252"/>
                </a:lnTo>
                <a:lnTo>
                  <a:pt x="3312425" y="4571344"/>
                </a:lnTo>
                <a:lnTo>
                  <a:pt x="3355452" y="4555832"/>
                </a:lnTo>
                <a:lnTo>
                  <a:pt x="3398189" y="4539722"/>
                </a:lnTo>
                <a:lnTo>
                  <a:pt x="3440631" y="4523019"/>
                </a:lnTo>
                <a:lnTo>
                  <a:pt x="3482774" y="4505729"/>
                </a:lnTo>
                <a:lnTo>
                  <a:pt x="3524613" y="4487855"/>
                </a:lnTo>
                <a:lnTo>
                  <a:pt x="3566141" y="4469403"/>
                </a:lnTo>
                <a:lnTo>
                  <a:pt x="3607355" y="4450379"/>
                </a:lnTo>
                <a:lnTo>
                  <a:pt x="3648249" y="4430787"/>
                </a:lnTo>
                <a:lnTo>
                  <a:pt x="3688818" y="4410632"/>
                </a:lnTo>
                <a:lnTo>
                  <a:pt x="3729058" y="4389919"/>
                </a:lnTo>
                <a:lnTo>
                  <a:pt x="3768962" y="4368654"/>
                </a:lnTo>
                <a:lnTo>
                  <a:pt x="3808526" y="4346842"/>
                </a:lnTo>
                <a:lnTo>
                  <a:pt x="3847745" y="4324487"/>
                </a:lnTo>
                <a:lnTo>
                  <a:pt x="3886614" y="4301594"/>
                </a:lnTo>
                <a:lnTo>
                  <a:pt x="3925127" y="4278169"/>
                </a:lnTo>
                <a:lnTo>
                  <a:pt x="3963280" y="4254217"/>
                </a:lnTo>
                <a:lnTo>
                  <a:pt x="4001068" y="4229743"/>
                </a:lnTo>
                <a:lnTo>
                  <a:pt x="4038486" y="4204752"/>
                </a:lnTo>
                <a:lnTo>
                  <a:pt x="4075528" y="4179248"/>
                </a:lnTo>
                <a:lnTo>
                  <a:pt x="4112189" y="4153238"/>
                </a:lnTo>
                <a:lnTo>
                  <a:pt x="4148465" y="4126725"/>
                </a:lnTo>
                <a:lnTo>
                  <a:pt x="4184350" y="4099716"/>
                </a:lnTo>
                <a:lnTo>
                  <a:pt x="4219839" y="4072215"/>
                </a:lnTo>
                <a:lnTo>
                  <a:pt x="4254928" y="4044227"/>
                </a:lnTo>
                <a:lnTo>
                  <a:pt x="4289611" y="4015757"/>
                </a:lnTo>
                <a:lnTo>
                  <a:pt x="4323883" y="3986810"/>
                </a:lnTo>
                <a:lnTo>
                  <a:pt x="4357739" y="3957392"/>
                </a:lnTo>
                <a:lnTo>
                  <a:pt x="4391173" y="3927508"/>
                </a:lnTo>
                <a:lnTo>
                  <a:pt x="4424182" y="3897161"/>
                </a:lnTo>
                <a:lnTo>
                  <a:pt x="4456760" y="3866359"/>
                </a:lnTo>
                <a:lnTo>
                  <a:pt x="4488901" y="3835105"/>
                </a:lnTo>
                <a:lnTo>
                  <a:pt x="4520602" y="3803405"/>
                </a:lnTo>
                <a:lnTo>
                  <a:pt x="4551856" y="3771263"/>
                </a:lnTo>
                <a:lnTo>
                  <a:pt x="4582658" y="3738685"/>
                </a:lnTo>
                <a:lnTo>
                  <a:pt x="4613004" y="3705676"/>
                </a:lnTo>
                <a:lnTo>
                  <a:pt x="4642889" y="3672241"/>
                </a:lnTo>
                <a:lnTo>
                  <a:pt x="4672307" y="3638385"/>
                </a:lnTo>
                <a:lnTo>
                  <a:pt x="4701253" y="3604113"/>
                </a:lnTo>
                <a:lnTo>
                  <a:pt x="4729723" y="3569430"/>
                </a:lnTo>
                <a:lnTo>
                  <a:pt x="4757711" y="3534342"/>
                </a:lnTo>
                <a:lnTo>
                  <a:pt x="4785212" y="3498852"/>
                </a:lnTo>
                <a:lnTo>
                  <a:pt x="4812221" y="3462967"/>
                </a:lnTo>
                <a:lnTo>
                  <a:pt x="4838734" y="3426691"/>
                </a:lnTo>
                <a:lnTo>
                  <a:pt x="4864744" y="3390029"/>
                </a:lnTo>
                <a:lnTo>
                  <a:pt x="4890248" y="3352987"/>
                </a:lnTo>
                <a:lnTo>
                  <a:pt x="4915239" y="3315570"/>
                </a:lnTo>
                <a:lnTo>
                  <a:pt x="4939713" y="3277782"/>
                </a:lnTo>
                <a:lnTo>
                  <a:pt x="4963665" y="3239628"/>
                </a:lnTo>
                <a:lnTo>
                  <a:pt x="4987090" y="3201115"/>
                </a:lnTo>
                <a:lnTo>
                  <a:pt x="5009982" y="3162246"/>
                </a:lnTo>
                <a:lnTo>
                  <a:pt x="5032337" y="3123027"/>
                </a:lnTo>
                <a:lnTo>
                  <a:pt x="5054150" y="3083462"/>
                </a:lnTo>
                <a:lnTo>
                  <a:pt x="5075415" y="3043558"/>
                </a:lnTo>
                <a:lnTo>
                  <a:pt x="5096127" y="3003319"/>
                </a:lnTo>
                <a:lnTo>
                  <a:pt x="5116282" y="2962749"/>
                </a:lnTo>
                <a:lnTo>
                  <a:pt x="5135874" y="2921855"/>
                </a:lnTo>
                <a:lnTo>
                  <a:pt x="5154899" y="2880641"/>
                </a:lnTo>
                <a:lnTo>
                  <a:pt x="5173350" y="2839112"/>
                </a:lnTo>
                <a:lnTo>
                  <a:pt x="5191224" y="2797274"/>
                </a:lnTo>
                <a:lnTo>
                  <a:pt x="5208515" y="2755131"/>
                </a:lnTo>
                <a:lnTo>
                  <a:pt x="5225218" y="2712688"/>
                </a:lnTo>
                <a:lnTo>
                  <a:pt x="5241327" y="2669950"/>
                </a:lnTo>
                <a:lnTo>
                  <a:pt x="5256839" y="2626924"/>
                </a:lnTo>
                <a:lnTo>
                  <a:pt x="5271748" y="2583612"/>
                </a:lnTo>
                <a:lnTo>
                  <a:pt x="5286048" y="2540022"/>
                </a:lnTo>
                <a:lnTo>
                  <a:pt x="5299735" y="2496157"/>
                </a:lnTo>
                <a:lnTo>
                  <a:pt x="5312804" y="2452023"/>
                </a:lnTo>
                <a:lnTo>
                  <a:pt x="5325249" y="2407624"/>
                </a:lnTo>
                <a:lnTo>
                  <a:pt x="5337066" y="2362967"/>
                </a:lnTo>
                <a:lnTo>
                  <a:pt x="5348249" y="2318055"/>
                </a:lnTo>
                <a:lnTo>
                  <a:pt x="5358794" y="2272895"/>
                </a:lnTo>
                <a:lnTo>
                  <a:pt x="5368695" y="2227490"/>
                </a:lnTo>
                <a:lnTo>
                  <a:pt x="5377947" y="2181847"/>
                </a:lnTo>
                <a:lnTo>
                  <a:pt x="5386546" y="2135970"/>
                </a:lnTo>
                <a:lnTo>
                  <a:pt x="5394486" y="2089864"/>
                </a:lnTo>
                <a:lnTo>
                  <a:pt x="5401762" y="2043534"/>
                </a:lnTo>
                <a:lnTo>
                  <a:pt x="5408369" y="1996986"/>
                </a:lnTo>
                <a:lnTo>
                  <a:pt x="5414302" y="1950224"/>
                </a:lnTo>
                <a:lnTo>
                  <a:pt x="5419556" y="1903253"/>
                </a:lnTo>
                <a:lnTo>
                  <a:pt x="5424126" y="1856079"/>
                </a:lnTo>
                <a:lnTo>
                  <a:pt x="5428006" y="1808707"/>
                </a:lnTo>
                <a:lnTo>
                  <a:pt x="5431193" y="1761141"/>
                </a:lnTo>
                <a:lnTo>
                  <a:pt x="5433680" y="1713387"/>
                </a:lnTo>
                <a:lnTo>
                  <a:pt x="5435463" y="1665450"/>
                </a:lnTo>
                <a:lnTo>
                  <a:pt x="5436536" y="1617335"/>
                </a:lnTo>
                <a:lnTo>
                  <a:pt x="5436895" y="1569046"/>
                </a:lnTo>
                <a:lnTo>
                  <a:pt x="5436482" y="1517274"/>
                </a:lnTo>
                <a:lnTo>
                  <a:pt x="5435247" y="1465702"/>
                </a:lnTo>
                <a:lnTo>
                  <a:pt x="5433197" y="1414335"/>
                </a:lnTo>
                <a:lnTo>
                  <a:pt x="5430337" y="1363182"/>
                </a:lnTo>
                <a:lnTo>
                  <a:pt x="5426675" y="1312246"/>
                </a:lnTo>
                <a:lnTo>
                  <a:pt x="5422216" y="1261536"/>
                </a:lnTo>
                <a:lnTo>
                  <a:pt x="5416967" y="1211056"/>
                </a:lnTo>
                <a:lnTo>
                  <a:pt x="5410933" y="1160814"/>
                </a:lnTo>
                <a:lnTo>
                  <a:pt x="5404122" y="1110815"/>
                </a:lnTo>
                <a:lnTo>
                  <a:pt x="5396539" y="1061066"/>
                </a:lnTo>
                <a:lnTo>
                  <a:pt x="5388191" y="1011572"/>
                </a:lnTo>
                <a:lnTo>
                  <a:pt x="5379084" y="962341"/>
                </a:lnTo>
                <a:lnTo>
                  <a:pt x="5369225" y="913378"/>
                </a:lnTo>
                <a:lnTo>
                  <a:pt x="5358619" y="864689"/>
                </a:lnTo>
                <a:lnTo>
                  <a:pt x="5347273" y="816281"/>
                </a:lnTo>
                <a:lnTo>
                  <a:pt x="5335193" y="768160"/>
                </a:lnTo>
                <a:lnTo>
                  <a:pt x="5322386" y="720331"/>
                </a:lnTo>
                <a:lnTo>
                  <a:pt x="5308857" y="672802"/>
                </a:lnTo>
                <a:lnTo>
                  <a:pt x="5294613" y="625579"/>
                </a:lnTo>
                <a:lnTo>
                  <a:pt x="5279661" y="578667"/>
                </a:lnTo>
                <a:lnTo>
                  <a:pt x="5264006" y="532073"/>
                </a:lnTo>
                <a:lnTo>
                  <a:pt x="5247656" y="485803"/>
                </a:lnTo>
                <a:lnTo>
                  <a:pt x="5230615" y="439864"/>
                </a:lnTo>
                <a:lnTo>
                  <a:pt x="5212891" y="394261"/>
                </a:lnTo>
                <a:lnTo>
                  <a:pt x="5194489" y="349000"/>
                </a:lnTo>
                <a:lnTo>
                  <a:pt x="5175417" y="304089"/>
                </a:lnTo>
                <a:lnTo>
                  <a:pt x="5155680" y="259532"/>
                </a:lnTo>
                <a:lnTo>
                  <a:pt x="5135284" y="215337"/>
                </a:lnTo>
                <a:lnTo>
                  <a:pt x="5114236" y="171510"/>
                </a:lnTo>
                <a:lnTo>
                  <a:pt x="5092543" y="128056"/>
                </a:lnTo>
                <a:lnTo>
                  <a:pt x="5070210" y="84982"/>
                </a:lnTo>
                <a:lnTo>
                  <a:pt x="5047243" y="42295"/>
                </a:lnTo>
                <a:lnTo>
                  <a:pt x="5023650" y="0"/>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300">
              <a:solidFill>
                <a:schemeClr val="dk1"/>
              </a:solidFill>
              <a:latin typeface="Calibri"/>
              <a:ea typeface="Calibri"/>
              <a:cs typeface="Calibri"/>
              <a:sym typeface="Calibri"/>
            </a:endParaRPr>
          </a:p>
        </p:txBody>
      </p:sp>
      <p:sp>
        <p:nvSpPr>
          <p:cNvPr id="115" name="Google Shape;115;p11"/>
          <p:cNvSpPr txBox="1"/>
          <p:nvPr>
            <p:ph type="title"/>
          </p:nvPr>
        </p:nvSpPr>
        <p:spPr>
          <a:xfrm>
            <a:off x="519450" y="985525"/>
            <a:ext cx="3014700" cy="1828500"/>
          </a:xfrm>
          <a:prstGeom prst="rect">
            <a:avLst/>
          </a:prstGeom>
        </p:spPr>
        <p:txBody>
          <a:bodyPr anchorCtr="0" anchor="t" bIns="0" lIns="0" spcFirstLastPara="1" rIns="0" wrap="square" tIns="0">
            <a:spAutoFit/>
          </a:bodyPr>
          <a:lstStyle/>
          <a:p>
            <a:pPr indent="0" lvl="0" marL="0" rtl="0" algn="l">
              <a:spcBef>
                <a:spcPts val="0"/>
              </a:spcBef>
              <a:spcAft>
                <a:spcPts val="0"/>
              </a:spcAft>
              <a:buClr>
                <a:schemeClr val="dk1"/>
              </a:buClr>
              <a:buFont typeface="Arial"/>
              <a:buNone/>
            </a:pPr>
            <a:r>
              <a:rPr lang="en" sz="3300"/>
              <a:t>Coalition Membership Provides Many Advantages</a:t>
            </a:r>
            <a:endParaRPr sz="3300"/>
          </a:p>
        </p:txBody>
      </p:sp>
      <p:sp>
        <p:nvSpPr>
          <p:cNvPr id="116" name="Google Shape;116;p11"/>
          <p:cNvSpPr txBox="1"/>
          <p:nvPr>
            <p:ph idx="12" type="sldNum"/>
          </p:nvPr>
        </p:nvSpPr>
        <p:spPr>
          <a:xfrm>
            <a:off x="6065986" y="2740605"/>
            <a:ext cx="1844400" cy="200100"/>
          </a:xfrm>
          <a:prstGeom prst="rect">
            <a:avLst/>
          </a:prstGeom>
        </p:spPr>
        <p:txBody>
          <a:bodyPr anchorCtr="0" anchor="t" bIns="0" lIns="0" spcFirstLastPara="1" rIns="0" wrap="square" tIns="0">
            <a:spAutoFit/>
          </a:bodyPr>
          <a:lstStyle/>
          <a:p>
            <a:pPr indent="0" lvl="0" marL="0" rtl="0" algn="r">
              <a:spcBef>
                <a:spcPts val="0"/>
              </a:spcBef>
              <a:spcAft>
                <a:spcPts val="0"/>
              </a:spcAft>
              <a:buNone/>
            </a:pPr>
            <a:fld id="{00000000-1234-1234-1234-123412341234}" type="slidenum">
              <a:rPr lang="en">
                <a:solidFill>
                  <a:schemeClr val="lt1"/>
                </a:solidFill>
              </a:rPr>
              <a:t>‹#›</a:t>
            </a:fld>
            <a:endParaRPr>
              <a:solidFill>
                <a:schemeClr val="lt1"/>
              </a:solidFill>
            </a:endParaRPr>
          </a:p>
        </p:txBody>
      </p:sp>
      <p:sp>
        <p:nvSpPr>
          <p:cNvPr id="117" name="Google Shape;117;p11"/>
          <p:cNvSpPr txBox="1"/>
          <p:nvPr>
            <p:ph idx="7" type="subTitle"/>
          </p:nvPr>
        </p:nvSpPr>
        <p:spPr>
          <a:xfrm>
            <a:off x="567625" y="3873450"/>
            <a:ext cx="3942300" cy="1350600"/>
          </a:xfrm>
          <a:prstGeom prst="rect">
            <a:avLst/>
          </a:prstGeom>
        </p:spPr>
        <p:txBody>
          <a:bodyPr anchorCtr="0" anchor="t" bIns="0" lIns="0" spcFirstLastPara="1" rIns="0" wrap="square" tIns="0">
            <a:spAutoFit/>
          </a:bodyPr>
          <a:lstStyle/>
          <a:p>
            <a:pPr indent="-225425" lvl="0" marL="257175" rtl="0" algn="l">
              <a:lnSpc>
                <a:spcPct val="115000"/>
              </a:lnSpc>
              <a:spcBef>
                <a:spcPts val="0"/>
              </a:spcBef>
              <a:spcAft>
                <a:spcPts val="0"/>
              </a:spcAft>
              <a:buSzPts val="1300"/>
              <a:buChar char="●"/>
            </a:pPr>
            <a:r>
              <a:rPr lang="en"/>
              <a:t>Strength in numbers</a:t>
            </a:r>
            <a:endParaRPr/>
          </a:p>
          <a:p>
            <a:pPr indent="-225425" lvl="0" marL="257175" rtl="0" algn="l">
              <a:lnSpc>
                <a:spcPct val="115000"/>
              </a:lnSpc>
              <a:spcBef>
                <a:spcPts val="0"/>
              </a:spcBef>
              <a:spcAft>
                <a:spcPts val="0"/>
              </a:spcAft>
              <a:buSzPts val="1300"/>
              <a:buChar char="●"/>
            </a:pPr>
            <a:r>
              <a:rPr lang="en"/>
              <a:t>Support member organizations</a:t>
            </a:r>
            <a:endParaRPr/>
          </a:p>
          <a:p>
            <a:pPr indent="-225425" lvl="0" marL="257175" rtl="0" algn="l">
              <a:lnSpc>
                <a:spcPct val="115000"/>
              </a:lnSpc>
              <a:spcBef>
                <a:spcPts val="0"/>
              </a:spcBef>
              <a:spcAft>
                <a:spcPts val="0"/>
              </a:spcAft>
              <a:buSzPts val="1300"/>
              <a:buChar char="●"/>
            </a:pPr>
            <a:r>
              <a:rPr lang="en"/>
              <a:t>Increase and share resources</a:t>
            </a:r>
            <a:endParaRPr/>
          </a:p>
          <a:p>
            <a:pPr indent="-225425" lvl="0" marL="257175" rtl="0" algn="l">
              <a:lnSpc>
                <a:spcPct val="115000"/>
              </a:lnSpc>
              <a:spcBef>
                <a:spcPts val="0"/>
              </a:spcBef>
              <a:spcAft>
                <a:spcPts val="0"/>
              </a:spcAft>
              <a:buSzPts val="1300"/>
              <a:buChar char="●"/>
            </a:pPr>
            <a:r>
              <a:rPr lang="en"/>
              <a:t>Broaden scope for member organizations</a:t>
            </a:r>
            <a:endParaRPr/>
          </a:p>
          <a:p>
            <a:pPr indent="-225425" lvl="0" marL="257175" rtl="0" algn="l">
              <a:lnSpc>
                <a:spcPct val="115000"/>
              </a:lnSpc>
              <a:spcBef>
                <a:spcPts val="0"/>
              </a:spcBef>
              <a:spcAft>
                <a:spcPts val="0"/>
              </a:spcAft>
              <a:buSzPts val="1300"/>
              <a:buChar char="●"/>
            </a:pPr>
            <a:r>
              <a:rPr lang="en"/>
              <a:t>Learn and acquire new skills</a:t>
            </a:r>
            <a:endParaRPr/>
          </a:p>
          <a:p>
            <a:pPr indent="-225425" lvl="0" marL="257175" rtl="0" algn="l">
              <a:lnSpc>
                <a:spcPct val="115000"/>
              </a:lnSpc>
              <a:spcBef>
                <a:spcPts val="0"/>
              </a:spcBef>
              <a:spcAft>
                <a:spcPts val="0"/>
              </a:spcAft>
              <a:buSzPts val="1300"/>
              <a:buChar char="●"/>
            </a:pPr>
            <a:r>
              <a:rPr lang="en"/>
              <a:t>Overcome past differences</a:t>
            </a:r>
            <a:endParaRPr/>
          </a:p>
        </p:txBody>
      </p:sp>
      <p:pic>
        <p:nvPicPr>
          <p:cNvPr id="118" name="Google Shape;118;p11"/>
          <p:cNvPicPr preferRelativeResize="0"/>
          <p:nvPr/>
        </p:nvPicPr>
        <p:blipFill rotWithShape="1">
          <a:blip r:embed="rId3">
            <a:alphaModFix/>
          </a:blip>
          <a:srcRect b="0" l="9" r="9" t="7054"/>
          <a:stretch/>
        </p:blipFill>
        <p:spPr>
          <a:xfrm>
            <a:off x="4187551" y="428476"/>
            <a:ext cx="3608326" cy="5025623"/>
          </a:xfrm>
          <a:prstGeom prst="rect">
            <a:avLst/>
          </a:prstGeom>
          <a:noFill/>
          <a:ln>
            <a:noFill/>
          </a:ln>
        </p:spPr>
      </p:pic>
      <p:pic>
        <p:nvPicPr>
          <p:cNvPr id="119" name="Google Shape;119;p11"/>
          <p:cNvPicPr preferRelativeResize="0"/>
          <p:nvPr/>
        </p:nvPicPr>
        <p:blipFill rotWithShape="1">
          <a:blip r:embed="rId4">
            <a:alphaModFix/>
          </a:blip>
          <a:srcRect b="0" l="15690" r="0" t="0"/>
          <a:stretch/>
        </p:blipFill>
        <p:spPr>
          <a:xfrm>
            <a:off x="542924" y="2875723"/>
            <a:ext cx="2270025" cy="200100"/>
          </a:xfrm>
          <a:prstGeom prst="rect">
            <a:avLst/>
          </a:prstGeom>
          <a:noFill/>
          <a:ln>
            <a:noFill/>
          </a:ln>
        </p:spPr>
      </p:pic>
      <p:sp>
        <p:nvSpPr>
          <p:cNvPr id="120" name="Google Shape;120;p11"/>
          <p:cNvSpPr/>
          <p:nvPr/>
        </p:nvSpPr>
        <p:spPr>
          <a:xfrm>
            <a:off x="7619000" y="2435081"/>
            <a:ext cx="399097" cy="798195"/>
          </a:xfrm>
          <a:custGeom>
            <a:rect b="b" l="l" r="r" t="t"/>
            <a:pathLst>
              <a:path extrusionOk="0" h="1064260" w="532129">
                <a:moveTo>
                  <a:pt x="532002" y="0"/>
                </a:moveTo>
                <a:lnTo>
                  <a:pt x="483580" y="2174"/>
                </a:lnTo>
                <a:lnTo>
                  <a:pt x="436375" y="8571"/>
                </a:lnTo>
                <a:lnTo>
                  <a:pt x="390576" y="19003"/>
                </a:lnTo>
                <a:lnTo>
                  <a:pt x="346370" y="33283"/>
                </a:lnTo>
                <a:lnTo>
                  <a:pt x="303946" y="51223"/>
                </a:lnTo>
                <a:lnTo>
                  <a:pt x="263492" y="72634"/>
                </a:lnTo>
                <a:lnTo>
                  <a:pt x="225194" y="97329"/>
                </a:lnTo>
                <a:lnTo>
                  <a:pt x="189241" y="125121"/>
                </a:lnTo>
                <a:lnTo>
                  <a:pt x="155821" y="155821"/>
                </a:lnTo>
                <a:lnTo>
                  <a:pt x="125121" y="189241"/>
                </a:lnTo>
                <a:lnTo>
                  <a:pt x="97329" y="225194"/>
                </a:lnTo>
                <a:lnTo>
                  <a:pt x="72634" y="263492"/>
                </a:lnTo>
                <a:lnTo>
                  <a:pt x="51223" y="303946"/>
                </a:lnTo>
                <a:lnTo>
                  <a:pt x="33283" y="346370"/>
                </a:lnTo>
                <a:lnTo>
                  <a:pt x="19003" y="390576"/>
                </a:lnTo>
                <a:lnTo>
                  <a:pt x="8571" y="436375"/>
                </a:lnTo>
                <a:lnTo>
                  <a:pt x="2174" y="483580"/>
                </a:lnTo>
                <a:lnTo>
                  <a:pt x="0" y="532003"/>
                </a:lnTo>
                <a:lnTo>
                  <a:pt x="2174" y="580425"/>
                </a:lnTo>
                <a:lnTo>
                  <a:pt x="8571" y="627630"/>
                </a:lnTo>
                <a:lnTo>
                  <a:pt x="19003" y="673429"/>
                </a:lnTo>
                <a:lnTo>
                  <a:pt x="33283" y="717635"/>
                </a:lnTo>
                <a:lnTo>
                  <a:pt x="51223" y="760059"/>
                </a:lnTo>
                <a:lnTo>
                  <a:pt x="72634" y="800513"/>
                </a:lnTo>
                <a:lnTo>
                  <a:pt x="97329" y="838811"/>
                </a:lnTo>
                <a:lnTo>
                  <a:pt x="125121" y="874764"/>
                </a:lnTo>
                <a:lnTo>
                  <a:pt x="155821" y="908184"/>
                </a:lnTo>
                <a:lnTo>
                  <a:pt x="189241" y="938884"/>
                </a:lnTo>
                <a:lnTo>
                  <a:pt x="225194" y="966676"/>
                </a:lnTo>
                <a:lnTo>
                  <a:pt x="263492" y="991371"/>
                </a:lnTo>
                <a:lnTo>
                  <a:pt x="303946" y="1012782"/>
                </a:lnTo>
                <a:lnTo>
                  <a:pt x="346370" y="1030722"/>
                </a:lnTo>
                <a:lnTo>
                  <a:pt x="390576" y="1045002"/>
                </a:lnTo>
                <a:lnTo>
                  <a:pt x="436375" y="1055434"/>
                </a:lnTo>
                <a:lnTo>
                  <a:pt x="483580" y="1061831"/>
                </a:lnTo>
                <a:lnTo>
                  <a:pt x="532002" y="1064006"/>
                </a:lnTo>
                <a:lnTo>
                  <a:pt x="532002" y="0"/>
                </a:lnTo>
                <a:close/>
              </a:path>
            </a:pathLst>
          </a:custGeom>
          <a:solidFill>
            <a:srgbClr val="3F51F5"/>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300">
              <a:solidFill>
                <a:schemeClr val="dk1"/>
              </a:solidFill>
              <a:latin typeface="Calibri"/>
              <a:ea typeface="Calibri"/>
              <a:cs typeface="Calibri"/>
              <a:sym typeface="Calibri"/>
            </a:endParaRPr>
          </a:p>
        </p:txBody>
      </p:sp>
      <p:sp>
        <p:nvSpPr>
          <p:cNvPr id="121" name="Google Shape;121;p11"/>
          <p:cNvSpPr txBox="1"/>
          <p:nvPr>
            <p:ph idx="12" type="sldNum"/>
          </p:nvPr>
        </p:nvSpPr>
        <p:spPr>
          <a:xfrm>
            <a:off x="6065986" y="2740605"/>
            <a:ext cx="1844400" cy="200100"/>
          </a:xfrm>
          <a:prstGeom prst="rect">
            <a:avLst/>
          </a:prstGeom>
          <a:noFill/>
          <a:ln>
            <a:noFill/>
          </a:ln>
        </p:spPr>
        <p:txBody>
          <a:bodyPr anchorCtr="0" anchor="t" bIns="0" lIns="0" spcFirstLastPara="1" rIns="0" wrap="square" tIns="0">
            <a:spAutoFit/>
          </a:bodyPr>
          <a:lstStyle/>
          <a:p>
            <a:pPr indent="0" lvl="0" marL="0" marR="0" rtl="0" algn="r">
              <a:spcBef>
                <a:spcPts val="0"/>
              </a:spcBef>
              <a:spcAft>
                <a:spcPts val="0"/>
              </a:spcAft>
              <a:buNone/>
            </a:pPr>
            <a:fld id="{00000000-1234-1234-1234-123412341234}" type="slidenum">
              <a:rPr b="1" lang="en" sz="1300">
                <a:solidFill>
                  <a:schemeClr val="lt1"/>
                </a:solidFill>
                <a:latin typeface="Raleway"/>
                <a:ea typeface="Raleway"/>
                <a:cs typeface="Raleway"/>
                <a:sym typeface="Raleway"/>
              </a:rPr>
              <a:t>‹#›</a:t>
            </a:fld>
            <a:endParaRPr b="1" sz="1300" u="none">
              <a:solidFill>
                <a:schemeClr val="lt1"/>
              </a:solidFill>
              <a:latin typeface="Raleway"/>
              <a:ea typeface="Raleway"/>
              <a:cs typeface="Raleway"/>
              <a:sym typeface="Raleway"/>
            </a:endParaRPr>
          </a:p>
        </p:txBody>
      </p:sp>
      <p:sp>
        <p:nvSpPr>
          <p:cNvPr id="122" name="Google Shape;122;p11"/>
          <p:cNvSpPr txBox="1"/>
          <p:nvPr/>
        </p:nvSpPr>
        <p:spPr>
          <a:xfrm>
            <a:off x="212427" y="5505673"/>
            <a:ext cx="2966700" cy="846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 sz="550">
                <a:solidFill>
                  <a:srgbClr val="59585B"/>
                </a:solidFill>
                <a:latin typeface="Raleway"/>
                <a:ea typeface="Raleway"/>
                <a:cs typeface="Raleway"/>
                <a:sym typeface="Raleway"/>
              </a:rPr>
              <a:t>PHOTO BY FAUXELS FROM PEXELS</a:t>
            </a:r>
            <a:endParaRPr sz="550">
              <a:solidFill>
                <a:srgbClr val="59585B"/>
              </a:solidFill>
              <a:latin typeface="Raleway"/>
              <a:ea typeface="Raleway"/>
              <a:cs typeface="Raleway"/>
              <a:sym typeface="Raleway"/>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pic>
        <p:nvPicPr>
          <p:cNvPr id="127" name="Google Shape;127;p12"/>
          <p:cNvPicPr preferRelativeResize="0"/>
          <p:nvPr/>
        </p:nvPicPr>
        <p:blipFill rotWithShape="1">
          <a:blip r:embed="rId3">
            <a:alphaModFix/>
          </a:blip>
          <a:srcRect b="0" l="15202" r="9125" t="0"/>
          <a:stretch/>
        </p:blipFill>
        <p:spPr>
          <a:xfrm>
            <a:off x="212425" y="425400"/>
            <a:ext cx="7585746" cy="4997524"/>
          </a:xfrm>
          <a:prstGeom prst="rect">
            <a:avLst/>
          </a:prstGeom>
          <a:noFill/>
          <a:ln>
            <a:noFill/>
          </a:ln>
        </p:spPr>
      </p:pic>
      <p:pic>
        <p:nvPicPr>
          <p:cNvPr id="128" name="Google Shape;128;p12"/>
          <p:cNvPicPr preferRelativeResize="0"/>
          <p:nvPr/>
        </p:nvPicPr>
        <p:blipFill>
          <a:blip r:embed="rId4">
            <a:alphaModFix/>
          </a:blip>
          <a:stretch>
            <a:fillRect/>
          </a:stretch>
        </p:blipFill>
        <p:spPr>
          <a:xfrm>
            <a:off x="-900025" y="616775"/>
            <a:ext cx="4608700" cy="4608726"/>
          </a:xfrm>
          <a:prstGeom prst="rect">
            <a:avLst/>
          </a:prstGeom>
          <a:noFill/>
          <a:ln>
            <a:noFill/>
          </a:ln>
        </p:spPr>
      </p:pic>
      <p:sp>
        <p:nvSpPr>
          <p:cNvPr id="129" name="Google Shape;129;p12"/>
          <p:cNvSpPr txBox="1"/>
          <p:nvPr>
            <p:ph type="title"/>
          </p:nvPr>
        </p:nvSpPr>
        <p:spPr>
          <a:xfrm>
            <a:off x="519450" y="2181409"/>
            <a:ext cx="3049200" cy="1403700"/>
          </a:xfrm>
          <a:prstGeom prst="rect">
            <a:avLst/>
          </a:prstGeom>
        </p:spPr>
        <p:txBody>
          <a:bodyPr anchorCtr="0" anchor="t" bIns="0" lIns="0" spcFirstLastPara="1" rIns="0" wrap="square" tIns="0">
            <a:spAutoFit/>
          </a:bodyPr>
          <a:lstStyle/>
          <a:p>
            <a:pPr indent="0" lvl="0" marL="0" rtl="0" algn="l">
              <a:lnSpc>
                <a:spcPct val="80000"/>
              </a:lnSpc>
              <a:spcBef>
                <a:spcPts val="0"/>
              </a:spcBef>
              <a:spcAft>
                <a:spcPts val="0"/>
              </a:spcAft>
              <a:buClr>
                <a:schemeClr val="dk1"/>
              </a:buClr>
              <a:buFont typeface="Arial"/>
              <a:buNone/>
            </a:pPr>
            <a:r>
              <a:rPr lang="en" sz="3800"/>
              <a:t>Establishing New Coalitions</a:t>
            </a:r>
            <a:endParaRPr sz="3800"/>
          </a:p>
        </p:txBody>
      </p:sp>
      <p:sp>
        <p:nvSpPr>
          <p:cNvPr id="130" name="Google Shape;130;p12"/>
          <p:cNvSpPr txBox="1"/>
          <p:nvPr>
            <p:ph idx="12" type="sldNum"/>
          </p:nvPr>
        </p:nvSpPr>
        <p:spPr>
          <a:xfrm>
            <a:off x="6065986" y="2740605"/>
            <a:ext cx="1844400" cy="200100"/>
          </a:xfrm>
          <a:prstGeom prst="rect">
            <a:avLst/>
          </a:prstGeom>
        </p:spPr>
        <p:txBody>
          <a:bodyPr anchorCtr="0" anchor="t" bIns="0" lIns="0" spcFirstLastPara="1" rIns="0" wrap="square" tIns="0">
            <a:spAutoFit/>
          </a:bodyPr>
          <a:lstStyle/>
          <a:p>
            <a:pPr indent="0" lvl="0" marL="0" rtl="0" algn="r">
              <a:spcBef>
                <a:spcPts val="0"/>
              </a:spcBef>
              <a:spcAft>
                <a:spcPts val="0"/>
              </a:spcAft>
              <a:buNone/>
            </a:pPr>
            <a:fld id="{00000000-1234-1234-1234-123412341234}" type="slidenum">
              <a:rPr lang="en">
                <a:solidFill>
                  <a:schemeClr val="lt1"/>
                </a:solidFill>
              </a:rPr>
              <a:t>‹#›</a:t>
            </a:fld>
            <a:endParaRPr>
              <a:solidFill>
                <a:schemeClr val="lt1"/>
              </a:solidFill>
            </a:endParaRPr>
          </a:p>
        </p:txBody>
      </p:sp>
      <p:sp>
        <p:nvSpPr>
          <p:cNvPr id="131" name="Google Shape;131;p12"/>
          <p:cNvSpPr txBox="1"/>
          <p:nvPr>
            <p:ph idx="4" type="subTitle"/>
          </p:nvPr>
        </p:nvSpPr>
        <p:spPr>
          <a:xfrm>
            <a:off x="212427" y="5505673"/>
            <a:ext cx="2966700" cy="84600"/>
          </a:xfrm>
          <a:prstGeom prst="rect">
            <a:avLst/>
          </a:prstGeom>
        </p:spPr>
        <p:txBody>
          <a:bodyPr anchorCtr="0" anchor="t" bIns="0" lIns="0" spcFirstLastPara="1" rIns="0" wrap="square" tIns="0">
            <a:spAutoFit/>
          </a:bodyPr>
          <a:lstStyle/>
          <a:p>
            <a:pPr indent="0" lvl="0" marL="0" rtl="0" algn="l">
              <a:spcBef>
                <a:spcPts val="0"/>
              </a:spcBef>
              <a:spcAft>
                <a:spcPts val="0"/>
              </a:spcAft>
              <a:buNone/>
            </a:pPr>
            <a:r>
              <a:rPr lang="en"/>
              <a:t>PHOTO: CYTONN PHOTOGRAPHY ON UNSPLASH</a:t>
            </a:r>
            <a:endParaRPr/>
          </a:p>
        </p:txBody>
      </p:sp>
      <p:pic>
        <p:nvPicPr>
          <p:cNvPr id="132" name="Google Shape;132;p12"/>
          <p:cNvPicPr preferRelativeResize="0"/>
          <p:nvPr/>
        </p:nvPicPr>
        <p:blipFill rotWithShape="1">
          <a:blip r:embed="rId5">
            <a:alphaModFix/>
          </a:blip>
          <a:srcRect b="0" l="15690" r="0" t="0"/>
          <a:stretch/>
        </p:blipFill>
        <p:spPr>
          <a:xfrm>
            <a:off x="542924" y="3634283"/>
            <a:ext cx="2270025" cy="200100"/>
          </a:xfrm>
          <a:prstGeom prst="rect">
            <a:avLst/>
          </a:prstGeom>
          <a:noFill/>
          <a:ln>
            <a:noFill/>
          </a:ln>
        </p:spPr>
      </p:pic>
      <p:sp>
        <p:nvSpPr>
          <p:cNvPr id="133" name="Google Shape;133;p12"/>
          <p:cNvSpPr/>
          <p:nvPr/>
        </p:nvSpPr>
        <p:spPr>
          <a:xfrm>
            <a:off x="7619000" y="2435081"/>
            <a:ext cx="399097" cy="798195"/>
          </a:xfrm>
          <a:custGeom>
            <a:rect b="b" l="l" r="r" t="t"/>
            <a:pathLst>
              <a:path extrusionOk="0" h="1064260" w="532129">
                <a:moveTo>
                  <a:pt x="532002" y="0"/>
                </a:moveTo>
                <a:lnTo>
                  <a:pt x="483580" y="2174"/>
                </a:lnTo>
                <a:lnTo>
                  <a:pt x="436375" y="8571"/>
                </a:lnTo>
                <a:lnTo>
                  <a:pt x="390576" y="19003"/>
                </a:lnTo>
                <a:lnTo>
                  <a:pt x="346370" y="33283"/>
                </a:lnTo>
                <a:lnTo>
                  <a:pt x="303946" y="51223"/>
                </a:lnTo>
                <a:lnTo>
                  <a:pt x="263492" y="72634"/>
                </a:lnTo>
                <a:lnTo>
                  <a:pt x="225194" y="97329"/>
                </a:lnTo>
                <a:lnTo>
                  <a:pt x="189241" y="125121"/>
                </a:lnTo>
                <a:lnTo>
                  <a:pt x="155821" y="155821"/>
                </a:lnTo>
                <a:lnTo>
                  <a:pt x="125121" y="189241"/>
                </a:lnTo>
                <a:lnTo>
                  <a:pt x="97329" y="225194"/>
                </a:lnTo>
                <a:lnTo>
                  <a:pt x="72634" y="263492"/>
                </a:lnTo>
                <a:lnTo>
                  <a:pt x="51223" y="303946"/>
                </a:lnTo>
                <a:lnTo>
                  <a:pt x="33283" y="346370"/>
                </a:lnTo>
                <a:lnTo>
                  <a:pt x="19003" y="390576"/>
                </a:lnTo>
                <a:lnTo>
                  <a:pt x="8571" y="436375"/>
                </a:lnTo>
                <a:lnTo>
                  <a:pt x="2174" y="483580"/>
                </a:lnTo>
                <a:lnTo>
                  <a:pt x="0" y="532003"/>
                </a:lnTo>
                <a:lnTo>
                  <a:pt x="2174" y="580425"/>
                </a:lnTo>
                <a:lnTo>
                  <a:pt x="8571" y="627630"/>
                </a:lnTo>
                <a:lnTo>
                  <a:pt x="19003" y="673429"/>
                </a:lnTo>
                <a:lnTo>
                  <a:pt x="33283" y="717635"/>
                </a:lnTo>
                <a:lnTo>
                  <a:pt x="51223" y="760059"/>
                </a:lnTo>
                <a:lnTo>
                  <a:pt x="72634" y="800513"/>
                </a:lnTo>
                <a:lnTo>
                  <a:pt x="97329" y="838811"/>
                </a:lnTo>
                <a:lnTo>
                  <a:pt x="125121" y="874764"/>
                </a:lnTo>
                <a:lnTo>
                  <a:pt x="155821" y="908184"/>
                </a:lnTo>
                <a:lnTo>
                  <a:pt x="189241" y="938884"/>
                </a:lnTo>
                <a:lnTo>
                  <a:pt x="225194" y="966676"/>
                </a:lnTo>
                <a:lnTo>
                  <a:pt x="263492" y="991371"/>
                </a:lnTo>
                <a:lnTo>
                  <a:pt x="303946" y="1012782"/>
                </a:lnTo>
                <a:lnTo>
                  <a:pt x="346370" y="1030722"/>
                </a:lnTo>
                <a:lnTo>
                  <a:pt x="390576" y="1045002"/>
                </a:lnTo>
                <a:lnTo>
                  <a:pt x="436375" y="1055434"/>
                </a:lnTo>
                <a:lnTo>
                  <a:pt x="483580" y="1061831"/>
                </a:lnTo>
                <a:lnTo>
                  <a:pt x="532002" y="1064006"/>
                </a:lnTo>
                <a:lnTo>
                  <a:pt x="532002" y="0"/>
                </a:lnTo>
                <a:close/>
              </a:path>
            </a:pathLst>
          </a:custGeom>
          <a:solidFill>
            <a:srgbClr val="3F51F5"/>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300">
              <a:solidFill>
                <a:schemeClr val="dk1"/>
              </a:solidFill>
              <a:latin typeface="Calibri"/>
              <a:ea typeface="Calibri"/>
              <a:cs typeface="Calibri"/>
              <a:sym typeface="Calibri"/>
            </a:endParaRPr>
          </a:p>
        </p:txBody>
      </p:sp>
      <p:sp>
        <p:nvSpPr>
          <p:cNvPr id="134" name="Google Shape;134;p12"/>
          <p:cNvSpPr txBox="1"/>
          <p:nvPr>
            <p:ph idx="12" type="sldNum"/>
          </p:nvPr>
        </p:nvSpPr>
        <p:spPr>
          <a:xfrm>
            <a:off x="6065986" y="2740605"/>
            <a:ext cx="1844400" cy="200100"/>
          </a:xfrm>
          <a:prstGeom prst="rect">
            <a:avLst/>
          </a:prstGeom>
          <a:noFill/>
          <a:ln>
            <a:noFill/>
          </a:ln>
        </p:spPr>
        <p:txBody>
          <a:bodyPr anchorCtr="0" anchor="t" bIns="0" lIns="0" spcFirstLastPara="1" rIns="0" wrap="square" tIns="0">
            <a:spAutoFit/>
          </a:bodyPr>
          <a:lstStyle/>
          <a:p>
            <a:pPr indent="0" lvl="0" marL="0" marR="0" rtl="0" algn="r">
              <a:spcBef>
                <a:spcPts val="0"/>
              </a:spcBef>
              <a:spcAft>
                <a:spcPts val="0"/>
              </a:spcAft>
              <a:buNone/>
            </a:pPr>
            <a:fld id="{00000000-1234-1234-1234-123412341234}" type="slidenum">
              <a:rPr b="1" lang="en" sz="1300">
                <a:solidFill>
                  <a:schemeClr val="lt1"/>
                </a:solidFill>
                <a:latin typeface="Raleway"/>
                <a:ea typeface="Raleway"/>
                <a:cs typeface="Raleway"/>
                <a:sym typeface="Raleway"/>
              </a:rPr>
              <a:t>‹#›</a:t>
            </a:fld>
            <a:endParaRPr b="1" sz="1300" u="none">
              <a:solidFill>
                <a:schemeClr val="lt1"/>
              </a:solidFill>
              <a:latin typeface="Raleway"/>
              <a:ea typeface="Raleway"/>
              <a:cs typeface="Raleway"/>
              <a:sym typeface="Raleway"/>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pic>
        <p:nvPicPr>
          <p:cNvPr id="139" name="Google Shape;139;p13"/>
          <p:cNvPicPr preferRelativeResize="0"/>
          <p:nvPr/>
        </p:nvPicPr>
        <p:blipFill>
          <a:blip r:embed="rId3">
            <a:alphaModFix/>
          </a:blip>
          <a:stretch>
            <a:fillRect/>
          </a:stretch>
        </p:blipFill>
        <p:spPr>
          <a:xfrm>
            <a:off x="703501" y="432127"/>
            <a:ext cx="6423098" cy="2608900"/>
          </a:xfrm>
          <a:prstGeom prst="rect">
            <a:avLst/>
          </a:prstGeom>
          <a:noFill/>
          <a:ln>
            <a:noFill/>
          </a:ln>
        </p:spPr>
      </p:pic>
      <p:sp>
        <p:nvSpPr>
          <p:cNvPr id="140" name="Google Shape;140;p13"/>
          <p:cNvSpPr txBox="1"/>
          <p:nvPr>
            <p:ph idx="1" type="subTitle"/>
          </p:nvPr>
        </p:nvSpPr>
        <p:spPr>
          <a:xfrm>
            <a:off x="530601" y="4115950"/>
            <a:ext cx="1298700" cy="1000500"/>
          </a:xfrm>
          <a:prstGeom prst="rect">
            <a:avLst/>
          </a:prstGeom>
        </p:spPr>
        <p:txBody>
          <a:bodyPr anchorCtr="0" anchor="t" bIns="0" lIns="0" spcFirstLastPara="1" rIns="0" wrap="square" tIns="0">
            <a:spAutoFit/>
          </a:bodyPr>
          <a:lstStyle/>
          <a:p>
            <a:pPr indent="0" lvl="0" marL="0" rtl="0" algn="ctr">
              <a:spcBef>
                <a:spcPts val="0"/>
              </a:spcBef>
              <a:spcAft>
                <a:spcPts val="0"/>
              </a:spcAft>
              <a:buNone/>
            </a:pPr>
            <a:r>
              <a:rPr lang="en"/>
              <a:t>A common framing </a:t>
            </a:r>
            <a:br>
              <a:rPr lang="en"/>
            </a:br>
            <a:r>
              <a:rPr lang="en"/>
              <a:t>of the issue </a:t>
            </a:r>
            <a:br>
              <a:rPr lang="en"/>
            </a:br>
            <a:r>
              <a:rPr lang="en"/>
              <a:t>that brings </a:t>
            </a:r>
            <a:br>
              <a:rPr lang="en"/>
            </a:br>
            <a:r>
              <a:rPr lang="en"/>
              <a:t>groups together</a:t>
            </a:r>
            <a:endParaRPr/>
          </a:p>
        </p:txBody>
      </p:sp>
      <p:sp>
        <p:nvSpPr>
          <p:cNvPr id="141" name="Google Shape;141;p13"/>
          <p:cNvSpPr txBox="1"/>
          <p:nvPr>
            <p:ph idx="12" type="sldNum"/>
          </p:nvPr>
        </p:nvSpPr>
        <p:spPr>
          <a:xfrm>
            <a:off x="6065986" y="2740605"/>
            <a:ext cx="1844400" cy="200100"/>
          </a:xfrm>
          <a:prstGeom prst="rect">
            <a:avLst/>
          </a:prstGeom>
        </p:spPr>
        <p:txBody>
          <a:bodyPr anchorCtr="0" anchor="t" bIns="0" lIns="0" spcFirstLastPara="1" rIns="0" wrap="square" tIns="0">
            <a:spAutoFit/>
          </a:bodyPr>
          <a:lstStyle/>
          <a:p>
            <a:pPr indent="0" lvl="0" marL="0" rtl="0" algn="r">
              <a:spcBef>
                <a:spcPts val="0"/>
              </a:spcBef>
              <a:spcAft>
                <a:spcPts val="0"/>
              </a:spcAft>
              <a:buNone/>
            </a:pPr>
            <a:fld id="{00000000-1234-1234-1234-123412341234}" type="slidenum">
              <a:rPr lang="en">
                <a:solidFill>
                  <a:schemeClr val="lt1"/>
                </a:solidFill>
              </a:rPr>
              <a:t>‹#›</a:t>
            </a:fld>
            <a:endParaRPr>
              <a:solidFill>
                <a:schemeClr val="lt1"/>
              </a:solidFill>
            </a:endParaRPr>
          </a:p>
        </p:txBody>
      </p:sp>
      <p:sp>
        <p:nvSpPr>
          <p:cNvPr id="142" name="Google Shape;142;p13"/>
          <p:cNvSpPr txBox="1"/>
          <p:nvPr>
            <p:ph idx="5" type="title"/>
          </p:nvPr>
        </p:nvSpPr>
        <p:spPr>
          <a:xfrm>
            <a:off x="1376325" y="1184200"/>
            <a:ext cx="5235900" cy="858900"/>
          </a:xfrm>
          <a:prstGeom prst="rect">
            <a:avLst/>
          </a:prstGeom>
        </p:spPr>
        <p:txBody>
          <a:bodyPr anchorCtr="0" anchor="t" bIns="0" lIns="0" spcFirstLastPara="1" rIns="0" wrap="square" tIns="0">
            <a:spAutoFit/>
          </a:bodyPr>
          <a:lstStyle/>
          <a:p>
            <a:pPr indent="0" lvl="0" marL="0" rtl="0" algn="ctr">
              <a:spcBef>
                <a:spcPts val="0"/>
              </a:spcBef>
              <a:spcAft>
                <a:spcPts val="0"/>
              </a:spcAft>
              <a:buNone/>
            </a:pPr>
            <a:r>
              <a:rPr lang="en" sz="3100"/>
              <a:t>Establishing a Coalition: Key Factors to Consider</a:t>
            </a:r>
            <a:endParaRPr sz="3100"/>
          </a:p>
        </p:txBody>
      </p:sp>
      <p:sp>
        <p:nvSpPr>
          <p:cNvPr id="143" name="Google Shape;143;p13"/>
          <p:cNvSpPr txBox="1"/>
          <p:nvPr>
            <p:ph idx="1" type="subTitle"/>
          </p:nvPr>
        </p:nvSpPr>
        <p:spPr>
          <a:xfrm>
            <a:off x="2018760" y="4115950"/>
            <a:ext cx="1202100" cy="1000500"/>
          </a:xfrm>
          <a:prstGeom prst="rect">
            <a:avLst/>
          </a:prstGeom>
        </p:spPr>
        <p:txBody>
          <a:bodyPr anchorCtr="0" anchor="t" bIns="0" lIns="0" spcFirstLastPara="1" rIns="0" wrap="square" tIns="0">
            <a:spAutoFit/>
          </a:bodyPr>
          <a:lstStyle/>
          <a:p>
            <a:pPr indent="0" lvl="0" marL="0" rtl="0" algn="ctr">
              <a:spcBef>
                <a:spcPts val="0"/>
              </a:spcBef>
              <a:spcAft>
                <a:spcPts val="0"/>
              </a:spcAft>
              <a:buNone/>
            </a:pPr>
            <a:r>
              <a:rPr lang="en"/>
              <a:t>Trust and belief that peers have a commitment to the common goal</a:t>
            </a:r>
            <a:endParaRPr/>
          </a:p>
        </p:txBody>
      </p:sp>
      <p:sp>
        <p:nvSpPr>
          <p:cNvPr id="144" name="Google Shape;144;p13"/>
          <p:cNvSpPr txBox="1"/>
          <p:nvPr>
            <p:ph idx="1" type="subTitle"/>
          </p:nvPr>
        </p:nvSpPr>
        <p:spPr>
          <a:xfrm>
            <a:off x="3447201" y="4115950"/>
            <a:ext cx="1202100" cy="800400"/>
          </a:xfrm>
          <a:prstGeom prst="rect">
            <a:avLst/>
          </a:prstGeom>
        </p:spPr>
        <p:txBody>
          <a:bodyPr anchorCtr="0" anchor="t" bIns="0" lIns="0" spcFirstLastPara="1" rIns="0" wrap="square" tIns="0">
            <a:spAutoFit/>
          </a:bodyPr>
          <a:lstStyle/>
          <a:p>
            <a:pPr indent="0" lvl="0" marL="0" rtl="0" algn="ctr">
              <a:spcBef>
                <a:spcPts val="0"/>
              </a:spcBef>
              <a:spcAft>
                <a:spcPts val="0"/>
              </a:spcAft>
              <a:buNone/>
            </a:pPr>
            <a:r>
              <a:rPr lang="en"/>
              <a:t>Shared incentive and benefit </a:t>
            </a:r>
            <a:br>
              <a:rPr lang="en"/>
            </a:br>
            <a:r>
              <a:rPr lang="en"/>
              <a:t>to participation</a:t>
            </a:r>
            <a:endParaRPr/>
          </a:p>
        </p:txBody>
      </p:sp>
      <p:sp>
        <p:nvSpPr>
          <p:cNvPr id="145" name="Google Shape;145;p13"/>
          <p:cNvSpPr txBox="1"/>
          <p:nvPr>
            <p:ph idx="1" type="subTitle"/>
          </p:nvPr>
        </p:nvSpPr>
        <p:spPr>
          <a:xfrm>
            <a:off x="4729300" y="4115950"/>
            <a:ext cx="1298700" cy="400200"/>
          </a:xfrm>
          <a:prstGeom prst="rect">
            <a:avLst/>
          </a:prstGeom>
        </p:spPr>
        <p:txBody>
          <a:bodyPr anchorCtr="0" anchor="t" bIns="0" lIns="0" spcFirstLastPara="1" rIns="0" wrap="square" tIns="0">
            <a:spAutoFit/>
          </a:bodyPr>
          <a:lstStyle/>
          <a:p>
            <a:pPr indent="0" lvl="0" marL="0" rtl="0" algn="ctr">
              <a:spcBef>
                <a:spcPts val="0"/>
              </a:spcBef>
              <a:spcAft>
                <a:spcPts val="0"/>
              </a:spcAft>
              <a:buNone/>
            </a:pPr>
            <a:r>
              <a:rPr lang="en"/>
              <a:t>Inclusive membership</a:t>
            </a:r>
            <a:endParaRPr/>
          </a:p>
        </p:txBody>
      </p:sp>
      <p:sp>
        <p:nvSpPr>
          <p:cNvPr id="146" name="Google Shape;146;p13"/>
          <p:cNvSpPr txBox="1"/>
          <p:nvPr>
            <p:ph idx="1" type="subTitle"/>
          </p:nvPr>
        </p:nvSpPr>
        <p:spPr>
          <a:xfrm>
            <a:off x="6116166" y="4115950"/>
            <a:ext cx="1298700" cy="400200"/>
          </a:xfrm>
          <a:prstGeom prst="rect">
            <a:avLst/>
          </a:prstGeom>
        </p:spPr>
        <p:txBody>
          <a:bodyPr anchorCtr="0" anchor="t" bIns="0" lIns="0" spcFirstLastPara="1" rIns="0" wrap="square" tIns="0">
            <a:spAutoFit/>
          </a:bodyPr>
          <a:lstStyle/>
          <a:p>
            <a:pPr indent="0" lvl="0" marL="0" rtl="0" algn="ctr">
              <a:spcBef>
                <a:spcPts val="0"/>
              </a:spcBef>
              <a:spcAft>
                <a:spcPts val="0"/>
              </a:spcAft>
              <a:buNone/>
            </a:pPr>
            <a:r>
              <a:rPr lang="en"/>
              <a:t>Ability to mobilize</a:t>
            </a:r>
            <a:endParaRPr/>
          </a:p>
        </p:txBody>
      </p:sp>
      <p:sp>
        <p:nvSpPr>
          <p:cNvPr id="147" name="Google Shape;147;p13"/>
          <p:cNvSpPr/>
          <p:nvPr/>
        </p:nvSpPr>
        <p:spPr>
          <a:xfrm>
            <a:off x="661251" y="2973675"/>
            <a:ext cx="1037400" cy="1037400"/>
          </a:xfrm>
          <a:prstGeom prst="ellipse">
            <a:avLst/>
          </a:prstGeom>
          <a:solidFill>
            <a:srgbClr val="FF6E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13"/>
          <p:cNvSpPr/>
          <p:nvPr/>
        </p:nvSpPr>
        <p:spPr>
          <a:xfrm>
            <a:off x="2115576" y="2973675"/>
            <a:ext cx="1037400" cy="1037400"/>
          </a:xfrm>
          <a:prstGeom prst="ellipse">
            <a:avLst/>
          </a:prstGeom>
          <a:solidFill>
            <a:srgbClr val="FF6E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13"/>
          <p:cNvSpPr/>
          <p:nvPr/>
        </p:nvSpPr>
        <p:spPr>
          <a:xfrm>
            <a:off x="3493701" y="2973675"/>
            <a:ext cx="1037400" cy="1037400"/>
          </a:xfrm>
          <a:prstGeom prst="ellipse">
            <a:avLst/>
          </a:prstGeom>
          <a:solidFill>
            <a:srgbClr val="FF6E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13"/>
          <p:cNvSpPr/>
          <p:nvPr/>
        </p:nvSpPr>
        <p:spPr>
          <a:xfrm>
            <a:off x="4857538" y="2973675"/>
            <a:ext cx="1037400" cy="1037400"/>
          </a:xfrm>
          <a:prstGeom prst="ellipse">
            <a:avLst/>
          </a:prstGeom>
          <a:solidFill>
            <a:srgbClr val="FF6E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13"/>
          <p:cNvSpPr/>
          <p:nvPr/>
        </p:nvSpPr>
        <p:spPr>
          <a:xfrm>
            <a:off x="6230901" y="2973675"/>
            <a:ext cx="1037400" cy="1037400"/>
          </a:xfrm>
          <a:prstGeom prst="ellipse">
            <a:avLst/>
          </a:prstGeom>
          <a:solidFill>
            <a:srgbClr val="FF6E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52" name="Google Shape;152;p13"/>
          <p:cNvPicPr preferRelativeResize="0"/>
          <p:nvPr/>
        </p:nvPicPr>
        <p:blipFill rotWithShape="1">
          <a:blip r:embed="rId4">
            <a:alphaModFix/>
          </a:blip>
          <a:srcRect b="0" l="0" r="0" t="0"/>
          <a:stretch/>
        </p:blipFill>
        <p:spPr>
          <a:xfrm>
            <a:off x="804418" y="3071126"/>
            <a:ext cx="809543" cy="809542"/>
          </a:xfrm>
          <a:prstGeom prst="rect">
            <a:avLst/>
          </a:prstGeom>
          <a:noFill/>
          <a:ln>
            <a:noFill/>
          </a:ln>
        </p:spPr>
      </p:pic>
      <p:pic>
        <p:nvPicPr>
          <p:cNvPr id="153" name="Google Shape;153;p13"/>
          <p:cNvPicPr preferRelativeResize="0"/>
          <p:nvPr/>
        </p:nvPicPr>
        <p:blipFill rotWithShape="1">
          <a:blip r:embed="rId5">
            <a:alphaModFix/>
          </a:blip>
          <a:srcRect b="0" l="0" r="0" t="0"/>
          <a:stretch/>
        </p:blipFill>
        <p:spPr>
          <a:xfrm>
            <a:off x="6376227" y="3087608"/>
            <a:ext cx="749825" cy="749825"/>
          </a:xfrm>
          <a:prstGeom prst="rect">
            <a:avLst/>
          </a:prstGeom>
          <a:noFill/>
          <a:ln>
            <a:noFill/>
          </a:ln>
        </p:spPr>
      </p:pic>
      <p:pic>
        <p:nvPicPr>
          <p:cNvPr id="154" name="Google Shape;154;p13"/>
          <p:cNvPicPr preferRelativeResize="0"/>
          <p:nvPr/>
        </p:nvPicPr>
        <p:blipFill>
          <a:blip r:embed="rId6">
            <a:alphaModFix/>
          </a:blip>
          <a:stretch>
            <a:fillRect/>
          </a:stretch>
        </p:blipFill>
        <p:spPr>
          <a:xfrm>
            <a:off x="2323228" y="3222425"/>
            <a:ext cx="643959" cy="600300"/>
          </a:xfrm>
          <a:prstGeom prst="rect">
            <a:avLst/>
          </a:prstGeom>
          <a:noFill/>
          <a:ln>
            <a:noFill/>
          </a:ln>
        </p:spPr>
      </p:pic>
      <p:pic>
        <p:nvPicPr>
          <p:cNvPr id="155" name="Google Shape;155;p13"/>
          <p:cNvPicPr preferRelativeResize="0"/>
          <p:nvPr/>
        </p:nvPicPr>
        <p:blipFill>
          <a:blip r:embed="rId7">
            <a:alphaModFix/>
          </a:blip>
          <a:stretch>
            <a:fillRect/>
          </a:stretch>
        </p:blipFill>
        <p:spPr>
          <a:xfrm>
            <a:off x="3680077" y="3252614"/>
            <a:ext cx="675987" cy="446837"/>
          </a:xfrm>
          <a:prstGeom prst="rect">
            <a:avLst/>
          </a:prstGeom>
          <a:noFill/>
          <a:ln>
            <a:noFill/>
          </a:ln>
        </p:spPr>
      </p:pic>
      <p:pic>
        <p:nvPicPr>
          <p:cNvPr id="156" name="Google Shape;156;p13"/>
          <p:cNvPicPr preferRelativeResize="0"/>
          <p:nvPr/>
        </p:nvPicPr>
        <p:blipFill>
          <a:blip r:embed="rId8">
            <a:alphaModFix/>
          </a:blip>
          <a:stretch>
            <a:fillRect/>
          </a:stretch>
        </p:blipFill>
        <p:spPr>
          <a:xfrm>
            <a:off x="5062503" y="3186551"/>
            <a:ext cx="643950" cy="545728"/>
          </a:xfrm>
          <a:prstGeom prst="rect">
            <a:avLst/>
          </a:prstGeom>
          <a:noFill/>
          <a:ln>
            <a:noFill/>
          </a:ln>
        </p:spPr>
      </p:pic>
      <p:pic>
        <p:nvPicPr>
          <p:cNvPr id="157" name="Google Shape;157;p13"/>
          <p:cNvPicPr preferRelativeResize="0"/>
          <p:nvPr/>
        </p:nvPicPr>
        <p:blipFill rotWithShape="1">
          <a:blip r:embed="rId9">
            <a:alphaModFix/>
          </a:blip>
          <a:srcRect b="48815" l="0" r="0" t="0"/>
          <a:stretch/>
        </p:blipFill>
        <p:spPr>
          <a:xfrm flipH="1" rot="10800000">
            <a:off x="1085547" y="2435113"/>
            <a:ext cx="175500" cy="494075"/>
          </a:xfrm>
          <a:prstGeom prst="rect">
            <a:avLst/>
          </a:prstGeom>
          <a:noFill/>
          <a:ln>
            <a:noFill/>
          </a:ln>
        </p:spPr>
      </p:pic>
      <p:pic>
        <p:nvPicPr>
          <p:cNvPr id="158" name="Google Shape;158;p13"/>
          <p:cNvPicPr preferRelativeResize="0"/>
          <p:nvPr/>
        </p:nvPicPr>
        <p:blipFill rotWithShape="1">
          <a:blip r:embed="rId10">
            <a:alphaModFix/>
          </a:blip>
          <a:srcRect b="9" l="0" r="19178" t="19"/>
          <a:stretch/>
        </p:blipFill>
        <p:spPr>
          <a:xfrm>
            <a:off x="1150300" y="2464850"/>
            <a:ext cx="4855726" cy="54850"/>
          </a:xfrm>
          <a:prstGeom prst="rect">
            <a:avLst/>
          </a:prstGeom>
          <a:noFill/>
          <a:ln>
            <a:noFill/>
          </a:ln>
        </p:spPr>
      </p:pic>
      <p:pic>
        <p:nvPicPr>
          <p:cNvPr id="159" name="Google Shape;159;p13"/>
          <p:cNvPicPr preferRelativeResize="0"/>
          <p:nvPr/>
        </p:nvPicPr>
        <p:blipFill rotWithShape="1">
          <a:blip r:embed="rId9">
            <a:alphaModFix/>
          </a:blip>
          <a:srcRect b="48815" l="0" r="0" t="0"/>
          <a:stretch/>
        </p:blipFill>
        <p:spPr>
          <a:xfrm flipH="1" rot="10800000">
            <a:off x="2557447" y="2435113"/>
            <a:ext cx="175500" cy="494075"/>
          </a:xfrm>
          <a:prstGeom prst="rect">
            <a:avLst/>
          </a:prstGeom>
          <a:noFill/>
          <a:ln>
            <a:noFill/>
          </a:ln>
        </p:spPr>
      </p:pic>
      <p:pic>
        <p:nvPicPr>
          <p:cNvPr id="160" name="Google Shape;160;p13"/>
          <p:cNvPicPr preferRelativeResize="0"/>
          <p:nvPr/>
        </p:nvPicPr>
        <p:blipFill rotWithShape="1">
          <a:blip r:embed="rId9">
            <a:alphaModFix/>
          </a:blip>
          <a:srcRect b="17580" l="0" r="0" t="0"/>
          <a:stretch/>
        </p:blipFill>
        <p:spPr>
          <a:xfrm flipH="1" rot="10800000">
            <a:off x="3924576" y="2133608"/>
            <a:ext cx="175500" cy="795600"/>
          </a:xfrm>
          <a:prstGeom prst="rect">
            <a:avLst/>
          </a:prstGeom>
          <a:noFill/>
          <a:ln>
            <a:noFill/>
          </a:ln>
        </p:spPr>
      </p:pic>
      <p:pic>
        <p:nvPicPr>
          <p:cNvPr id="161" name="Google Shape;161;p13"/>
          <p:cNvPicPr preferRelativeResize="0"/>
          <p:nvPr/>
        </p:nvPicPr>
        <p:blipFill rotWithShape="1">
          <a:blip r:embed="rId9">
            <a:alphaModFix/>
          </a:blip>
          <a:srcRect b="48815" l="0" r="0" t="0"/>
          <a:stretch/>
        </p:blipFill>
        <p:spPr>
          <a:xfrm flipH="1" rot="10800000">
            <a:off x="5288485" y="2435113"/>
            <a:ext cx="175500" cy="494075"/>
          </a:xfrm>
          <a:prstGeom prst="rect">
            <a:avLst/>
          </a:prstGeom>
          <a:noFill/>
          <a:ln>
            <a:noFill/>
          </a:ln>
        </p:spPr>
      </p:pic>
      <p:pic>
        <p:nvPicPr>
          <p:cNvPr id="162" name="Google Shape;162;p13"/>
          <p:cNvPicPr preferRelativeResize="0"/>
          <p:nvPr/>
        </p:nvPicPr>
        <p:blipFill rotWithShape="1">
          <a:blip r:embed="rId9">
            <a:alphaModFix/>
          </a:blip>
          <a:srcRect b="48815" l="0" r="0" t="0"/>
          <a:stretch/>
        </p:blipFill>
        <p:spPr>
          <a:xfrm flipH="1" rot="10800000">
            <a:off x="6663485" y="2435113"/>
            <a:ext cx="175500" cy="494075"/>
          </a:xfrm>
          <a:prstGeom prst="rect">
            <a:avLst/>
          </a:prstGeom>
          <a:noFill/>
          <a:ln>
            <a:noFill/>
          </a:ln>
        </p:spPr>
      </p:pic>
      <p:pic>
        <p:nvPicPr>
          <p:cNvPr id="163" name="Google Shape;163;p13"/>
          <p:cNvPicPr preferRelativeResize="0"/>
          <p:nvPr/>
        </p:nvPicPr>
        <p:blipFill rotWithShape="1">
          <a:blip r:embed="rId10">
            <a:alphaModFix/>
          </a:blip>
          <a:srcRect b="0" l="0" r="85738" t="-161096"/>
          <a:stretch/>
        </p:blipFill>
        <p:spPr>
          <a:xfrm>
            <a:off x="5937426" y="2376500"/>
            <a:ext cx="856851" cy="1432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pic>
        <p:nvPicPr>
          <p:cNvPr id="168" name="Google Shape;168;p14"/>
          <p:cNvPicPr preferRelativeResize="0"/>
          <p:nvPr/>
        </p:nvPicPr>
        <p:blipFill rotWithShape="1">
          <a:blip r:embed="rId3">
            <a:alphaModFix/>
          </a:blip>
          <a:srcRect b="23595" l="0" r="0" t="23595"/>
          <a:stretch/>
        </p:blipFill>
        <p:spPr>
          <a:xfrm>
            <a:off x="212425" y="436805"/>
            <a:ext cx="7580278" cy="2587927"/>
          </a:xfrm>
          <a:prstGeom prst="rect">
            <a:avLst/>
          </a:prstGeom>
          <a:noFill/>
          <a:ln>
            <a:noFill/>
          </a:ln>
        </p:spPr>
      </p:pic>
      <p:sp>
        <p:nvSpPr>
          <p:cNvPr id="169" name="Google Shape;169;p14"/>
          <p:cNvSpPr/>
          <p:nvPr/>
        </p:nvSpPr>
        <p:spPr>
          <a:xfrm flipH="1" rot="10800000">
            <a:off x="212425" y="2364546"/>
            <a:ext cx="3520784" cy="3076729"/>
          </a:xfrm>
          <a:custGeom>
            <a:rect b="b" l="l" r="r" t="t"/>
            <a:pathLst>
              <a:path extrusionOk="0" h="4751705" w="5437505">
                <a:moveTo>
                  <a:pt x="5023650" y="0"/>
                </a:moveTo>
                <a:lnTo>
                  <a:pt x="0" y="0"/>
                </a:lnTo>
                <a:lnTo>
                  <a:pt x="0" y="3814908"/>
                </a:lnTo>
                <a:lnTo>
                  <a:pt x="52338" y="3866359"/>
                </a:lnTo>
                <a:lnTo>
                  <a:pt x="84915" y="3897161"/>
                </a:lnTo>
                <a:lnTo>
                  <a:pt x="117924" y="3927508"/>
                </a:lnTo>
                <a:lnTo>
                  <a:pt x="151359" y="3957392"/>
                </a:lnTo>
                <a:lnTo>
                  <a:pt x="185215" y="3986810"/>
                </a:lnTo>
                <a:lnTo>
                  <a:pt x="219487" y="4015757"/>
                </a:lnTo>
                <a:lnTo>
                  <a:pt x="254170" y="4044227"/>
                </a:lnTo>
                <a:lnTo>
                  <a:pt x="289259" y="4072215"/>
                </a:lnTo>
                <a:lnTo>
                  <a:pt x="324749" y="4099716"/>
                </a:lnTo>
                <a:lnTo>
                  <a:pt x="360634" y="4126725"/>
                </a:lnTo>
                <a:lnTo>
                  <a:pt x="396910" y="4153238"/>
                </a:lnTo>
                <a:lnTo>
                  <a:pt x="433571" y="4179248"/>
                </a:lnTo>
                <a:lnTo>
                  <a:pt x="470613" y="4204752"/>
                </a:lnTo>
                <a:lnTo>
                  <a:pt x="508031" y="4229743"/>
                </a:lnTo>
                <a:lnTo>
                  <a:pt x="545819" y="4254217"/>
                </a:lnTo>
                <a:lnTo>
                  <a:pt x="583972" y="4278169"/>
                </a:lnTo>
                <a:lnTo>
                  <a:pt x="622486" y="4301594"/>
                </a:lnTo>
                <a:lnTo>
                  <a:pt x="661355" y="4324487"/>
                </a:lnTo>
                <a:lnTo>
                  <a:pt x="700574" y="4346842"/>
                </a:lnTo>
                <a:lnTo>
                  <a:pt x="740138" y="4368654"/>
                </a:lnTo>
                <a:lnTo>
                  <a:pt x="780043" y="4389919"/>
                </a:lnTo>
                <a:lnTo>
                  <a:pt x="820282" y="4410632"/>
                </a:lnTo>
                <a:lnTo>
                  <a:pt x="860851" y="4430787"/>
                </a:lnTo>
                <a:lnTo>
                  <a:pt x="901746" y="4450379"/>
                </a:lnTo>
                <a:lnTo>
                  <a:pt x="942960" y="4469403"/>
                </a:lnTo>
                <a:lnTo>
                  <a:pt x="984488" y="4487855"/>
                </a:lnTo>
                <a:lnTo>
                  <a:pt x="1026327" y="4505729"/>
                </a:lnTo>
                <a:lnTo>
                  <a:pt x="1068470" y="4523019"/>
                </a:lnTo>
                <a:lnTo>
                  <a:pt x="1110913" y="4539722"/>
                </a:lnTo>
                <a:lnTo>
                  <a:pt x="1153650" y="4555832"/>
                </a:lnTo>
                <a:lnTo>
                  <a:pt x="1196677" y="4571344"/>
                </a:lnTo>
                <a:lnTo>
                  <a:pt x="1239988" y="4586252"/>
                </a:lnTo>
                <a:lnTo>
                  <a:pt x="1283579" y="4600553"/>
                </a:lnTo>
                <a:lnTo>
                  <a:pt x="1327444" y="4614240"/>
                </a:lnTo>
                <a:lnTo>
                  <a:pt x="1371578" y="4627308"/>
                </a:lnTo>
                <a:lnTo>
                  <a:pt x="1415976" y="4639754"/>
                </a:lnTo>
                <a:lnTo>
                  <a:pt x="1460634" y="4651571"/>
                </a:lnTo>
                <a:lnTo>
                  <a:pt x="1505545" y="4662754"/>
                </a:lnTo>
                <a:lnTo>
                  <a:pt x="1550706" y="4673299"/>
                </a:lnTo>
                <a:lnTo>
                  <a:pt x="1596110" y="4683200"/>
                </a:lnTo>
                <a:lnTo>
                  <a:pt x="1641754" y="4692452"/>
                </a:lnTo>
                <a:lnTo>
                  <a:pt x="1687631" y="4701051"/>
                </a:lnTo>
                <a:lnTo>
                  <a:pt x="1733737" y="4708991"/>
                </a:lnTo>
                <a:lnTo>
                  <a:pt x="1780067" y="4716266"/>
                </a:lnTo>
                <a:lnTo>
                  <a:pt x="1826615" y="4722873"/>
                </a:lnTo>
                <a:lnTo>
                  <a:pt x="1873377" y="4728807"/>
                </a:lnTo>
                <a:lnTo>
                  <a:pt x="1920347" y="4734060"/>
                </a:lnTo>
                <a:lnTo>
                  <a:pt x="1967521" y="4738630"/>
                </a:lnTo>
                <a:lnTo>
                  <a:pt x="2014894" y="4742511"/>
                </a:lnTo>
                <a:lnTo>
                  <a:pt x="2062459" y="4745697"/>
                </a:lnTo>
                <a:lnTo>
                  <a:pt x="2110213" y="4748185"/>
                </a:lnTo>
                <a:lnTo>
                  <a:pt x="2158150" y="4749967"/>
                </a:lnTo>
                <a:lnTo>
                  <a:pt x="2206266" y="4751041"/>
                </a:lnTo>
                <a:lnTo>
                  <a:pt x="2254554" y="4751400"/>
                </a:lnTo>
                <a:lnTo>
                  <a:pt x="2302842" y="4751041"/>
                </a:lnTo>
                <a:lnTo>
                  <a:pt x="2350958" y="4749967"/>
                </a:lnTo>
                <a:lnTo>
                  <a:pt x="2398894" y="4748185"/>
                </a:lnTo>
                <a:lnTo>
                  <a:pt x="2446648" y="4745697"/>
                </a:lnTo>
                <a:lnTo>
                  <a:pt x="2494213" y="4742511"/>
                </a:lnTo>
                <a:lnTo>
                  <a:pt x="2541585" y="4738630"/>
                </a:lnTo>
                <a:lnTo>
                  <a:pt x="2588759" y="4734060"/>
                </a:lnTo>
                <a:lnTo>
                  <a:pt x="2635729" y="4728807"/>
                </a:lnTo>
                <a:lnTo>
                  <a:pt x="2682491" y="4722873"/>
                </a:lnTo>
                <a:lnTo>
                  <a:pt x="2729039" y="4716266"/>
                </a:lnTo>
                <a:lnTo>
                  <a:pt x="2775368" y="4708991"/>
                </a:lnTo>
                <a:lnTo>
                  <a:pt x="2821474" y="4701051"/>
                </a:lnTo>
                <a:lnTo>
                  <a:pt x="2867351" y="4692452"/>
                </a:lnTo>
                <a:lnTo>
                  <a:pt x="2912994" y="4683200"/>
                </a:lnTo>
                <a:lnTo>
                  <a:pt x="2958398" y="4673299"/>
                </a:lnTo>
                <a:lnTo>
                  <a:pt x="3003558" y="4662754"/>
                </a:lnTo>
                <a:lnTo>
                  <a:pt x="3048470" y="4651571"/>
                </a:lnTo>
                <a:lnTo>
                  <a:pt x="3093127" y="4639754"/>
                </a:lnTo>
                <a:lnTo>
                  <a:pt x="3137525" y="4627308"/>
                </a:lnTo>
                <a:lnTo>
                  <a:pt x="3181659" y="4614240"/>
                </a:lnTo>
                <a:lnTo>
                  <a:pt x="3225524" y="4600553"/>
                </a:lnTo>
                <a:lnTo>
                  <a:pt x="3269114" y="4586252"/>
                </a:lnTo>
                <a:lnTo>
                  <a:pt x="3312425" y="4571344"/>
                </a:lnTo>
                <a:lnTo>
                  <a:pt x="3355452" y="4555832"/>
                </a:lnTo>
                <a:lnTo>
                  <a:pt x="3398189" y="4539722"/>
                </a:lnTo>
                <a:lnTo>
                  <a:pt x="3440631" y="4523019"/>
                </a:lnTo>
                <a:lnTo>
                  <a:pt x="3482774" y="4505729"/>
                </a:lnTo>
                <a:lnTo>
                  <a:pt x="3524613" y="4487855"/>
                </a:lnTo>
                <a:lnTo>
                  <a:pt x="3566141" y="4469403"/>
                </a:lnTo>
                <a:lnTo>
                  <a:pt x="3607355" y="4450379"/>
                </a:lnTo>
                <a:lnTo>
                  <a:pt x="3648249" y="4430787"/>
                </a:lnTo>
                <a:lnTo>
                  <a:pt x="3688818" y="4410632"/>
                </a:lnTo>
                <a:lnTo>
                  <a:pt x="3729058" y="4389919"/>
                </a:lnTo>
                <a:lnTo>
                  <a:pt x="3768962" y="4368654"/>
                </a:lnTo>
                <a:lnTo>
                  <a:pt x="3808526" y="4346842"/>
                </a:lnTo>
                <a:lnTo>
                  <a:pt x="3847745" y="4324487"/>
                </a:lnTo>
                <a:lnTo>
                  <a:pt x="3886614" y="4301594"/>
                </a:lnTo>
                <a:lnTo>
                  <a:pt x="3925127" y="4278169"/>
                </a:lnTo>
                <a:lnTo>
                  <a:pt x="3963280" y="4254217"/>
                </a:lnTo>
                <a:lnTo>
                  <a:pt x="4001068" y="4229743"/>
                </a:lnTo>
                <a:lnTo>
                  <a:pt x="4038486" y="4204752"/>
                </a:lnTo>
                <a:lnTo>
                  <a:pt x="4075528" y="4179248"/>
                </a:lnTo>
                <a:lnTo>
                  <a:pt x="4112189" y="4153238"/>
                </a:lnTo>
                <a:lnTo>
                  <a:pt x="4148465" y="4126725"/>
                </a:lnTo>
                <a:lnTo>
                  <a:pt x="4184350" y="4099716"/>
                </a:lnTo>
                <a:lnTo>
                  <a:pt x="4219839" y="4072215"/>
                </a:lnTo>
                <a:lnTo>
                  <a:pt x="4254928" y="4044227"/>
                </a:lnTo>
                <a:lnTo>
                  <a:pt x="4289611" y="4015757"/>
                </a:lnTo>
                <a:lnTo>
                  <a:pt x="4323883" y="3986810"/>
                </a:lnTo>
                <a:lnTo>
                  <a:pt x="4357739" y="3957392"/>
                </a:lnTo>
                <a:lnTo>
                  <a:pt x="4391173" y="3927508"/>
                </a:lnTo>
                <a:lnTo>
                  <a:pt x="4424182" y="3897161"/>
                </a:lnTo>
                <a:lnTo>
                  <a:pt x="4456760" y="3866359"/>
                </a:lnTo>
                <a:lnTo>
                  <a:pt x="4488901" y="3835105"/>
                </a:lnTo>
                <a:lnTo>
                  <a:pt x="4520602" y="3803405"/>
                </a:lnTo>
                <a:lnTo>
                  <a:pt x="4551856" y="3771263"/>
                </a:lnTo>
                <a:lnTo>
                  <a:pt x="4582658" y="3738685"/>
                </a:lnTo>
                <a:lnTo>
                  <a:pt x="4613004" y="3705676"/>
                </a:lnTo>
                <a:lnTo>
                  <a:pt x="4642889" y="3672241"/>
                </a:lnTo>
                <a:lnTo>
                  <a:pt x="4672307" y="3638385"/>
                </a:lnTo>
                <a:lnTo>
                  <a:pt x="4701253" y="3604113"/>
                </a:lnTo>
                <a:lnTo>
                  <a:pt x="4729723" y="3569430"/>
                </a:lnTo>
                <a:lnTo>
                  <a:pt x="4757711" y="3534342"/>
                </a:lnTo>
                <a:lnTo>
                  <a:pt x="4785212" y="3498852"/>
                </a:lnTo>
                <a:lnTo>
                  <a:pt x="4812221" y="3462967"/>
                </a:lnTo>
                <a:lnTo>
                  <a:pt x="4838734" y="3426691"/>
                </a:lnTo>
                <a:lnTo>
                  <a:pt x="4864744" y="3390029"/>
                </a:lnTo>
                <a:lnTo>
                  <a:pt x="4890248" y="3352987"/>
                </a:lnTo>
                <a:lnTo>
                  <a:pt x="4915239" y="3315570"/>
                </a:lnTo>
                <a:lnTo>
                  <a:pt x="4939713" y="3277782"/>
                </a:lnTo>
                <a:lnTo>
                  <a:pt x="4963665" y="3239628"/>
                </a:lnTo>
                <a:lnTo>
                  <a:pt x="4987090" y="3201115"/>
                </a:lnTo>
                <a:lnTo>
                  <a:pt x="5009982" y="3162246"/>
                </a:lnTo>
                <a:lnTo>
                  <a:pt x="5032337" y="3123027"/>
                </a:lnTo>
                <a:lnTo>
                  <a:pt x="5054150" y="3083462"/>
                </a:lnTo>
                <a:lnTo>
                  <a:pt x="5075415" y="3043558"/>
                </a:lnTo>
                <a:lnTo>
                  <a:pt x="5096127" y="3003319"/>
                </a:lnTo>
                <a:lnTo>
                  <a:pt x="5116282" y="2962749"/>
                </a:lnTo>
                <a:lnTo>
                  <a:pt x="5135874" y="2921855"/>
                </a:lnTo>
                <a:lnTo>
                  <a:pt x="5154899" y="2880641"/>
                </a:lnTo>
                <a:lnTo>
                  <a:pt x="5173350" y="2839112"/>
                </a:lnTo>
                <a:lnTo>
                  <a:pt x="5191224" y="2797274"/>
                </a:lnTo>
                <a:lnTo>
                  <a:pt x="5208515" y="2755131"/>
                </a:lnTo>
                <a:lnTo>
                  <a:pt x="5225218" y="2712688"/>
                </a:lnTo>
                <a:lnTo>
                  <a:pt x="5241327" y="2669950"/>
                </a:lnTo>
                <a:lnTo>
                  <a:pt x="5256839" y="2626924"/>
                </a:lnTo>
                <a:lnTo>
                  <a:pt x="5271748" y="2583612"/>
                </a:lnTo>
                <a:lnTo>
                  <a:pt x="5286048" y="2540022"/>
                </a:lnTo>
                <a:lnTo>
                  <a:pt x="5299735" y="2496157"/>
                </a:lnTo>
                <a:lnTo>
                  <a:pt x="5312804" y="2452023"/>
                </a:lnTo>
                <a:lnTo>
                  <a:pt x="5325249" y="2407624"/>
                </a:lnTo>
                <a:lnTo>
                  <a:pt x="5337066" y="2362967"/>
                </a:lnTo>
                <a:lnTo>
                  <a:pt x="5348249" y="2318055"/>
                </a:lnTo>
                <a:lnTo>
                  <a:pt x="5358794" y="2272895"/>
                </a:lnTo>
                <a:lnTo>
                  <a:pt x="5368695" y="2227490"/>
                </a:lnTo>
                <a:lnTo>
                  <a:pt x="5377947" y="2181847"/>
                </a:lnTo>
                <a:lnTo>
                  <a:pt x="5386546" y="2135970"/>
                </a:lnTo>
                <a:lnTo>
                  <a:pt x="5394486" y="2089864"/>
                </a:lnTo>
                <a:lnTo>
                  <a:pt x="5401762" y="2043534"/>
                </a:lnTo>
                <a:lnTo>
                  <a:pt x="5408369" y="1996986"/>
                </a:lnTo>
                <a:lnTo>
                  <a:pt x="5414302" y="1950224"/>
                </a:lnTo>
                <a:lnTo>
                  <a:pt x="5419556" y="1903253"/>
                </a:lnTo>
                <a:lnTo>
                  <a:pt x="5424126" y="1856079"/>
                </a:lnTo>
                <a:lnTo>
                  <a:pt x="5428006" y="1808707"/>
                </a:lnTo>
                <a:lnTo>
                  <a:pt x="5431193" y="1761141"/>
                </a:lnTo>
                <a:lnTo>
                  <a:pt x="5433680" y="1713387"/>
                </a:lnTo>
                <a:lnTo>
                  <a:pt x="5435463" y="1665450"/>
                </a:lnTo>
                <a:lnTo>
                  <a:pt x="5436536" y="1617335"/>
                </a:lnTo>
                <a:lnTo>
                  <a:pt x="5436895" y="1569046"/>
                </a:lnTo>
                <a:lnTo>
                  <a:pt x="5436482" y="1517274"/>
                </a:lnTo>
                <a:lnTo>
                  <a:pt x="5435247" y="1465702"/>
                </a:lnTo>
                <a:lnTo>
                  <a:pt x="5433197" y="1414335"/>
                </a:lnTo>
                <a:lnTo>
                  <a:pt x="5430337" y="1363182"/>
                </a:lnTo>
                <a:lnTo>
                  <a:pt x="5426675" y="1312246"/>
                </a:lnTo>
                <a:lnTo>
                  <a:pt x="5422216" y="1261536"/>
                </a:lnTo>
                <a:lnTo>
                  <a:pt x="5416967" y="1211056"/>
                </a:lnTo>
                <a:lnTo>
                  <a:pt x="5410933" y="1160814"/>
                </a:lnTo>
                <a:lnTo>
                  <a:pt x="5404122" y="1110815"/>
                </a:lnTo>
                <a:lnTo>
                  <a:pt x="5396539" y="1061066"/>
                </a:lnTo>
                <a:lnTo>
                  <a:pt x="5388191" y="1011572"/>
                </a:lnTo>
                <a:lnTo>
                  <a:pt x="5379084" y="962341"/>
                </a:lnTo>
                <a:lnTo>
                  <a:pt x="5369225" y="913378"/>
                </a:lnTo>
                <a:lnTo>
                  <a:pt x="5358619" y="864689"/>
                </a:lnTo>
                <a:lnTo>
                  <a:pt x="5347273" y="816281"/>
                </a:lnTo>
                <a:lnTo>
                  <a:pt x="5335193" y="768160"/>
                </a:lnTo>
                <a:lnTo>
                  <a:pt x="5322386" y="720331"/>
                </a:lnTo>
                <a:lnTo>
                  <a:pt x="5308857" y="672802"/>
                </a:lnTo>
                <a:lnTo>
                  <a:pt x="5294613" y="625579"/>
                </a:lnTo>
                <a:lnTo>
                  <a:pt x="5279661" y="578667"/>
                </a:lnTo>
                <a:lnTo>
                  <a:pt x="5264006" y="532073"/>
                </a:lnTo>
                <a:lnTo>
                  <a:pt x="5247656" y="485803"/>
                </a:lnTo>
                <a:lnTo>
                  <a:pt x="5230615" y="439864"/>
                </a:lnTo>
                <a:lnTo>
                  <a:pt x="5212891" y="394261"/>
                </a:lnTo>
                <a:lnTo>
                  <a:pt x="5194489" y="349000"/>
                </a:lnTo>
                <a:lnTo>
                  <a:pt x="5175417" y="304089"/>
                </a:lnTo>
                <a:lnTo>
                  <a:pt x="5155680" y="259532"/>
                </a:lnTo>
                <a:lnTo>
                  <a:pt x="5135284" y="215337"/>
                </a:lnTo>
                <a:lnTo>
                  <a:pt x="5114236" y="171510"/>
                </a:lnTo>
                <a:lnTo>
                  <a:pt x="5092543" y="128056"/>
                </a:lnTo>
                <a:lnTo>
                  <a:pt x="5070210" y="84982"/>
                </a:lnTo>
                <a:lnTo>
                  <a:pt x="5047243" y="42295"/>
                </a:lnTo>
                <a:lnTo>
                  <a:pt x="5023650" y="0"/>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300">
              <a:solidFill>
                <a:schemeClr val="dk1"/>
              </a:solidFill>
              <a:latin typeface="Calibri"/>
              <a:ea typeface="Calibri"/>
              <a:cs typeface="Calibri"/>
              <a:sym typeface="Calibri"/>
            </a:endParaRPr>
          </a:p>
        </p:txBody>
      </p:sp>
      <p:sp>
        <p:nvSpPr>
          <p:cNvPr id="170" name="Google Shape;170;p14"/>
          <p:cNvSpPr txBox="1"/>
          <p:nvPr>
            <p:ph type="title"/>
          </p:nvPr>
        </p:nvSpPr>
        <p:spPr>
          <a:xfrm>
            <a:off x="519450" y="3400325"/>
            <a:ext cx="2752500" cy="1454700"/>
          </a:xfrm>
          <a:prstGeom prst="rect">
            <a:avLst/>
          </a:prstGeom>
        </p:spPr>
        <p:txBody>
          <a:bodyPr anchorCtr="0" anchor="t" bIns="0" lIns="0" spcFirstLastPara="1" rIns="0" wrap="square" tIns="0">
            <a:spAutoFit/>
          </a:bodyPr>
          <a:lstStyle/>
          <a:p>
            <a:pPr indent="0" lvl="0" marL="0" rtl="0" algn="l">
              <a:spcBef>
                <a:spcPts val="0"/>
              </a:spcBef>
              <a:spcAft>
                <a:spcPts val="0"/>
              </a:spcAft>
              <a:buNone/>
            </a:pPr>
            <a:r>
              <a:rPr lang="en"/>
              <a:t>Features of </a:t>
            </a:r>
            <a:br>
              <a:rPr lang="en"/>
            </a:br>
            <a:r>
              <a:rPr lang="en"/>
              <a:t>a Successful </a:t>
            </a:r>
            <a:r>
              <a:rPr lang="en"/>
              <a:t>Coalition</a:t>
            </a:r>
            <a:endParaRPr/>
          </a:p>
        </p:txBody>
      </p:sp>
      <p:sp>
        <p:nvSpPr>
          <p:cNvPr id="171" name="Google Shape;171;p14"/>
          <p:cNvSpPr txBox="1"/>
          <p:nvPr>
            <p:ph idx="12" type="sldNum"/>
          </p:nvPr>
        </p:nvSpPr>
        <p:spPr>
          <a:xfrm>
            <a:off x="6065986" y="2740605"/>
            <a:ext cx="1844400" cy="200100"/>
          </a:xfrm>
          <a:prstGeom prst="rect">
            <a:avLst/>
          </a:prstGeom>
        </p:spPr>
        <p:txBody>
          <a:bodyPr anchorCtr="0" anchor="t" bIns="0" lIns="0" spcFirstLastPara="1" rIns="0" wrap="square" tIns="0">
            <a:spAutoFit/>
          </a:bodyPr>
          <a:lstStyle/>
          <a:p>
            <a:pPr indent="0" lvl="0" marL="0" rtl="0" algn="r">
              <a:spcBef>
                <a:spcPts val="0"/>
              </a:spcBef>
              <a:spcAft>
                <a:spcPts val="0"/>
              </a:spcAft>
              <a:buNone/>
            </a:pPr>
            <a:fld id="{00000000-1234-1234-1234-123412341234}" type="slidenum">
              <a:rPr lang="en">
                <a:solidFill>
                  <a:schemeClr val="lt1"/>
                </a:solidFill>
              </a:rPr>
              <a:t>‹#›</a:t>
            </a:fld>
            <a:endParaRPr>
              <a:solidFill>
                <a:schemeClr val="lt1"/>
              </a:solidFill>
            </a:endParaRPr>
          </a:p>
        </p:txBody>
      </p:sp>
      <p:sp>
        <p:nvSpPr>
          <p:cNvPr id="172" name="Google Shape;172;p14"/>
          <p:cNvSpPr txBox="1"/>
          <p:nvPr>
            <p:ph idx="7" type="subTitle"/>
          </p:nvPr>
        </p:nvSpPr>
        <p:spPr>
          <a:xfrm>
            <a:off x="4442425" y="3567427"/>
            <a:ext cx="2752500" cy="1120500"/>
          </a:xfrm>
          <a:prstGeom prst="rect">
            <a:avLst/>
          </a:prstGeom>
        </p:spPr>
        <p:txBody>
          <a:bodyPr anchorCtr="0" anchor="t" bIns="0" lIns="0" spcFirstLastPara="1" rIns="0" wrap="square" tIns="0">
            <a:spAutoFit/>
          </a:bodyPr>
          <a:lstStyle/>
          <a:p>
            <a:pPr indent="-219709" lvl="0" marL="137160" rtl="0" algn="l">
              <a:lnSpc>
                <a:spcPct val="115000"/>
              </a:lnSpc>
              <a:spcBef>
                <a:spcPts val="0"/>
              </a:spcBef>
              <a:spcAft>
                <a:spcPts val="0"/>
              </a:spcAft>
              <a:buSzPts val="1300"/>
              <a:buChar char="●"/>
            </a:pPr>
            <a:r>
              <a:rPr lang="en"/>
              <a:t>Experienced staff</a:t>
            </a:r>
            <a:endParaRPr/>
          </a:p>
          <a:p>
            <a:pPr indent="-219709" lvl="0" marL="137160" rtl="0" algn="l">
              <a:lnSpc>
                <a:spcPct val="115000"/>
              </a:lnSpc>
              <a:spcBef>
                <a:spcPts val="0"/>
              </a:spcBef>
              <a:spcAft>
                <a:spcPts val="0"/>
              </a:spcAft>
              <a:buSzPts val="1300"/>
              <a:buChar char="●"/>
            </a:pPr>
            <a:r>
              <a:rPr lang="en"/>
              <a:t>Realistic budgets</a:t>
            </a:r>
            <a:endParaRPr/>
          </a:p>
          <a:p>
            <a:pPr indent="-219709" lvl="0" marL="137160" rtl="0" algn="l">
              <a:lnSpc>
                <a:spcPct val="115000"/>
              </a:lnSpc>
              <a:spcBef>
                <a:spcPts val="0"/>
              </a:spcBef>
              <a:spcAft>
                <a:spcPts val="0"/>
              </a:spcAft>
              <a:buSzPts val="1300"/>
              <a:buChar char="●"/>
            </a:pPr>
            <a:r>
              <a:rPr lang="en"/>
              <a:t>Structure</a:t>
            </a:r>
            <a:endParaRPr/>
          </a:p>
          <a:p>
            <a:pPr indent="-219709" lvl="0" marL="137160" rtl="0" algn="l">
              <a:lnSpc>
                <a:spcPct val="115000"/>
              </a:lnSpc>
              <a:spcBef>
                <a:spcPts val="0"/>
              </a:spcBef>
              <a:spcAft>
                <a:spcPts val="0"/>
              </a:spcAft>
              <a:buSzPts val="1300"/>
              <a:buChar char="●"/>
            </a:pPr>
            <a:r>
              <a:rPr lang="en"/>
              <a:t>Communication</a:t>
            </a:r>
            <a:endParaRPr/>
          </a:p>
          <a:p>
            <a:pPr indent="-219709" lvl="0" marL="137160" rtl="0" algn="l">
              <a:lnSpc>
                <a:spcPct val="115000"/>
              </a:lnSpc>
              <a:spcBef>
                <a:spcPts val="0"/>
              </a:spcBef>
              <a:spcAft>
                <a:spcPts val="0"/>
              </a:spcAft>
              <a:buSzPts val="1300"/>
              <a:buChar char="●"/>
            </a:pPr>
            <a:r>
              <a:rPr lang="en"/>
              <a:t>Common agenda</a:t>
            </a:r>
            <a:endParaRPr/>
          </a:p>
        </p:txBody>
      </p:sp>
      <p:pic>
        <p:nvPicPr>
          <p:cNvPr id="173" name="Google Shape;173;p14"/>
          <p:cNvPicPr preferRelativeResize="0"/>
          <p:nvPr/>
        </p:nvPicPr>
        <p:blipFill rotWithShape="1">
          <a:blip r:embed="rId4">
            <a:alphaModFix/>
          </a:blip>
          <a:srcRect b="0" l="15690" r="0" t="0"/>
          <a:stretch/>
        </p:blipFill>
        <p:spPr>
          <a:xfrm>
            <a:off x="542924" y="4855033"/>
            <a:ext cx="2270025" cy="200100"/>
          </a:xfrm>
          <a:prstGeom prst="rect">
            <a:avLst/>
          </a:prstGeom>
          <a:noFill/>
          <a:ln>
            <a:noFill/>
          </a:ln>
        </p:spPr>
      </p:pic>
      <p:sp>
        <p:nvSpPr>
          <p:cNvPr id="174" name="Google Shape;174;p14"/>
          <p:cNvSpPr/>
          <p:nvPr/>
        </p:nvSpPr>
        <p:spPr>
          <a:xfrm>
            <a:off x="7619000" y="2435081"/>
            <a:ext cx="399097" cy="798195"/>
          </a:xfrm>
          <a:custGeom>
            <a:rect b="b" l="l" r="r" t="t"/>
            <a:pathLst>
              <a:path extrusionOk="0" h="1064260" w="532129">
                <a:moveTo>
                  <a:pt x="532002" y="0"/>
                </a:moveTo>
                <a:lnTo>
                  <a:pt x="483580" y="2174"/>
                </a:lnTo>
                <a:lnTo>
                  <a:pt x="436375" y="8571"/>
                </a:lnTo>
                <a:lnTo>
                  <a:pt x="390576" y="19003"/>
                </a:lnTo>
                <a:lnTo>
                  <a:pt x="346370" y="33283"/>
                </a:lnTo>
                <a:lnTo>
                  <a:pt x="303946" y="51223"/>
                </a:lnTo>
                <a:lnTo>
                  <a:pt x="263492" y="72634"/>
                </a:lnTo>
                <a:lnTo>
                  <a:pt x="225194" y="97329"/>
                </a:lnTo>
                <a:lnTo>
                  <a:pt x="189241" y="125121"/>
                </a:lnTo>
                <a:lnTo>
                  <a:pt x="155821" y="155821"/>
                </a:lnTo>
                <a:lnTo>
                  <a:pt x="125121" y="189241"/>
                </a:lnTo>
                <a:lnTo>
                  <a:pt x="97329" y="225194"/>
                </a:lnTo>
                <a:lnTo>
                  <a:pt x="72634" y="263492"/>
                </a:lnTo>
                <a:lnTo>
                  <a:pt x="51223" y="303946"/>
                </a:lnTo>
                <a:lnTo>
                  <a:pt x="33283" y="346370"/>
                </a:lnTo>
                <a:lnTo>
                  <a:pt x="19003" y="390576"/>
                </a:lnTo>
                <a:lnTo>
                  <a:pt x="8571" y="436375"/>
                </a:lnTo>
                <a:lnTo>
                  <a:pt x="2174" y="483580"/>
                </a:lnTo>
                <a:lnTo>
                  <a:pt x="0" y="532003"/>
                </a:lnTo>
                <a:lnTo>
                  <a:pt x="2174" y="580425"/>
                </a:lnTo>
                <a:lnTo>
                  <a:pt x="8571" y="627630"/>
                </a:lnTo>
                <a:lnTo>
                  <a:pt x="19003" y="673429"/>
                </a:lnTo>
                <a:lnTo>
                  <a:pt x="33283" y="717635"/>
                </a:lnTo>
                <a:lnTo>
                  <a:pt x="51223" y="760059"/>
                </a:lnTo>
                <a:lnTo>
                  <a:pt x="72634" y="800513"/>
                </a:lnTo>
                <a:lnTo>
                  <a:pt x="97329" y="838811"/>
                </a:lnTo>
                <a:lnTo>
                  <a:pt x="125121" y="874764"/>
                </a:lnTo>
                <a:lnTo>
                  <a:pt x="155821" y="908184"/>
                </a:lnTo>
                <a:lnTo>
                  <a:pt x="189241" y="938884"/>
                </a:lnTo>
                <a:lnTo>
                  <a:pt x="225194" y="966676"/>
                </a:lnTo>
                <a:lnTo>
                  <a:pt x="263492" y="991371"/>
                </a:lnTo>
                <a:lnTo>
                  <a:pt x="303946" y="1012782"/>
                </a:lnTo>
                <a:lnTo>
                  <a:pt x="346370" y="1030722"/>
                </a:lnTo>
                <a:lnTo>
                  <a:pt x="390576" y="1045002"/>
                </a:lnTo>
                <a:lnTo>
                  <a:pt x="436375" y="1055434"/>
                </a:lnTo>
                <a:lnTo>
                  <a:pt x="483580" y="1061831"/>
                </a:lnTo>
                <a:lnTo>
                  <a:pt x="532002" y="1064006"/>
                </a:lnTo>
                <a:lnTo>
                  <a:pt x="532002" y="0"/>
                </a:lnTo>
                <a:close/>
              </a:path>
            </a:pathLst>
          </a:custGeom>
          <a:solidFill>
            <a:srgbClr val="3F51F5"/>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300">
              <a:solidFill>
                <a:schemeClr val="dk1"/>
              </a:solidFill>
              <a:latin typeface="Calibri"/>
              <a:ea typeface="Calibri"/>
              <a:cs typeface="Calibri"/>
              <a:sym typeface="Calibri"/>
            </a:endParaRPr>
          </a:p>
        </p:txBody>
      </p:sp>
      <p:sp>
        <p:nvSpPr>
          <p:cNvPr id="175" name="Google Shape;175;p14"/>
          <p:cNvSpPr txBox="1"/>
          <p:nvPr>
            <p:ph idx="12" type="sldNum"/>
          </p:nvPr>
        </p:nvSpPr>
        <p:spPr>
          <a:xfrm>
            <a:off x="6065986" y="2740605"/>
            <a:ext cx="1844400" cy="200100"/>
          </a:xfrm>
          <a:prstGeom prst="rect">
            <a:avLst/>
          </a:prstGeom>
          <a:noFill/>
          <a:ln>
            <a:noFill/>
          </a:ln>
        </p:spPr>
        <p:txBody>
          <a:bodyPr anchorCtr="0" anchor="t" bIns="0" lIns="0" spcFirstLastPara="1" rIns="0" wrap="square" tIns="0">
            <a:spAutoFit/>
          </a:bodyPr>
          <a:lstStyle/>
          <a:p>
            <a:pPr indent="0" lvl="0" marL="0" marR="0" rtl="0" algn="r">
              <a:spcBef>
                <a:spcPts val="0"/>
              </a:spcBef>
              <a:spcAft>
                <a:spcPts val="0"/>
              </a:spcAft>
              <a:buNone/>
            </a:pPr>
            <a:fld id="{00000000-1234-1234-1234-123412341234}" type="slidenum">
              <a:rPr b="1" lang="en" sz="1300">
                <a:solidFill>
                  <a:schemeClr val="lt1"/>
                </a:solidFill>
                <a:latin typeface="Raleway"/>
                <a:ea typeface="Raleway"/>
                <a:cs typeface="Raleway"/>
                <a:sym typeface="Raleway"/>
              </a:rPr>
              <a:t>‹#›</a:t>
            </a:fld>
            <a:endParaRPr b="1" sz="1300" u="none">
              <a:solidFill>
                <a:schemeClr val="lt1"/>
              </a:solidFill>
              <a:latin typeface="Raleway"/>
              <a:ea typeface="Raleway"/>
              <a:cs typeface="Raleway"/>
              <a:sym typeface="Raleway"/>
            </a:endParaRPr>
          </a:p>
        </p:txBody>
      </p:sp>
      <p:sp>
        <p:nvSpPr>
          <p:cNvPr id="176" name="Google Shape;176;p14"/>
          <p:cNvSpPr txBox="1"/>
          <p:nvPr/>
        </p:nvSpPr>
        <p:spPr>
          <a:xfrm>
            <a:off x="212427" y="5505673"/>
            <a:ext cx="2966700" cy="846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 sz="550">
                <a:solidFill>
                  <a:srgbClr val="59585B"/>
                </a:solidFill>
                <a:latin typeface="Raleway"/>
                <a:ea typeface="Raleway"/>
                <a:cs typeface="Raleway"/>
                <a:sym typeface="Raleway"/>
              </a:rPr>
              <a:t>PHOTO: BRIDGE CONNECT AFRICA INITIATIVE</a:t>
            </a:r>
            <a:endParaRPr sz="550">
              <a:solidFill>
                <a:srgbClr val="59585B"/>
              </a:solidFill>
              <a:latin typeface="Raleway"/>
              <a:ea typeface="Raleway"/>
              <a:cs typeface="Raleway"/>
              <a:sym typeface="Raleway"/>
            </a:endParaRPr>
          </a:p>
        </p:txBody>
      </p:sp>
      <p:sp>
        <p:nvSpPr>
          <p:cNvPr id="177" name="Google Shape;177;p14"/>
          <p:cNvSpPr txBox="1"/>
          <p:nvPr>
            <p:ph type="title"/>
          </p:nvPr>
        </p:nvSpPr>
        <p:spPr>
          <a:xfrm>
            <a:off x="542925" y="3151025"/>
            <a:ext cx="744600" cy="249300"/>
          </a:xfrm>
          <a:prstGeom prst="rect">
            <a:avLst/>
          </a:prstGeom>
        </p:spPr>
        <p:txBody>
          <a:bodyPr anchorCtr="0" anchor="t" bIns="0" lIns="0" spcFirstLastPara="1" rIns="0" wrap="square" tIns="0">
            <a:spAutoFit/>
          </a:bodyPr>
          <a:lstStyle/>
          <a:p>
            <a:pPr indent="0" lvl="0" marL="0" rtl="0" algn="l">
              <a:spcBef>
                <a:spcPts val="0"/>
              </a:spcBef>
              <a:spcAft>
                <a:spcPts val="0"/>
              </a:spcAft>
              <a:buNone/>
            </a:pPr>
            <a:r>
              <a:rPr lang="en" sz="1800"/>
              <a:t>Part 1</a:t>
            </a:r>
            <a:endParaRPr sz="18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pic>
        <p:nvPicPr>
          <p:cNvPr id="182" name="Google Shape;182;p15"/>
          <p:cNvPicPr preferRelativeResize="0"/>
          <p:nvPr/>
        </p:nvPicPr>
        <p:blipFill rotWithShape="1">
          <a:blip r:embed="rId3">
            <a:alphaModFix/>
          </a:blip>
          <a:srcRect b="23595" l="0" r="0" t="23595"/>
          <a:stretch/>
        </p:blipFill>
        <p:spPr>
          <a:xfrm>
            <a:off x="212425" y="436805"/>
            <a:ext cx="7580278" cy="2587927"/>
          </a:xfrm>
          <a:prstGeom prst="rect">
            <a:avLst/>
          </a:prstGeom>
          <a:noFill/>
          <a:ln>
            <a:noFill/>
          </a:ln>
        </p:spPr>
      </p:pic>
      <p:sp>
        <p:nvSpPr>
          <p:cNvPr id="183" name="Google Shape;183;p15"/>
          <p:cNvSpPr/>
          <p:nvPr/>
        </p:nvSpPr>
        <p:spPr>
          <a:xfrm flipH="1" rot="10800000">
            <a:off x="212425" y="2364546"/>
            <a:ext cx="3520784" cy="3076729"/>
          </a:xfrm>
          <a:custGeom>
            <a:rect b="b" l="l" r="r" t="t"/>
            <a:pathLst>
              <a:path extrusionOk="0" h="4751705" w="5437505">
                <a:moveTo>
                  <a:pt x="5023650" y="0"/>
                </a:moveTo>
                <a:lnTo>
                  <a:pt x="0" y="0"/>
                </a:lnTo>
                <a:lnTo>
                  <a:pt x="0" y="3814908"/>
                </a:lnTo>
                <a:lnTo>
                  <a:pt x="52338" y="3866359"/>
                </a:lnTo>
                <a:lnTo>
                  <a:pt x="84915" y="3897161"/>
                </a:lnTo>
                <a:lnTo>
                  <a:pt x="117924" y="3927508"/>
                </a:lnTo>
                <a:lnTo>
                  <a:pt x="151359" y="3957392"/>
                </a:lnTo>
                <a:lnTo>
                  <a:pt x="185215" y="3986810"/>
                </a:lnTo>
                <a:lnTo>
                  <a:pt x="219487" y="4015757"/>
                </a:lnTo>
                <a:lnTo>
                  <a:pt x="254170" y="4044227"/>
                </a:lnTo>
                <a:lnTo>
                  <a:pt x="289259" y="4072215"/>
                </a:lnTo>
                <a:lnTo>
                  <a:pt x="324749" y="4099716"/>
                </a:lnTo>
                <a:lnTo>
                  <a:pt x="360634" y="4126725"/>
                </a:lnTo>
                <a:lnTo>
                  <a:pt x="396910" y="4153238"/>
                </a:lnTo>
                <a:lnTo>
                  <a:pt x="433571" y="4179248"/>
                </a:lnTo>
                <a:lnTo>
                  <a:pt x="470613" y="4204752"/>
                </a:lnTo>
                <a:lnTo>
                  <a:pt x="508031" y="4229743"/>
                </a:lnTo>
                <a:lnTo>
                  <a:pt x="545819" y="4254217"/>
                </a:lnTo>
                <a:lnTo>
                  <a:pt x="583972" y="4278169"/>
                </a:lnTo>
                <a:lnTo>
                  <a:pt x="622486" y="4301594"/>
                </a:lnTo>
                <a:lnTo>
                  <a:pt x="661355" y="4324487"/>
                </a:lnTo>
                <a:lnTo>
                  <a:pt x="700574" y="4346842"/>
                </a:lnTo>
                <a:lnTo>
                  <a:pt x="740138" y="4368654"/>
                </a:lnTo>
                <a:lnTo>
                  <a:pt x="780043" y="4389919"/>
                </a:lnTo>
                <a:lnTo>
                  <a:pt x="820282" y="4410632"/>
                </a:lnTo>
                <a:lnTo>
                  <a:pt x="860851" y="4430787"/>
                </a:lnTo>
                <a:lnTo>
                  <a:pt x="901746" y="4450379"/>
                </a:lnTo>
                <a:lnTo>
                  <a:pt x="942960" y="4469403"/>
                </a:lnTo>
                <a:lnTo>
                  <a:pt x="984488" y="4487855"/>
                </a:lnTo>
                <a:lnTo>
                  <a:pt x="1026327" y="4505729"/>
                </a:lnTo>
                <a:lnTo>
                  <a:pt x="1068470" y="4523019"/>
                </a:lnTo>
                <a:lnTo>
                  <a:pt x="1110913" y="4539722"/>
                </a:lnTo>
                <a:lnTo>
                  <a:pt x="1153650" y="4555832"/>
                </a:lnTo>
                <a:lnTo>
                  <a:pt x="1196677" y="4571344"/>
                </a:lnTo>
                <a:lnTo>
                  <a:pt x="1239988" y="4586252"/>
                </a:lnTo>
                <a:lnTo>
                  <a:pt x="1283579" y="4600553"/>
                </a:lnTo>
                <a:lnTo>
                  <a:pt x="1327444" y="4614240"/>
                </a:lnTo>
                <a:lnTo>
                  <a:pt x="1371578" y="4627308"/>
                </a:lnTo>
                <a:lnTo>
                  <a:pt x="1415976" y="4639754"/>
                </a:lnTo>
                <a:lnTo>
                  <a:pt x="1460634" y="4651571"/>
                </a:lnTo>
                <a:lnTo>
                  <a:pt x="1505545" y="4662754"/>
                </a:lnTo>
                <a:lnTo>
                  <a:pt x="1550706" y="4673299"/>
                </a:lnTo>
                <a:lnTo>
                  <a:pt x="1596110" y="4683200"/>
                </a:lnTo>
                <a:lnTo>
                  <a:pt x="1641754" y="4692452"/>
                </a:lnTo>
                <a:lnTo>
                  <a:pt x="1687631" y="4701051"/>
                </a:lnTo>
                <a:lnTo>
                  <a:pt x="1733737" y="4708991"/>
                </a:lnTo>
                <a:lnTo>
                  <a:pt x="1780067" y="4716266"/>
                </a:lnTo>
                <a:lnTo>
                  <a:pt x="1826615" y="4722873"/>
                </a:lnTo>
                <a:lnTo>
                  <a:pt x="1873377" y="4728807"/>
                </a:lnTo>
                <a:lnTo>
                  <a:pt x="1920347" y="4734060"/>
                </a:lnTo>
                <a:lnTo>
                  <a:pt x="1967521" y="4738630"/>
                </a:lnTo>
                <a:lnTo>
                  <a:pt x="2014894" y="4742511"/>
                </a:lnTo>
                <a:lnTo>
                  <a:pt x="2062459" y="4745697"/>
                </a:lnTo>
                <a:lnTo>
                  <a:pt x="2110213" y="4748185"/>
                </a:lnTo>
                <a:lnTo>
                  <a:pt x="2158150" y="4749967"/>
                </a:lnTo>
                <a:lnTo>
                  <a:pt x="2206266" y="4751041"/>
                </a:lnTo>
                <a:lnTo>
                  <a:pt x="2254554" y="4751400"/>
                </a:lnTo>
                <a:lnTo>
                  <a:pt x="2302842" y="4751041"/>
                </a:lnTo>
                <a:lnTo>
                  <a:pt x="2350958" y="4749967"/>
                </a:lnTo>
                <a:lnTo>
                  <a:pt x="2398894" y="4748185"/>
                </a:lnTo>
                <a:lnTo>
                  <a:pt x="2446648" y="4745697"/>
                </a:lnTo>
                <a:lnTo>
                  <a:pt x="2494213" y="4742511"/>
                </a:lnTo>
                <a:lnTo>
                  <a:pt x="2541585" y="4738630"/>
                </a:lnTo>
                <a:lnTo>
                  <a:pt x="2588759" y="4734060"/>
                </a:lnTo>
                <a:lnTo>
                  <a:pt x="2635729" y="4728807"/>
                </a:lnTo>
                <a:lnTo>
                  <a:pt x="2682491" y="4722873"/>
                </a:lnTo>
                <a:lnTo>
                  <a:pt x="2729039" y="4716266"/>
                </a:lnTo>
                <a:lnTo>
                  <a:pt x="2775368" y="4708991"/>
                </a:lnTo>
                <a:lnTo>
                  <a:pt x="2821474" y="4701051"/>
                </a:lnTo>
                <a:lnTo>
                  <a:pt x="2867351" y="4692452"/>
                </a:lnTo>
                <a:lnTo>
                  <a:pt x="2912994" y="4683200"/>
                </a:lnTo>
                <a:lnTo>
                  <a:pt x="2958398" y="4673299"/>
                </a:lnTo>
                <a:lnTo>
                  <a:pt x="3003558" y="4662754"/>
                </a:lnTo>
                <a:lnTo>
                  <a:pt x="3048470" y="4651571"/>
                </a:lnTo>
                <a:lnTo>
                  <a:pt x="3093127" y="4639754"/>
                </a:lnTo>
                <a:lnTo>
                  <a:pt x="3137525" y="4627308"/>
                </a:lnTo>
                <a:lnTo>
                  <a:pt x="3181659" y="4614240"/>
                </a:lnTo>
                <a:lnTo>
                  <a:pt x="3225524" y="4600553"/>
                </a:lnTo>
                <a:lnTo>
                  <a:pt x="3269114" y="4586252"/>
                </a:lnTo>
                <a:lnTo>
                  <a:pt x="3312425" y="4571344"/>
                </a:lnTo>
                <a:lnTo>
                  <a:pt x="3355452" y="4555832"/>
                </a:lnTo>
                <a:lnTo>
                  <a:pt x="3398189" y="4539722"/>
                </a:lnTo>
                <a:lnTo>
                  <a:pt x="3440631" y="4523019"/>
                </a:lnTo>
                <a:lnTo>
                  <a:pt x="3482774" y="4505729"/>
                </a:lnTo>
                <a:lnTo>
                  <a:pt x="3524613" y="4487855"/>
                </a:lnTo>
                <a:lnTo>
                  <a:pt x="3566141" y="4469403"/>
                </a:lnTo>
                <a:lnTo>
                  <a:pt x="3607355" y="4450379"/>
                </a:lnTo>
                <a:lnTo>
                  <a:pt x="3648249" y="4430787"/>
                </a:lnTo>
                <a:lnTo>
                  <a:pt x="3688818" y="4410632"/>
                </a:lnTo>
                <a:lnTo>
                  <a:pt x="3729058" y="4389919"/>
                </a:lnTo>
                <a:lnTo>
                  <a:pt x="3768962" y="4368654"/>
                </a:lnTo>
                <a:lnTo>
                  <a:pt x="3808526" y="4346842"/>
                </a:lnTo>
                <a:lnTo>
                  <a:pt x="3847745" y="4324487"/>
                </a:lnTo>
                <a:lnTo>
                  <a:pt x="3886614" y="4301594"/>
                </a:lnTo>
                <a:lnTo>
                  <a:pt x="3925127" y="4278169"/>
                </a:lnTo>
                <a:lnTo>
                  <a:pt x="3963280" y="4254217"/>
                </a:lnTo>
                <a:lnTo>
                  <a:pt x="4001068" y="4229743"/>
                </a:lnTo>
                <a:lnTo>
                  <a:pt x="4038486" y="4204752"/>
                </a:lnTo>
                <a:lnTo>
                  <a:pt x="4075528" y="4179248"/>
                </a:lnTo>
                <a:lnTo>
                  <a:pt x="4112189" y="4153238"/>
                </a:lnTo>
                <a:lnTo>
                  <a:pt x="4148465" y="4126725"/>
                </a:lnTo>
                <a:lnTo>
                  <a:pt x="4184350" y="4099716"/>
                </a:lnTo>
                <a:lnTo>
                  <a:pt x="4219839" y="4072215"/>
                </a:lnTo>
                <a:lnTo>
                  <a:pt x="4254928" y="4044227"/>
                </a:lnTo>
                <a:lnTo>
                  <a:pt x="4289611" y="4015757"/>
                </a:lnTo>
                <a:lnTo>
                  <a:pt x="4323883" y="3986810"/>
                </a:lnTo>
                <a:lnTo>
                  <a:pt x="4357739" y="3957392"/>
                </a:lnTo>
                <a:lnTo>
                  <a:pt x="4391173" y="3927508"/>
                </a:lnTo>
                <a:lnTo>
                  <a:pt x="4424182" y="3897161"/>
                </a:lnTo>
                <a:lnTo>
                  <a:pt x="4456760" y="3866359"/>
                </a:lnTo>
                <a:lnTo>
                  <a:pt x="4488901" y="3835105"/>
                </a:lnTo>
                <a:lnTo>
                  <a:pt x="4520602" y="3803405"/>
                </a:lnTo>
                <a:lnTo>
                  <a:pt x="4551856" y="3771263"/>
                </a:lnTo>
                <a:lnTo>
                  <a:pt x="4582658" y="3738685"/>
                </a:lnTo>
                <a:lnTo>
                  <a:pt x="4613004" y="3705676"/>
                </a:lnTo>
                <a:lnTo>
                  <a:pt x="4642889" y="3672241"/>
                </a:lnTo>
                <a:lnTo>
                  <a:pt x="4672307" y="3638385"/>
                </a:lnTo>
                <a:lnTo>
                  <a:pt x="4701253" y="3604113"/>
                </a:lnTo>
                <a:lnTo>
                  <a:pt x="4729723" y="3569430"/>
                </a:lnTo>
                <a:lnTo>
                  <a:pt x="4757711" y="3534342"/>
                </a:lnTo>
                <a:lnTo>
                  <a:pt x="4785212" y="3498852"/>
                </a:lnTo>
                <a:lnTo>
                  <a:pt x="4812221" y="3462967"/>
                </a:lnTo>
                <a:lnTo>
                  <a:pt x="4838734" y="3426691"/>
                </a:lnTo>
                <a:lnTo>
                  <a:pt x="4864744" y="3390029"/>
                </a:lnTo>
                <a:lnTo>
                  <a:pt x="4890248" y="3352987"/>
                </a:lnTo>
                <a:lnTo>
                  <a:pt x="4915239" y="3315570"/>
                </a:lnTo>
                <a:lnTo>
                  <a:pt x="4939713" y="3277782"/>
                </a:lnTo>
                <a:lnTo>
                  <a:pt x="4963665" y="3239628"/>
                </a:lnTo>
                <a:lnTo>
                  <a:pt x="4987090" y="3201115"/>
                </a:lnTo>
                <a:lnTo>
                  <a:pt x="5009982" y="3162246"/>
                </a:lnTo>
                <a:lnTo>
                  <a:pt x="5032337" y="3123027"/>
                </a:lnTo>
                <a:lnTo>
                  <a:pt x="5054150" y="3083462"/>
                </a:lnTo>
                <a:lnTo>
                  <a:pt x="5075415" y="3043558"/>
                </a:lnTo>
                <a:lnTo>
                  <a:pt x="5096127" y="3003319"/>
                </a:lnTo>
                <a:lnTo>
                  <a:pt x="5116282" y="2962749"/>
                </a:lnTo>
                <a:lnTo>
                  <a:pt x="5135874" y="2921855"/>
                </a:lnTo>
                <a:lnTo>
                  <a:pt x="5154899" y="2880641"/>
                </a:lnTo>
                <a:lnTo>
                  <a:pt x="5173350" y="2839112"/>
                </a:lnTo>
                <a:lnTo>
                  <a:pt x="5191224" y="2797274"/>
                </a:lnTo>
                <a:lnTo>
                  <a:pt x="5208515" y="2755131"/>
                </a:lnTo>
                <a:lnTo>
                  <a:pt x="5225218" y="2712688"/>
                </a:lnTo>
                <a:lnTo>
                  <a:pt x="5241327" y="2669950"/>
                </a:lnTo>
                <a:lnTo>
                  <a:pt x="5256839" y="2626924"/>
                </a:lnTo>
                <a:lnTo>
                  <a:pt x="5271748" y="2583612"/>
                </a:lnTo>
                <a:lnTo>
                  <a:pt x="5286048" y="2540022"/>
                </a:lnTo>
                <a:lnTo>
                  <a:pt x="5299735" y="2496157"/>
                </a:lnTo>
                <a:lnTo>
                  <a:pt x="5312804" y="2452023"/>
                </a:lnTo>
                <a:lnTo>
                  <a:pt x="5325249" y="2407624"/>
                </a:lnTo>
                <a:lnTo>
                  <a:pt x="5337066" y="2362967"/>
                </a:lnTo>
                <a:lnTo>
                  <a:pt x="5348249" y="2318055"/>
                </a:lnTo>
                <a:lnTo>
                  <a:pt x="5358794" y="2272895"/>
                </a:lnTo>
                <a:lnTo>
                  <a:pt x="5368695" y="2227490"/>
                </a:lnTo>
                <a:lnTo>
                  <a:pt x="5377947" y="2181847"/>
                </a:lnTo>
                <a:lnTo>
                  <a:pt x="5386546" y="2135970"/>
                </a:lnTo>
                <a:lnTo>
                  <a:pt x="5394486" y="2089864"/>
                </a:lnTo>
                <a:lnTo>
                  <a:pt x="5401762" y="2043534"/>
                </a:lnTo>
                <a:lnTo>
                  <a:pt x="5408369" y="1996986"/>
                </a:lnTo>
                <a:lnTo>
                  <a:pt x="5414302" y="1950224"/>
                </a:lnTo>
                <a:lnTo>
                  <a:pt x="5419556" y="1903253"/>
                </a:lnTo>
                <a:lnTo>
                  <a:pt x="5424126" y="1856079"/>
                </a:lnTo>
                <a:lnTo>
                  <a:pt x="5428006" y="1808707"/>
                </a:lnTo>
                <a:lnTo>
                  <a:pt x="5431193" y="1761141"/>
                </a:lnTo>
                <a:lnTo>
                  <a:pt x="5433680" y="1713387"/>
                </a:lnTo>
                <a:lnTo>
                  <a:pt x="5435463" y="1665450"/>
                </a:lnTo>
                <a:lnTo>
                  <a:pt x="5436536" y="1617335"/>
                </a:lnTo>
                <a:lnTo>
                  <a:pt x="5436895" y="1569046"/>
                </a:lnTo>
                <a:lnTo>
                  <a:pt x="5436482" y="1517274"/>
                </a:lnTo>
                <a:lnTo>
                  <a:pt x="5435247" y="1465702"/>
                </a:lnTo>
                <a:lnTo>
                  <a:pt x="5433197" y="1414335"/>
                </a:lnTo>
                <a:lnTo>
                  <a:pt x="5430337" y="1363182"/>
                </a:lnTo>
                <a:lnTo>
                  <a:pt x="5426675" y="1312246"/>
                </a:lnTo>
                <a:lnTo>
                  <a:pt x="5422216" y="1261536"/>
                </a:lnTo>
                <a:lnTo>
                  <a:pt x="5416967" y="1211056"/>
                </a:lnTo>
                <a:lnTo>
                  <a:pt x="5410933" y="1160814"/>
                </a:lnTo>
                <a:lnTo>
                  <a:pt x="5404122" y="1110815"/>
                </a:lnTo>
                <a:lnTo>
                  <a:pt x="5396539" y="1061066"/>
                </a:lnTo>
                <a:lnTo>
                  <a:pt x="5388191" y="1011572"/>
                </a:lnTo>
                <a:lnTo>
                  <a:pt x="5379084" y="962341"/>
                </a:lnTo>
                <a:lnTo>
                  <a:pt x="5369225" y="913378"/>
                </a:lnTo>
                <a:lnTo>
                  <a:pt x="5358619" y="864689"/>
                </a:lnTo>
                <a:lnTo>
                  <a:pt x="5347273" y="816281"/>
                </a:lnTo>
                <a:lnTo>
                  <a:pt x="5335193" y="768160"/>
                </a:lnTo>
                <a:lnTo>
                  <a:pt x="5322386" y="720331"/>
                </a:lnTo>
                <a:lnTo>
                  <a:pt x="5308857" y="672802"/>
                </a:lnTo>
                <a:lnTo>
                  <a:pt x="5294613" y="625579"/>
                </a:lnTo>
                <a:lnTo>
                  <a:pt x="5279661" y="578667"/>
                </a:lnTo>
                <a:lnTo>
                  <a:pt x="5264006" y="532073"/>
                </a:lnTo>
                <a:lnTo>
                  <a:pt x="5247656" y="485803"/>
                </a:lnTo>
                <a:lnTo>
                  <a:pt x="5230615" y="439864"/>
                </a:lnTo>
                <a:lnTo>
                  <a:pt x="5212891" y="394261"/>
                </a:lnTo>
                <a:lnTo>
                  <a:pt x="5194489" y="349000"/>
                </a:lnTo>
                <a:lnTo>
                  <a:pt x="5175417" y="304089"/>
                </a:lnTo>
                <a:lnTo>
                  <a:pt x="5155680" y="259532"/>
                </a:lnTo>
                <a:lnTo>
                  <a:pt x="5135284" y="215337"/>
                </a:lnTo>
                <a:lnTo>
                  <a:pt x="5114236" y="171510"/>
                </a:lnTo>
                <a:lnTo>
                  <a:pt x="5092543" y="128056"/>
                </a:lnTo>
                <a:lnTo>
                  <a:pt x="5070210" y="84982"/>
                </a:lnTo>
                <a:lnTo>
                  <a:pt x="5047243" y="42295"/>
                </a:lnTo>
                <a:lnTo>
                  <a:pt x="5023650" y="0"/>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300">
              <a:solidFill>
                <a:schemeClr val="dk1"/>
              </a:solidFill>
              <a:latin typeface="Calibri"/>
              <a:ea typeface="Calibri"/>
              <a:cs typeface="Calibri"/>
              <a:sym typeface="Calibri"/>
            </a:endParaRPr>
          </a:p>
        </p:txBody>
      </p:sp>
      <p:sp>
        <p:nvSpPr>
          <p:cNvPr id="184" name="Google Shape;184;p15"/>
          <p:cNvSpPr txBox="1"/>
          <p:nvPr>
            <p:ph type="title"/>
          </p:nvPr>
        </p:nvSpPr>
        <p:spPr>
          <a:xfrm>
            <a:off x="519450" y="3400325"/>
            <a:ext cx="2752500" cy="1454700"/>
          </a:xfrm>
          <a:prstGeom prst="rect">
            <a:avLst/>
          </a:prstGeom>
        </p:spPr>
        <p:txBody>
          <a:bodyPr anchorCtr="0" anchor="t" bIns="0" lIns="0" spcFirstLastPara="1" rIns="0" wrap="square" tIns="0">
            <a:spAutoFit/>
          </a:bodyPr>
          <a:lstStyle/>
          <a:p>
            <a:pPr indent="0" lvl="0" marL="0" rtl="0" algn="l">
              <a:spcBef>
                <a:spcPts val="0"/>
              </a:spcBef>
              <a:spcAft>
                <a:spcPts val="0"/>
              </a:spcAft>
              <a:buNone/>
            </a:pPr>
            <a:r>
              <a:rPr lang="en"/>
              <a:t>Features of </a:t>
            </a:r>
            <a:br>
              <a:rPr lang="en"/>
            </a:br>
            <a:r>
              <a:rPr lang="en"/>
              <a:t>a Successful Coalition</a:t>
            </a:r>
            <a:endParaRPr/>
          </a:p>
        </p:txBody>
      </p:sp>
      <p:sp>
        <p:nvSpPr>
          <p:cNvPr id="185" name="Google Shape;185;p15"/>
          <p:cNvSpPr txBox="1"/>
          <p:nvPr>
            <p:ph idx="12" type="sldNum"/>
          </p:nvPr>
        </p:nvSpPr>
        <p:spPr>
          <a:xfrm>
            <a:off x="6065986" y="2740605"/>
            <a:ext cx="1844400" cy="200100"/>
          </a:xfrm>
          <a:prstGeom prst="rect">
            <a:avLst/>
          </a:prstGeom>
        </p:spPr>
        <p:txBody>
          <a:bodyPr anchorCtr="0" anchor="t" bIns="0" lIns="0" spcFirstLastPara="1" rIns="0" wrap="square" tIns="0">
            <a:spAutoFit/>
          </a:bodyPr>
          <a:lstStyle/>
          <a:p>
            <a:pPr indent="0" lvl="0" marL="0" rtl="0" algn="r">
              <a:spcBef>
                <a:spcPts val="0"/>
              </a:spcBef>
              <a:spcAft>
                <a:spcPts val="0"/>
              </a:spcAft>
              <a:buNone/>
            </a:pPr>
            <a:fld id="{00000000-1234-1234-1234-123412341234}" type="slidenum">
              <a:rPr lang="en">
                <a:solidFill>
                  <a:schemeClr val="lt1"/>
                </a:solidFill>
              </a:rPr>
              <a:t>‹#›</a:t>
            </a:fld>
            <a:endParaRPr>
              <a:solidFill>
                <a:schemeClr val="lt1"/>
              </a:solidFill>
            </a:endParaRPr>
          </a:p>
        </p:txBody>
      </p:sp>
      <p:sp>
        <p:nvSpPr>
          <p:cNvPr id="186" name="Google Shape;186;p15"/>
          <p:cNvSpPr txBox="1"/>
          <p:nvPr>
            <p:ph idx="7" type="subTitle"/>
          </p:nvPr>
        </p:nvSpPr>
        <p:spPr>
          <a:xfrm>
            <a:off x="4442425" y="3561552"/>
            <a:ext cx="2752500" cy="890400"/>
          </a:xfrm>
          <a:prstGeom prst="rect">
            <a:avLst/>
          </a:prstGeom>
        </p:spPr>
        <p:txBody>
          <a:bodyPr anchorCtr="0" anchor="t" bIns="0" lIns="0" spcFirstLastPara="1" rIns="0" wrap="square" tIns="0">
            <a:spAutoFit/>
          </a:bodyPr>
          <a:lstStyle/>
          <a:p>
            <a:pPr indent="-219709" lvl="0" marL="137160" rtl="0" algn="l">
              <a:lnSpc>
                <a:spcPct val="115000"/>
              </a:lnSpc>
              <a:spcBef>
                <a:spcPts val="0"/>
              </a:spcBef>
              <a:spcAft>
                <a:spcPts val="0"/>
              </a:spcAft>
              <a:buSzPts val="1300"/>
              <a:buChar char="●"/>
            </a:pPr>
            <a:r>
              <a:rPr lang="en"/>
              <a:t>Member autonomy</a:t>
            </a:r>
            <a:endParaRPr/>
          </a:p>
          <a:p>
            <a:pPr indent="-219709" lvl="0" marL="137160" rtl="0" algn="l">
              <a:lnSpc>
                <a:spcPct val="115000"/>
              </a:lnSpc>
              <a:spcBef>
                <a:spcPts val="0"/>
              </a:spcBef>
              <a:spcAft>
                <a:spcPts val="0"/>
              </a:spcAft>
              <a:buSzPts val="1300"/>
              <a:buChar char="●"/>
            </a:pPr>
            <a:r>
              <a:rPr lang="en"/>
              <a:t>Recognition and appreciation of varied contributions</a:t>
            </a:r>
            <a:endParaRPr/>
          </a:p>
          <a:p>
            <a:pPr indent="-219709" lvl="0" marL="137160" rtl="0" algn="l">
              <a:lnSpc>
                <a:spcPct val="115000"/>
              </a:lnSpc>
              <a:spcBef>
                <a:spcPts val="0"/>
              </a:spcBef>
              <a:spcAft>
                <a:spcPts val="0"/>
              </a:spcAft>
              <a:buSzPts val="1300"/>
              <a:buChar char="●"/>
            </a:pPr>
            <a:r>
              <a:rPr lang="en"/>
              <a:t>Feedback</a:t>
            </a:r>
            <a:endParaRPr/>
          </a:p>
        </p:txBody>
      </p:sp>
      <p:pic>
        <p:nvPicPr>
          <p:cNvPr id="187" name="Google Shape;187;p15"/>
          <p:cNvPicPr preferRelativeResize="0"/>
          <p:nvPr/>
        </p:nvPicPr>
        <p:blipFill rotWithShape="1">
          <a:blip r:embed="rId4">
            <a:alphaModFix/>
          </a:blip>
          <a:srcRect b="0" l="15690" r="0" t="0"/>
          <a:stretch/>
        </p:blipFill>
        <p:spPr>
          <a:xfrm>
            <a:off x="542924" y="4855033"/>
            <a:ext cx="2270025" cy="200100"/>
          </a:xfrm>
          <a:prstGeom prst="rect">
            <a:avLst/>
          </a:prstGeom>
          <a:noFill/>
          <a:ln>
            <a:noFill/>
          </a:ln>
        </p:spPr>
      </p:pic>
      <p:sp>
        <p:nvSpPr>
          <p:cNvPr id="188" name="Google Shape;188;p15"/>
          <p:cNvSpPr/>
          <p:nvPr/>
        </p:nvSpPr>
        <p:spPr>
          <a:xfrm>
            <a:off x="7619000" y="2435081"/>
            <a:ext cx="399097" cy="798195"/>
          </a:xfrm>
          <a:custGeom>
            <a:rect b="b" l="l" r="r" t="t"/>
            <a:pathLst>
              <a:path extrusionOk="0" h="1064260" w="532129">
                <a:moveTo>
                  <a:pt x="532002" y="0"/>
                </a:moveTo>
                <a:lnTo>
                  <a:pt x="483580" y="2174"/>
                </a:lnTo>
                <a:lnTo>
                  <a:pt x="436375" y="8571"/>
                </a:lnTo>
                <a:lnTo>
                  <a:pt x="390576" y="19003"/>
                </a:lnTo>
                <a:lnTo>
                  <a:pt x="346370" y="33283"/>
                </a:lnTo>
                <a:lnTo>
                  <a:pt x="303946" y="51223"/>
                </a:lnTo>
                <a:lnTo>
                  <a:pt x="263492" y="72634"/>
                </a:lnTo>
                <a:lnTo>
                  <a:pt x="225194" y="97329"/>
                </a:lnTo>
                <a:lnTo>
                  <a:pt x="189241" y="125121"/>
                </a:lnTo>
                <a:lnTo>
                  <a:pt x="155821" y="155821"/>
                </a:lnTo>
                <a:lnTo>
                  <a:pt x="125121" y="189241"/>
                </a:lnTo>
                <a:lnTo>
                  <a:pt x="97329" y="225194"/>
                </a:lnTo>
                <a:lnTo>
                  <a:pt x="72634" y="263492"/>
                </a:lnTo>
                <a:lnTo>
                  <a:pt x="51223" y="303946"/>
                </a:lnTo>
                <a:lnTo>
                  <a:pt x="33283" y="346370"/>
                </a:lnTo>
                <a:lnTo>
                  <a:pt x="19003" y="390576"/>
                </a:lnTo>
                <a:lnTo>
                  <a:pt x="8571" y="436375"/>
                </a:lnTo>
                <a:lnTo>
                  <a:pt x="2174" y="483580"/>
                </a:lnTo>
                <a:lnTo>
                  <a:pt x="0" y="532003"/>
                </a:lnTo>
                <a:lnTo>
                  <a:pt x="2174" y="580425"/>
                </a:lnTo>
                <a:lnTo>
                  <a:pt x="8571" y="627630"/>
                </a:lnTo>
                <a:lnTo>
                  <a:pt x="19003" y="673429"/>
                </a:lnTo>
                <a:lnTo>
                  <a:pt x="33283" y="717635"/>
                </a:lnTo>
                <a:lnTo>
                  <a:pt x="51223" y="760059"/>
                </a:lnTo>
                <a:lnTo>
                  <a:pt x="72634" y="800513"/>
                </a:lnTo>
                <a:lnTo>
                  <a:pt x="97329" y="838811"/>
                </a:lnTo>
                <a:lnTo>
                  <a:pt x="125121" y="874764"/>
                </a:lnTo>
                <a:lnTo>
                  <a:pt x="155821" y="908184"/>
                </a:lnTo>
                <a:lnTo>
                  <a:pt x="189241" y="938884"/>
                </a:lnTo>
                <a:lnTo>
                  <a:pt x="225194" y="966676"/>
                </a:lnTo>
                <a:lnTo>
                  <a:pt x="263492" y="991371"/>
                </a:lnTo>
                <a:lnTo>
                  <a:pt x="303946" y="1012782"/>
                </a:lnTo>
                <a:lnTo>
                  <a:pt x="346370" y="1030722"/>
                </a:lnTo>
                <a:lnTo>
                  <a:pt x="390576" y="1045002"/>
                </a:lnTo>
                <a:lnTo>
                  <a:pt x="436375" y="1055434"/>
                </a:lnTo>
                <a:lnTo>
                  <a:pt x="483580" y="1061831"/>
                </a:lnTo>
                <a:lnTo>
                  <a:pt x="532002" y="1064006"/>
                </a:lnTo>
                <a:lnTo>
                  <a:pt x="532002" y="0"/>
                </a:lnTo>
                <a:close/>
              </a:path>
            </a:pathLst>
          </a:custGeom>
          <a:solidFill>
            <a:srgbClr val="3F51F5"/>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300">
              <a:solidFill>
                <a:schemeClr val="dk1"/>
              </a:solidFill>
              <a:latin typeface="Calibri"/>
              <a:ea typeface="Calibri"/>
              <a:cs typeface="Calibri"/>
              <a:sym typeface="Calibri"/>
            </a:endParaRPr>
          </a:p>
        </p:txBody>
      </p:sp>
      <p:sp>
        <p:nvSpPr>
          <p:cNvPr id="189" name="Google Shape;189;p15"/>
          <p:cNvSpPr txBox="1"/>
          <p:nvPr>
            <p:ph idx="12" type="sldNum"/>
          </p:nvPr>
        </p:nvSpPr>
        <p:spPr>
          <a:xfrm>
            <a:off x="6065986" y="2740605"/>
            <a:ext cx="1844400" cy="200100"/>
          </a:xfrm>
          <a:prstGeom prst="rect">
            <a:avLst/>
          </a:prstGeom>
          <a:noFill/>
          <a:ln>
            <a:noFill/>
          </a:ln>
        </p:spPr>
        <p:txBody>
          <a:bodyPr anchorCtr="0" anchor="t" bIns="0" lIns="0" spcFirstLastPara="1" rIns="0" wrap="square" tIns="0">
            <a:spAutoFit/>
          </a:bodyPr>
          <a:lstStyle/>
          <a:p>
            <a:pPr indent="0" lvl="0" marL="0" marR="0" rtl="0" algn="r">
              <a:spcBef>
                <a:spcPts val="0"/>
              </a:spcBef>
              <a:spcAft>
                <a:spcPts val="0"/>
              </a:spcAft>
              <a:buNone/>
            </a:pPr>
            <a:fld id="{00000000-1234-1234-1234-123412341234}" type="slidenum">
              <a:rPr b="1" lang="en" sz="1300">
                <a:solidFill>
                  <a:schemeClr val="lt1"/>
                </a:solidFill>
                <a:latin typeface="Raleway"/>
                <a:ea typeface="Raleway"/>
                <a:cs typeface="Raleway"/>
                <a:sym typeface="Raleway"/>
              </a:rPr>
              <a:t>‹#›</a:t>
            </a:fld>
            <a:endParaRPr b="1" sz="1300" u="none">
              <a:solidFill>
                <a:schemeClr val="lt1"/>
              </a:solidFill>
              <a:latin typeface="Raleway"/>
              <a:ea typeface="Raleway"/>
              <a:cs typeface="Raleway"/>
              <a:sym typeface="Raleway"/>
            </a:endParaRPr>
          </a:p>
        </p:txBody>
      </p:sp>
      <p:sp>
        <p:nvSpPr>
          <p:cNvPr id="190" name="Google Shape;190;p15"/>
          <p:cNvSpPr txBox="1"/>
          <p:nvPr/>
        </p:nvSpPr>
        <p:spPr>
          <a:xfrm>
            <a:off x="212427" y="5505673"/>
            <a:ext cx="2966700" cy="846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 sz="550">
                <a:solidFill>
                  <a:schemeClr val="hlink"/>
                </a:solidFill>
                <a:latin typeface="Raleway"/>
                <a:ea typeface="Raleway"/>
                <a:cs typeface="Raleway"/>
                <a:sym typeface="Raleway"/>
              </a:rPr>
              <a:t>PHOTO: BRIDGE CONNECT AFRICA INITIATIVE</a:t>
            </a:r>
            <a:endParaRPr sz="550">
              <a:solidFill>
                <a:srgbClr val="59585B"/>
              </a:solidFill>
              <a:latin typeface="Raleway"/>
              <a:ea typeface="Raleway"/>
              <a:cs typeface="Raleway"/>
              <a:sym typeface="Raleway"/>
            </a:endParaRPr>
          </a:p>
        </p:txBody>
      </p:sp>
      <p:sp>
        <p:nvSpPr>
          <p:cNvPr id="191" name="Google Shape;191;p15"/>
          <p:cNvSpPr txBox="1"/>
          <p:nvPr>
            <p:ph type="title"/>
          </p:nvPr>
        </p:nvSpPr>
        <p:spPr>
          <a:xfrm>
            <a:off x="542925" y="3151025"/>
            <a:ext cx="744600" cy="249300"/>
          </a:xfrm>
          <a:prstGeom prst="rect">
            <a:avLst/>
          </a:prstGeom>
        </p:spPr>
        <p:txBody>
          <a:bodyPr anchorCtr="0" anchor="t" bIns="0" lIns="0" spcFirstLastPara="1" rIns="0" wrap="square" tIns="0">
            <a:spAutoFit/>
          </a:bodyPr>
          <a:lstStyle/>
          <a:p>
            <a:pPr indent="0" lvl="0" marL="0" rtl="0" algn="l">
              <a:spcBef>
                <a:spcPts val="0"/>
              </a:spcBef>
              <a:spcAft>
                <a:spcPts val="0"/>
              </a:spcAft>
              <a:buNone/>
            </a:pPr>
            <a:r>
              <a:rPr lang="en" sz="1800"/>
              <a:t>Part 2</a:t>
            </a:r>
            <a:endParaRPr sz="1800"/>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59585B"/>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