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670000" cx="8019000"/>
  <p:notesSz cx="6858000" cy="9144000"/>
  <p:embeddedFontLst>
    <p:embeddedFont>
      <p:font typeface="Raleway"/>
      <p:regular r:id="rId26"/>
      <p:bold r:id="rId27"/>
      <p:italic r:id="rId28"/>
      <p:boldItalic r:id="rId29"/>
    </p:embeddedFont>
    <p:embeddedFont>
      <p:font typeface="Nunito ExtraLight"/>
      <p:regular r:id="rId30"/>
      <p:bold r:id="rId31"/>
      <p:italic r:id="rId32"/>
      <p:boldItalic r:id="rId33"/>
    </p:embeddedFont>
    <p:embeddedFont>
      <p:font typeface="Nunito"/>
      <p:regular r:id="rId34"/>
      <p:bold r:id="rId35"/>
      <p:italic r:id="rId36"/>
      <p:boldItalic r:id="rId37"/>
    </p:embeddedFont>
    <p:embeddedFont>
      <p:font typeface="Nunito ExtraBold"/>
      <p:bold r:id="rId38"/>
      <p:boldItalic r:id="rId39"/>
    </p:embeddedFont>
    <p:embeddedFont>
      <p:font typeface="Nunito Medium"/>
      <p:regular r:id="rId40"/>
      <p:bold r:id="rId41"/>
      <p:italic r:id="rId42"/>
      <p:boldItalic r:id="rId43"/>
    </p:embeddedFont>
    <p:embeddedFont>
      <p:font typeface="Raleway Medium"/>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86">
          <p15:clr>
            <a:srgbClr val="A4A3A4"/>
          </p15:clr>
        </p15:guide>
        <p15:guide id="2" pos="2526">
          <p15:clr>
            <a:srgbClr val="A4A3A4"/>
          </p15:clr>
        </p15:guide>
        <p15:guide id="3" pos="2526">
          <p15:clr>
            <a:srgbClr val="9AA0A6"/>
          </p15:clr>
        </p15:guide>
        <p15:guide id="4" pos="25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86" orient="horz"/>
        <p:guide pos="2526"/>
        <p:guide pos="2526"/>
        <p:guide pos="252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Medium-regular.fntdata"/><Relationship Id="rId20" Type="http://schemas.openxmlformats.org/officeDocument/2006/relationships/slide" Target="slides/slide15.xml"/><Relationship Id="rId42" Type="http://schemas.openxmlformats.org/officeDocument/2006/relationships/font" Target="fonts/NunitoMedium-italic.fntdata"/><Relationship Id="rId41" Type="http://schemas.openxmlformats.org/officeDocument/2006/relationships/font" Target="fonts/NunitoMedium-bold.fntdata"/><Relationship Id="rId22" Type="http://schemas.openxmlformats.org/officeDocument/2006/relationships/slide" Target="slides/slide17.xml"/><Relationship Id="rId44" Type="http://schemas.openxmlformats.org/officeDocument/2006/relationships/font" Target="fonts/RalewayMedium-regular.fntdata"/><Relationship Id="rId21" Type="http://schemas.openxmlformats.org/officeDocument/2006/relationships/slide" Target="slides/slide16.xml"/><Relationship Id="rId43" Type="http://schemas.openxmlformats.org/officeDocument/2006/relationships/font" Target="fonts/NunitoMedium-boldItalic.fntdata"/><Relationship Id="rId24" Type="http://schemas.openxmlformats.org/officeDocument/2006/relationships/slide" Target="slides/slide19.xml"/><Relationship Id="rId46" Type="http://schemas.openxmlformats.org/officeDocument/2006/relationships/font" Target="fonts/RalewayMedium-italic.fntdata"/><Relationship Id="rId23" Type="http://schemas.openxmlformats.org/officeDocument/2006/relationships/slide" Target="slides/slide18.xml"/><Relationship Id="rId45" Type="http://schemas.openxmlformats.org/officeDocument/2006/relationships/font" Target="fonts/Raleway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regular.fntdata"/><Relationship Id="rId25" Type="http://schemas.openxmlformats.org/officeDocument/2006/relationships/slide" Target="slides/slide20.xml"/><Relationship Id="rId47" Type="http://schemas.openxmlformats.org/officeDocument/2006/relationships/font" Target="fonts/RalewayMedium-boldItalic.fntdata"/><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ExtraLight-bold.fntdata"/><Relationship Id="rId30" Type="http://schemas.openxmlformats.org/officeDocument/2006/relationships/font" Target="fonts/NunitoExtraLight-regular.fntdata"/><Relationship Id="rId11" Type="http://schemas.openxmlformats.org/officeDocument/2006/relationships/slide" Target="slides/slide6.xml"/><Relationship Id="rId33" Type="http://schemas.openxmlformats.org/officeDocument/2006/relationships/font" Target="fonts/NunitoExtraLight-boldItalic.fntdata"/><Relationship Id="rId10" Type="http://schemas.openxmlformats.org/officeDocument/2006/relationships/slide" Target="slides/slide5.xml"/><Relationship Id="rId32" Type="http://schemas.openxmlformats.org/officeDocument/2006/relationships/font" Target="fonts/NunitoExtraLight-italic.fntdata"/><Relationship Id="rId13" Type="http://schemas.openxmlformats.org/officeDocument/2006/relationships/slide" Target="slides/slide8.xml"/><Relationship Id="rId35" Type="http://schemas.openxmlformats.org/officeDocument/2006/relationships/font" Target="fonts/Nunito-bold.fntdata"/><Relationship Id="rId12" Type="http://schemas.openxmlformats.org/officeDocument/2006/relationships/slide" Target="slides/slide7.xml"/><Relationship Id="rId34" Type="http://schemas.openxmlformats.org/officeDocument/2006/relationships/font" Target="fonts/Nunito-regular.fntdata"/><Relationship Id="rId15" Type="http://schemas.openxmlformats.org/officeDocument/2006/relationships/slide" Target="slides/slide10.xml"/><Relationship Id="rId37" Type="http://schemas.openxmlformats.org/officeDocument/2006/relationships/font" Target="fonts/Nunito-boldItalic.fntdata"/><Relationship Id="rId14" Type="http://schemas.openxmlformats.org/officeDocument/2006/relationships/slide" Target="slides/slide9.xml"/><Relationship Id="rId36" Type="http://schemas.openxmlformats.org/officeDocument/2006/relationships/font" Target="fonts/Nunito-italic.fntdata"/><Relationship Id="rId17" Type="http://schemas.openxmlformats.org/officeDocument/2006/relationships/slide" Target="slides/slide12.xml"/><Relationship Id="rId39" Type="http://schemas.openxmlformats.org/officeDocument/2006/relationships/font" Target="fonts/NunitoExtraBold-boldItalic.fntdata"/><Relationship Id="rId16" Type="http://schemas.openxmlformats.org/officeDocument/2006/relationships/slide" Target="slides/slide11.xml"/><Relationship Id="rId38" Type="http://schemas.openxmlformats.org/officeDocument/2006/relationships/font" Target="fonts/NunitoExtra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3f0989437_7_56:notes"/>
          <p:cNvSpPr txBox="1"/>
          <p:nvPr>
            <p:ph idx="1" type="body"/>
          </p:nvPr>
        </p:nvSpPr>
        <p:spPr>
          <a:xfrm>
            <a:off x="685790" y="4343395"/>
            <a:ext cx="5486387" cy="411479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again, youth leaders! As you might expect, in advocating for policy change, you will likely meet with policymakers sometimes. This session is focused on how to do this effectively. </a:t>
            </a:r>
            <a:endParaRPr/>
          </a:p>
          <a:p>
            <a:pPr indent="0" lvl="0" marL="0" rtl="0" algn="l">
              <a:spcBef>
                <a:spcPts val="0"/>
              </a:spcBef>
              <a:spcAft>
                <a:spcPts val="0"/>
              </a:spcAft>
              <a:buNone/>
            </a:pPr>
            <a:r>
              <a:t/>
            </a:r>
            <a:endParaRPr/>
          </a:p>
        </p:txBody>
      </p:sp>
      <p:sp>
        <p:nvSpPr>
          <p:cNvPr id="60" name="Google Shape;60;g113f0989437_7_56:notes"/>
          <p:cNvSpPr/>
          <p:nvPr>
            <p:ph idx="2" type="sldImg"/>
          </p:nvPr>
        </p:nvSpPr>
        <p:spPr>
          <a:xfrm>
            <a:off x="1142657" y="685783"/>
            <a:ext cx="4573344" cy="342897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67b79a32d_0_4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67b79a32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[Read slide.]</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Does this sound familiar to anyone? You know your material, you can envision yourself articulating it perfectly, but the second you stand up in front of an audience, you feel like your brain stops working and you can barely keep it together to present. If this hasn’t happened to you, you’ve probably seen it happen to someone else.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best way to get over a fear of public speaking is to practice and to </a:t>
            </a:r>
            <a:r>
              <a:rPr i="1" lang="en"/>
              <a:t>actually speak </a:t>
            </a:r>
            <a:r>
              <a:rPr lang="en"/>
              <a:t>in public.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67b79a32d_0_6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67b79a32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research has found that there are five common causes of ineffective presentations: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The first is failure to motivate the audience. Keep in mind that people listen more intelligently if they know the significance of the information right up front. So, very early in the presentation, give your audience the key points you want them to know. Keep in mind that in order to motivate your audience, you will need to know something about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The next cause is a confusing structure. The audience may have trouble following you if the structure of your presentation isn’t clear from the beginning. Many presenters start with a CONTENTS SLIDE: for example: “I’m going to be presenting the objectives, methodology of this research, major findings, program implications, and recommended actions.” It may not be necessary to devote an entire slide to it in a brief presentation, but either through your slides or your speech, be sure to give your audience a sense of the 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Another cause of ineffective presentations is too much or too little detail. Finding the right balance here is always a challenge. I’m sure we’ve all seen presenters who give excessive details and tell everything they know about the topic, rather than just the information that is relevant to the audience and the purpose of the presentation. At the same time, don’t omit too much, or you might have gaps in your logic. Researchers are often so close to the material that they omit essential connections, and the problem is accentuated by the fact that it's being presented in a condensed form in a short period of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Yet another cause is poorly designed slides or visuals. Good visual aids enhance learning, and bad ones actually reduce learning.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The last factor is lifeless presenters. How often have you sat through a dreadful presentation, in which the speaker was dull, didn’t show enthusiasm about the topic, or just read the slides? A good presenter can be the difference between leaving the audience motivated to do something, versus letting them walk away with no impact.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67b79a32d_0_3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167b79a32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y</a:t>
            </a:r>
            <a:r>
              <a:rPr lang="en"/>
              <a:t>our presentation should focus on what your audience needs to know, rather than everything you know! We have discussed this in earlier training sessions. You should try to give them the policymakers information they need in a way that they will understand it, and then leave them with a call to action.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d1f8104a72_0_6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d1f8104a7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 have decided what content to include in your presentation, you should spend time organizing that content. Establish an outline that matches your objectives. A simple but effective three-point structure for a presentation to a policy audience appears on this slide.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First, say it, or introduce the problem—and, possibly, your solution—to provide your bottom-line up front.</a:t>
            </a:r>
            <a:endParaRPr/>
          </a:p>
          <a:p>
            <a:pPr indent="-298450" lvl="0" marL="457200" rtl="0" algn="l">
              <a:spcBef>
                <a:spcPts val="0"/>
              </a:spcBef>
              <a:spcAft>
                <a:spcPts val="0"/>
              </a:spcAft>
              <a:buSzPts val="1100"/>
              <a:buChar char="●"/>
            </a:pPr>
            <a:r>
              <a:rPr lang="en"/>
              <a:t>Next, explain it. Illuminate the problem with data, evidence, and personal experiences of those affected by the problem. This is where you will spend most of your presentation time.</a:t>
            </a:r>
            <a:endParaRPr/>
          </a:p>
          <a:p>
            <a:pPr indent="-298450" lvl="0" marL="457200" rtl="0" algn="l">
              <a:spcBef>
                <a:spcPts val="0"/>
              </a:spcBef>
              <a:spcAft>
                <a:spcPts val="0"/>
              </a:spcAft>
              <a:buSzPts val="1100"/>
              <a:buChar char="●"/>
            </a:pPr>
            <a:r>
              <a:rPr lang="en"/>
              <a:t>Finally, say it again.  Wrap up your presentation with a quick summary of the issue and your recommendations to address it.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d1f8104a72_0_7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d1f8104a7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you’re at the end of your presentation. You’ve made it through the whole thing. What do you say next? “Well, I guess that’s it” is not one of your options!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 back to your purpose. What was your goal? This is the time to “tell them what you just told them.” So, in your closing remarks, you should: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Summarize your message.</a:t>
            </a:r>
            <a:endParaRPr/>
          </a:p>
          <a:p>
            <a:pPr indent="-298450" lvl="0" marL="457200" rtl="0" algn="l">
              <a:spcBef>
                <a:spcPts val="0"/>
              </a:spcBef>
              <a:spcAft>
                <a:spcPts val="0"/>
              </a:spcAft>
              <a:buSzPts val="1100"/>
              <a:buChar char="●"/>
            </a:pPr>
            <a:r>
              <a:rPr lang="en"/>
              <a:t>Repeat the key points.</a:t>
            </a:r>
            <a:endParaRPr/>
          </a:p>
          <a:p>
            <a:pPr indent="-298450" lvl="0" marL="457200" rtl="0" algn="l">
              <a:spcBef>
                <a:spcPts val="0"/>
              </a:spcBef>
              <a:spcAft>
                <a:spcPts val="0"/>
              </a:spcAft>
              <a:buSzPts val="1100"/>
              <a:buChar char="●"/>
            </a:pPr>
            <a:r>
              <a:rPr lang="en"/>
              <a:t>Ask for action.</a:t>
            </a:r>
            <a:endParaRPr/>
          </a:p>
          <a:p>
            <a:pPr indent="-298450" lvl="0" marL="457200" rtl="0" algn="l">
              <a:spcBef>
                <a:spcPts val="0"/>
              </a:spcBef>
              <a:spcAft>
                <a:spcPts val="0"/>
              </a:spcAft>
              <a:buSzPts val="1100"/>
              <a:buChar char="●"/>
            </a:pPr>
            <a:r>
              <a:rPr lang="en"/>
              <a:t>And you should end on a positive or uplifting note. Inspire your audience by helping them to visualize a better world—where the policy has changed, and the problem you’ve been talking about is no longer a problem.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d1f8104a72_0_4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d1f8104a7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may decide to use slides to accompany your policymaker presentation. Slides can help you to remember what you want to say and illustrate some of your points through compelling visuals. But when designed poorly, slides can distract from your message and hurt your credibility. Here are some tips to keep in mind for designing a slide presentation: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choose a style that supports your tone. You can use background designs, graphics, and other images that are appropriate and match the tone of your presentation. Don’t use silly clip art if you are talking about a serious problem.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remember to apply the same style to each of your slides consistently, using the same fonts, styles, capitalization, colors, bullet styles, and the like. An exception is if the background interferes with the content on a slide—then you may want to remove the background for that slide only. The language and grammar you use on your slides should also be consistent. Phrase bullets similarly, such as by always starting with a present-tense verb. Be consistent with using periods at the end of bullets—either do it all the time, or don’t do it at all.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choose colors, graphics, and fonts that your audience will be able to read easily, and do not pack in too much information on a slide! Clip art should enhance your text, not distract from it—and especially not hide it. Make sure there is a good contrast between the color of the background and the text. Black and white may be boring, but it is the most legible. Keep in mind that while a certain color scheme may look great on your computer screen, it may look entirely different on the screen your audience will be viewing, as different equipment sometimes displays colors differently.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decide how to display your information. Would this information be easiest to understand in a chart, as text, or through images? Try to include some variety in how you display the information, so that it’s not all text bullets.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d1f8104a72_0_3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d1f8104a7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your presentation is prepared, it is time to perfect your delivery. We talked about this in the last module so we will not dwell on it much more here, but let’s review some key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a:t>
            </a:r>
            <a:r>
              <a:rPr lang="en"/>
              <a:t>ever read an entire presentation! You will lose your audience’s interest immediately. Make notes, look down at them when you need, then look back up at the audience to deliver the message. Parts of your speech, however, may be appropriate to read aloud (like direct quotes or data that must be 100% accurate). And as we’ve said before, keep your words simple and clear. You might feel that using big words makes you sound smarter, but if the audience doesn’t understand what you’re saying, your message will get lost!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Along those lines, </a:t>
            </a:r>
            <a:r>
              <a:rPr lang="en"/>
              <a:t>make an effort to memorize the important notes or parts of your presentation so you don’t have to look down at your notes too much. Eye contact is important to help you connect with your audience, and it makes you appear more confident and authoritative.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of course, you need to speak loudly and clearly enough for the audience in the back of the room to hear you. If you know you have a quiet voice and a microphone is available, use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be afraid to take deliberate pauses lasting 2-3 seconds to take a breath—it’s ok to stop and take a breath!—or to add emphasis to a key point. Avoid pauses lasting more than 4 seconds so you don’t lose or confuse your audience.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d1f8104a72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d1f8104a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of course, when you </a:t>
            </a:r>
            <a:r>
              <a:rPr lang="en"/>
              <a:t>come to the end of your presentation, give a summary of what you said, and then say: “Does anyone have questions?” You are trying to provide everything your audience needs to know, so if they still have questions, you haven’t done that yet! </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If you are asked a question that you don’t know the answer to, never make something up! Be honest that you don’t know the answer or don’t have the exact figure, but tell the individual that you’ll be happy to look into it and follow up with them. Then, be sure to do so!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 receive a difficult or hostile question, tell the individual who asked that you will speak with them personally after the presentation so that you can provide a more detailed answer. If you are engaging with an individual or a small group, you’ll have to figure out how to respond in the moment to a confrontational question. Try to understand where your audience is coming from and, no matter what, stay calm.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And remember,</a:t>
            </a:r>
            <a:r>
              <a:rPr lang="en"/>
              <a:t> you want to end the presentation by re-emphasizing your key points! Prepare a final statement, and even include it as a final slide. AFTER your summary, and AFTER the Q&amp;A, go to your final slide and give a one or two sentence positive summary of your main message. Memorize this final statement so that you can deliver it confidently while looking at the audience, not down at your notes.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you should not leave your audience empty-handed. Leave them with some kind of document, like a policy brief, report, or business card with a website link on it that will reinforce the points you presented after you leave. Be sure you include contact details so they can reach you if they have more questions.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167b79a32d_0_2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167b79a32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last, your meeting is over. You’ve delivered your presentation flawlessly and left the policymaker(s) with your contact information, key takeaways, and a call to action. Now what?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d1f8104a72_0_159: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d1f8104a72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your presentation is over, start your follow up activities immediately. If someone asked a question you couldn’t answer, now is the time to find the answer! If you promised to send around a certain report or article, do that. You should also send a personal thank you note to everyone from the policymaker’s staff that attended the meeting and thank the staffer who arranged the meeting for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Think about your long-term strategy and how you can continue building a mutually beneficial relationship with that office. Provide information, updates, and feedback to the policymaker’s office regularly. Did new research come out that’s relevant to your issue? Tell them about it! Did you meet someone with a new perspective on the problem you discussed with them? Share that perspective with them. Keep looking for opportunities to connect.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Engaging with policymakers often involves a significant commitment of time on your part. However, the benefits are well worth the effort.</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67b79a32d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167b79a3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get into today’s presentation, we should revisit some concepts from earlier sessions, as they are also relevant to policymaker engagement.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Policymakers tend to be very busy, and it can be hard to get their attention. You don’t want to waste time with policymakers who are not interested or not in a position to make the change you want to see. How do you know which policymakers are the right ones? Well, you start by reviewing your landscape analysis. Before you started planning your advocacy campaign, you took the time to research and analyze the stakeholders, policies, and </a:t>
            </a:r>
            <a:r>
              <a:rPr lang="en"/>
              <a:t>implementers</a:t>
            </a:r>
            <a:r>
              <a:rPr lang="en"/>
              <a:t> relevant to your issue of concern. Pull out your notes and remind yourself who is directly responsible for making the change you want to see, as well as who has influence over that person or group. These are the people you should try to meet or engage in some way.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1752d3e6cd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1752d3e6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wrap up this session, we will practice with a role play exercise. You will work in pairs, and one person will play the advocate and the other will play the policymaker. We will do the exercise twice, so each person will have the chance to play both roles.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advocate will make a pitch to the policymaker that includes a problem, a solution, and a call to action. The policymaker should listen carefully and ask questions about what the advocate shared. After you have gone through the role play a second time, you can discuss what your partner did well and offer some suggestions for improvement.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take a few minutes now to decide on a problem, solution, and call to action for your policymaker presentation. You may want to make notes so you don’t forget. Then we will begin the exercise.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[Facilitator note: You may adjust timing as necessary, but we suggest allowing five minutes for participants to brainstorm and pair up, then five or ten minutes for each role play scenario, then five minutes for pairs to discuss what went well and areas for improvement. If you have time remaining, you may choose to bring all participants back together to discuss the exercise and what they felt was most difficult.] </a:t>
            </a:r>
            <a:endParaRPr b="1"/>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67b79a32d_0_14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67b79a32d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remember our Multiple Streams Framework and the window of opportunity? As we learned, policy change is possible at the point where problems, solutions, and the political environment come together.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67b79a32d_0_13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67b79a32d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Hopefully, all the hard advocacy work you have done up to this point has helped to move the three streams together. If a window of opportunity has appeared, now is the time to get the attention of the policymaker who can make the change and pressure them to do so.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the window of opportunity is not yet open, you may want to meet with relevant policymakers to take some action to move the streams together. Perhaps they don’t know much about the policy change you want to see—now you have an opportunity to conduct policy learning activities with them, either alone or with the support of a coalition or the policy community.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67b79a32d_0_12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67b79a32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 course, whatever goal you have in meeting with policymakers, your message will have more credibility if you use data and evidence to make your case. As discussed in earlier sessions, you can use data and statistics to define the problem; to explain the implications of the problem, or why it matters; and to propose solutions, demonstrating how they have worked in other cases. Choose clear and compelling data that will get your policymaker’s attention.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167b79a32d_0_9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167b79a32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you should tell the policymaker what you want them to DO. Just like you have done with other target audiences, ask them for something tangible and achievable, and explain why that action is important and how it will make a difference.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67b79a32d_0_10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167b79a32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planning stage of your advocacy campaign, when you are conducting your stakeholder analysis, you should determine which policymakers are likely to support the policy change you want to see and are useful to enlist as allies for your cause. You should also identify opponents who may disagree with you, but who might be willing to talk with you anyway. Who knows—perhaps you can persuade them to come to your side, or at least to not actively oppose your efforts!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Begin outreach to your policymakers’ offices as soon as possible. Introduce yourself to them and their staff, explain your personal connection to your issue, and let them know you hope to build a productive relationship with their office. Then find reasons to reach out. If they take action that you support, contact them to say thanks!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possible, become a familiar face to policymakers by showing up at events where they are speaking and asking questions as appropriate. You may also choose to invite them or their staff to events you are hosting. Elected officials often enjoy seeing themselves in the media, so writing letters to the editor of your local paper where you specifically name a policymaker and a certain action they took that you either agree or disagree with is likely to get their attention. And of course, connect with policymakers on social media, if they use it. Follow what they are saying and engage with their posts so they will continue to see your name.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67b79a32d_0_8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67b79a32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you’ve started to build a relationship with a policymaker or their office, reach out to request a meeting. If there are policy decisions pending that will have an impact on your priorities, explain that to the policymaker’s staff and ask for a meeting in their legislative offices during the legislative session. If your goal is to provide more background and set the stage for more conversations, you’ll find policymaker schedules may be more flexible when you are able to meet with them in their home offices during legislative breaks.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you’ve scheduled a meeting, assemble your team and make a plan. Do your homework. Research basic information about the policymaker. Do they have a personal history with your issue? What is their voting record related to your priorities? Identify who will attend the meeting, what their role will be, and what they should be prepared to discuss. Everyone who will be speaking should have talking points, and someone on the team should review them ahead of time to ensure there is not too much overlap or duplication and that speakers are staying on topic. We will talk more about how to prepare an effective policy presentation shortly.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 meet with a policymaker, you should always bring a document to leave with them and their staff that provides an overview of your main points and includes your contact information. Bring more copies than you think you’ll need. During the meeting, let them know that you are willing and eager to answer any questions they might have after you leave.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67b79a32d_0_7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67b79a32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meeting has been scheduled. You have picked the right time and you have a general idea of what you want to say and what you want your policymaker to do. But how do you present your message effectively? We talked a little bit about presentations in </a:t>
            </a:r>
            <a:r>
              <a:rPr lang="en"/>
              <a:t>Module 2, </a:t>
            </a:r>
            <a:r>
              <a:rPr lang="en"/>
              <a:t>so we are going to do a bit of review, and then we will dig a bit deeper into delivering your message to policymakers specifically.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1" name="Shape 11"/>
        <p:cNvGrpSpPr/>
        <p:nvPr/>
      </p:nvGrpSpPr>
      <p:grpSpPr>
        <a:xfrm>
          <a:off x="0" y="0"/>
          <a:ext cx="0" cy="0"/>
          <a:chOff x="0" y="0"/>
          <a:chExt cx="0" cy="0"/>
        </a:xfrm>
      </p:grpSpPr>
      <p:sp>
        <p:nvSpPr>
          <p:cNvPr id="12" name="Google Shape;12;p2"/>
          <p:cNvSpPr/>
          <p:nvPr/>
        </p:nvSpPr>
        <p:spPr>
          <a:xfrm>
            <a:off x="0" y="1"/>
            <a:ext cx="8024212" cy="5674219"/>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D3E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3" name="Google Shape;13;p2"/>
          <p:cNvSpPr/>
          <p:nvPr/>
        </p:nvSpPr>
        <p:spPr>
          <a:xfrm>
            <a:off x="218525" y="214363"/>
            <a:ext cx="7582751" cy="5229853"/>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4" name="Google Shape;14;p2"/>
          <p:cNvSpPr txBox="1"/>
          <p:nvPr>
            <p:ph idx="12" type="sldNum"/>
          </p:nvPr>
        </p:nvSpPr>
        <p:spPr>
          <a:xfrm>
            <a:off x="7504030" y="5236056"/>
            <a:ext cx="481200" cy="200100"/>
          </a:xfrm>
          <a:prstGeom prst="rect">
            <a:avLst/>
          </a:prstGeom>
        </p:spPr>
        <p:txBody>
          <a:bodyPr anchorCtr="0" anchor="t" bIns="0" lIns="0" spcFirstLastPara="1" rIns="0" wrap="square" tIns="0">
            <a:spAutoFit/>
          </a:bodyPr>
          <a:lstStyle>
            <a:lvl1pPr lvl="0">
              <a:buNone/>
              <a:defRPr>
                <a:solidFill>
                  <a:schemeClr val="tx1"/>
                </a:solidFill>
                <a:latin typeface="Arial"/>
                <a:ea typeface="Arial"/>
                <a:cs typeface="Arial"/>
                <a:sym typeface="Arial"/>
              </a:defRPr>
            </a:lvl1pPr>
            <a:lvl2pPr lvl="1">
              <a:buNone/>
              <a:defRPr>
                <a:solidFill>
                  <a:schemeClr val="tx1"/>
                </a:solidFill>
                <a:latin typeface="Arial"/>
                <a:ea typeface="Arial"/>
                <a:cs typeface="Arial"/>
                <a:sym typeface="Arial"/>
              </a:defRPr>
            </a:lvl2pPr>
            <a:lvl3pPr lvl="2">
              <a:buNone/>
              <a:defRPr>
                <a:solidFill>
                  <a:schemeClr val="tx1"/>
                </a:solidFill>
                <a:latin typeface="Arial"/>
                <a:ea typeface="Arial"/>
                <a:cs typeface="Arial"/>
                <a:sym typeface="Arial"/>
              </a:defRPr>
            </a:lvl3pPr>
            <a:lvl4pPr lvl="3">
              <a:buNone/>
              <a:defRPr>
                <a:solidFill>
                  <a:schemeClr val="tx1"/>
                </a:solidFill>
                <a:latin typeface="Arial"/>
                <a:ea typeface="Arial"/>
                <a:cs typeface="Arial"/>
                <a:sym typeface="Arial"/>
              </a:defRPr>
            </a:lvl4pPr>
            <a:lvl5pPr lvl="4">
              <a:buNone/>
              <a:defRPr>
                <a:solidFill>
                  <a:schemeClr val="tx1"/>
                </a:solidFill>
                <a:latin typeface="Arial"/>
                <a:ea typeface="Arial"/>
                <a:cs typeface="Arial"/>
                <a:sym typeface="Arial"/>
              </a:defRPr>
            </a:lvl5pPr>
            <a:lvl6pPr lvl="5">
              <a:buNone/>
              <a:defRPr>
                <a:solidFill>
                  <a:schemeClr val="tx1"/>
                </a:solidFill>
                <a:latin typeface="Arial"/>
                <a:ea typeface="Arial"/>
                <a:cs typeface="Arial"/>
                <a:sym typeface="Arial"/>
              </a:defRPr>
            </a:lvl6pPr>
            <a:lvl7pPr lvl="6">
              <a:buNone/>
              <a:defRPr>
                <a:solidFill>
                  <a:schemeClr val="tx1"/>
                </a:solidFill>
                <a:latin typeface="Arial"/>
                <a:ea typeface="Arial"/>
                <a:cs typeface="Arial"/>
                <a:sym typeface="Arial"/>
              </a:defRPr>
            </a:lvl7pPr>
            <a:lvl8pPr lvl="7">
              <a:buNone/>
              <a:defRPr>
                <a:solidFill>
                  <a:schemeClr val="tx1"/>
                </a:solidFill>
                <a:latin typeface="Arial"/>
                <a:ea typeface="Arial"/>
                <a:cs typeface="Arial"/>
                <a:sym typeface="Arial"/>
              </a:defRPr>
            </a:lvl8pPr>
            <a:lvl9pPr lvl="8">
              <a:buNone/>
              <a:defRPr>
                <a:solidFill>
                  <a:schemeClr val="tx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type="title"/>
          </p:nvPr>
        </p:nvSpPr>
        <p:spPr>
          <a:xfrm>
            <a:off x="732803" y="846300"/>
            <a:ext cx="3708600" cy="14472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3F51F5"/>
              </a:buClr>
              <a:buSzPts val="1400"/>
              <a:buFont typeface="Nunito ExtraBold"/>
              <a:buNone/>
              <a:defRPr i="0" sz="3500">
                <a:solidFill>
                  <a:srgbClr val="3F51F5"/>
                </a:solidFill>
                <a:latin typeface="Nunito ExtraBold"/>
                <a:ea typeface="Nunito ExtraBold"/>
                <a:cs typeface="Nunito ExtraBold"/>
                <a:sym typeface="Nunito ExtraBold"/>
              </a:defRPr>
            </a:lvl1pPr>
            <a:lvl2pPr lvl="1">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2pPr>
            <a:lvl3pPr lvl="2">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3pPr>
            <a:lvl4pPr lvl="3">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4pPr>
            <a:lvl5pPr lvl="4">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5pPr>
            <a:lvl6pPr lvl="5">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6pPr>
            <a:lvl7pPr lvl="6">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7pPr>
            <a:lvl8pPr lvl="7">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8pPr>
            <a:lvl9pPr lvl="8">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9pPr>
          </a:lstStyle>
          <a:p/>
        </p:txBody>
      </p:sp>
      <p:sp>
        <p:nvSpPr>
          <p:cNvPr id="17" name="Google Shape;17;p3"/>
          <p:cNvSpPr txBox="1"/>
          <p:nvPr>
            <p:ph idx="1" type="body"/>
          </p:nvPr>
        </p:nvSpPr>
        <p:spPr>
          <a:xfrm>
            <a:off x="732799" y="2074675"/>
            <a:ext cx="5572500" cy="11817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Clr>
                <a:srgbClr val="3F51F5"/>
              </a:buClr>
              <a:buSzPts val="5700"/>
              <a:buFont typeface="Nunito ExtraBold"/>
              <a:buNone/>
              <a:defRPr i="0" sz="5700">
                <a:solidFill>
                  <a:srgbClr val="3F51F5"/>
                </a:solidFill>
                <a:latin typeface="Nunito ExtraBold"/>
                <a:ea typeface="Nunito ExtraBold"/>
                <a:cs typeface="Nunito ExtraBold"/>
                <a:sym typeface="Nunito ExtraBold"/>
              </a:defRPr>
            </a:lvl1pPr>
            <a:lvl2pPr indent="-228600" lvl="1" marL="914400" algn="l">
              <a:spcBef>
                <a:spcPts val="0"/>
              </a:spcBef>
              <a:spcAft>
                <a:spcPts val="0"/>
              </a:spcAft>
              <a:buClr>
                <a:srgbClr val="3F51F5"/>
              </a:buClr>
              <a:buSzPts val="4600"/>
              <a:buFont typeface="Nunito ExtraBold"/>
              <a:buNone/>
              <a:defRPr sz="4600">
                <a:solidFill>
                  <a:srgbClr val="3F51F5"/>
                </a:solidFill>
                <a:latin typeface="Nunito ExtraBold"/>
                <a:ea typeface="Nunito ExtraBold"/>
                <a:cs typeface="Nunito ExtraBold"/>
                <a:sym typeface="Nunito ExtraBold"/>
              </a:defRPr>
            </a:lvl2pPr>
            <a:lvl3pPr indent="-228600" lvl="2" marL="1371600" algn="l">
              <a:spcBef>
                <a:spcPts val="0"/>
              </a:spcBef>
              <a:spcAft>
                <a:spcPts val="0"/>
              </a:spcAft>
              <a:buClr>
                <a:srgbClr val="404040"/>
              </a:buClr>
              <a:buSzPts val="1800"/>
              <a:buFont typeface="Nunito ExtraBold"/>
              <a:buNone/>
              <a:defRPr sz="1800">
                <a:solidFill>
                  <a:srgbClr val="404040"/>
                </a:solidFill>
                <a:latin typeface="Nunito ExtraBold"/>
                <a:ea typeface="Nunito ExtraBold"/>
                <a:cs typeface="Nunito ExtraBold"/>
                <a:sym typeface="Nunito ExtraBold"/>
              </a:defRPr>
            </a:lvl3pPr>
            <a:lvl4pPr indent="-228600" lvl="3" marL="1828800" algn="l">
              <a:lnSpc>
                <a:spcPct val="115000"/>
              </a:lnSpc>
              <a:spcBef>
                <a:spcPts val="0"/>
              </a:spcBef>
              <a:spcAft>
                <a:spcPts val="0"/>
              </a:spcAft>
              <a:buClr>
                <a:srgbClr val="404040"/>
              </a:buClr>
              <a:buSzPts val="1800"/>
              <a:buFont typeface="Raleway Medium"/>
              <a:buNone/>
              <a:defRPr sz="1800">
                <a:solidFill>
                  <a:srgbClr val="404040"/>
                </a:solidFill>
                <a:latin typeface="Raleway Medium"/>
                <a:ea typeface="Raleway Medium"/>
                <a:cs typeface="Raleway Medium"/>
                <a:sym typeface="Raleway Medium"/>
              </a:defRPr>
            </a:lvl4pPr>
            <a:lvl5pPr indent="-228600" lvl="4" marL="2286000" algn="l">
              <a:lnSpc>
                <a:spcPct val="115000"/>
              </a:lnSpc>
              <a:spcBef>
                <a:spcPts val="0"/>
              </a:spcBef>
              <a:spcAft>
                <a:spcPts val="0"/>
              </a:spcAft>
              <a:buClr>
                <a:srgbClr val="404040"/>
              </a:buClr>
              <a:buSzPts val="1400"/>
              <a:buFont typeface="Raleway Medium"/>
              <a:buNone/>
              <a:defRPr>
                <a:solidFill>
                  <a:srgbClr val="404040"/>
                </a:solidFill>
                <a:latin typeface="Raleway Medium"/>
                <a:ea typeface="Raleway Medium"/>
                <a:cs typeface="Raleway Medium"/>
                <a:sym typeface="Raleway Medium"/>
              </a:defRPr>
            </a:lvl5pPr>
            <a:lvl6pPr indent="-228600" lvl="5" marL="27432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6pPr>
            <a:lvl7pPr indent="-228600" lvl="6" marL="32004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7pPr>
            <a:lvl8pPr indent="-228600" lvl="7" marL="36576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8pPr>
            <a:lvl9pPr indent="-228600" lvl="8" marL="41148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9pPr>
          </a:lstStyle>
          <a:p/>
        </p:txBody>
      </p:sp>
      <p:sp>
        <p:nvSpPr>
          <p:cNvPr id="18" name="Google Shape;18;p3"/>
          <p:cNvSpPr txBox="1"/>
          <p:nvPr>
            <p:ph idx="12" type="sldNum"/>
          </p:nvPr>
        </p:nvSpPr>
        <p:spPr>
          <a:xfrm>
            <a:off x="5666480" y="2693250"/>
            <a:ext cx="1844400" cy="2001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 name="Shape 19"/>
        <p:cNvGrpSpPr/>
        <p:nvPr/>
      </p:nvGrpSpPr>
      <p:grpSpPr>
        <a:xfrm>
          <a:off x="0" y="0"/>
          <a:ext cx="0" cy="0"/>
          <a:chOff x="0" y="0"/>
          <a:chExt cx="0" cy="0"/>
        </a:xfrm>
      </p:grpSpPr>
      <p:sp>
        <p:nvSpPr>
          <p:cNvPr id="20" name="Google Shape;20;p4"/>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pic>
        <p:nvPicPr>
          <p:cNvPr id="21" name="Google Shape;21;p4"/>
          <p:cNvPicPr preferRelativeResize="0"/>
          <p:nvPr/>
        </p:nvPicPr>
        <p:blipFill>
          <a:blip r:embed="rId2">
            <a:alphaModFix/>
          </a:blip>
          <a:stretch>
            <a:fillRect/>
          </a:stretch>
        </p:blipFill>
        <p:spPr>
          <a:xfrm>
            <a:off x="1285497" y="1181747"/>
            <a:ext cx="4218275" cy="4218275"/>
          </a:xfrm>
          <a:prstGeom prst="rect">
            <a:avLst/>
          </a:prstGeom>
          <a:noFill/>
          <a:ln>
            <a:noFill/>
          </a:ln>
        </p:spPr>
      </p:pic>
      <p:sp>
        <p:nvSpPr>
          <p:cNvPr id="22" name="Google Shape;22;p4"/>
          <p:cNvSpPr/>
          <p:nvPr/>
        </p:nvSpPr>
        <p:spPr>
          <a:xfrm>
            <a:off x="4675638" y="4871517"/>
            <a:ext cx="3342799" cy="796765"/>
          </a:xfrm>
          <a:custGeom>
            <a:rect b="b" l="l" r="r" t="t"/>
            <a:pathLst>
              <a:path extrusionOk="0" h="1062354" w="4457065">
                <a:moveTo>
                  <a:pt x="4457002" y="0"/>
                </a:moveTo>
                <a:lnTo>
                  <a:pt x="254000" y="0"/>
                </a:ln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0" y="1062200"/>
                </a:lnTo>
                <a:lnTo>
                  <a:pt x="4457002" y="1062200"/>
                </a:lnTo>
                <a:lnTo>
                  <a:pt x="445700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23" name="Google Shape;23;p4"/>
          <p:cNvPicPr preferRelativeResize="0"/>
          <p:nvPr/>
        </p:nvPicPr>
        <p:blipFill>
          <a:blip r:embed="rId3">
            <a:alphaModFix/>
          </a:blip>
          <a:stretch>
            <a:fillRect/>
          </a:stretch>
        </p:blipFill>
        <p:spPr>
          <a:xfrm>
            <a:off x="1217750" y="434963"/>
            <a:ext cx="5394599" cy="2191150"/>
          </a:xfrm>
          <a:prstGeom prst="rect">
            <a:avLst/>
          </a:prstGeom>
          <a:noFill/>
          <a:ln>
            <a:noFill/>
          </a:ln>
        </p:spPr>
      </p:pic>
      <p:sp>
        <p:nvSpPr>
          <p:cNvPr id="24" name="Google Shape;24;p4"/>
          <p:cNvSpPr/>
          <p:nvPr/>
        </p:nvSpPr>
        <p:spPr>
          <a:xfrm>
            <a:off x="0" y="428475"/>
            <a:ext cx="3126565" cy="273223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5" name="Google Shape;25;p4"/>
          <p:cNvSpPr/>
          <p:nvPr/>
        </p:nvSpPr>
        <p:spPr>
          <a:xfrm>
            <a:off x="5810375" y="2501300"/>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nvSpPr>
        <p:spPr>
          <a:xfrm>
            <a:off x="5776920" y="2575709"/>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1</a:t>
            </a:r>
            <a:endParaRPr sz="1600">
              <a:latin typeface="Nunito ExtraBold"/>
              <a:ea typeface="Nunito ExtraBold"/>
              <a:cs typeface="Nunito ExtraBold"/>
              <a:sym typeface="Nunito ExtraBold"/>
            </a:endParaRPr>
          </a:p>
        </p:txBody>
      </p:sp>
      <p:grpSp>
        <p:nvGrpSpPr>
          <p:cNvPr id="27" name="Google Shape;27;p4"/>
          <p:cNvGrpSpPr/>
          <p:nvPr/>
        </p:nvGrpSpPr>
        <p:grpSpPr>
          <a:xfrm>
            <a:off x="6433463" y="2280288"/>
            <a:ext cx="1109400" cy="1109400"/>
            <a:chOff x="3193263" y="2819563"/>
            <a:chExt cx="1109400" cy="1109400"/>
          </a:xfrm>
        </p:grpSpPr>
        <p:sp>
          <p:nvSpPr>
            <p:cNvPr id="28" name="Google Shape;28;p4"/>
            <p:cNvSpPr/>
            <p:nvPr/>
          </p:nvSpPr>
          <p:spPr>
            <a:xfrm>
              <a:off x="3193263" y="2819563"/>
              <a:ext cx="1109400" cy="1109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nvSpPr>
          <p:spPr>
            <a:xfrm>
              <a:off x="3261663" y="3150925"/>
              <a:ext cx="972600" cy="446700"/>
            </a:xfrm>
            <a:prstGeom prst="rect">
              <a:avLst/>
            </a:prstGeom>
            <a:solidFill>
              <a:srgbClr val="FF6E14"/>
            </a:solidFill>
            <a:ln>
              <a:noFill/>
            </a:ln>
          </p:spPr>
          <p:txBody>
            <a:bodyPr anchorCtr="0" anchor="t" bIns="0" lIns="0" spcFirstLastPara="1" rIns="0" wrap="square" tIns="0">
              <a:spAutoFit/>
            </a:bodyPr>
            <a:lstStyle/>
            <a:p>
              <a:pPr indent="0" lvl="0" marL="0" rtl="0" algn="ctr">
                <a:lnSpc>
                  <a:spcPct val="115000"/>
                </a:lnSpc>
                <a:spcBef>
                  <a:spcPts val="0"/>
                </a:spcBef>
                <a:spcAft>
                  <a:spcPts val="500"/>
                </a:spcAft>
                <a:buClr>
                  <a:schemeClr val="dk1"/>
                </a:buClr>
                <a:buSzPts val="1100"/>
                <a:buFont typeface="Arial"/>
                <a:buNone/>
              </a:pPr>
              <a:r>
                <a:rPr lang="en" sz="1350">
                  <a:solidFill>
                    <a:schemeClr val="lt1"/>
                  </a:solidFill>
                  <a:latin typeface="Raleway"/>
                  <a:ea typeface="Raleway"/>
                  <a:cs typeface="Raleway"/>
                  <a:sym typeface="Raleway"/>
                </a:rPr>
                <a:t>Unethical storytelling.</a:t>
              </a:r>
              <a:endParaRPr/>
            </a:p>
          </p:txBody>
        </p:sp>
      </p:grpSp>
      <p:pic>
        <p:nvPicPr>
          <p:cNvPr id="30" name="Google Shape;30;p4"/>
          <p:cNvPicPr preferRelativeResize="0"/>
          <p:nvPr/>
        </p:nvPicPr>
        <p:blipFill>
          <a:blip r:embed="rId4">
            <a:alphaModFix/>
          </a:blip>
          <a:stretch>
            <a:fillRect/>
          </a:stretch>
        </p:blipFill>
        <p:spPr>
          <a:xfrm>
            <a:off x="6477375" y="3626200"/>
            <a:ext cx="1141625" cy="1166800"/>
          </a:xfrm>
          <a:prstGeom prst="rect">
            <a:avLst/>
          </a:prstGeom>
          <a:noFill/>
          <a:ln>
            <a:noFill/>
          </a:ln>
        </p:spPr>
      </p:pic>
      <p:grpSp>
        <p:nvGrpSpPr>
          <p:cNvPr id="31" name="Google Shape;31;p4"/>
          <p:cNvGrpSpPr/>
          <p:nvPr/>
        </p:nvGrpSpPr>
        <p:grpSpPr>
          <a:xfrm>
            <a:off x="4908615" y="3413219"/>
            <a:ext cx="1109400" cy="1109400"/>
            <a:chOff x="2680715" y="3406094"/>
            <a:chExt cx="1109400" cy="1109400"/>
          </a:xfrm>
        </p:grpSpPr>
        <p:sp>
          <p:nvSpPr>
            <p:cNvPr id="32" name="Google Shape;32;p4"/>
            <p:cNvSpPr/>
            <p:nvPr/>
          </p:nvSpPr>
          <p:spPr>
            <a:xfrm>
              <a:off x="2680715" y="3406094"/>
              <a:ext cx="1109400" cy="1109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2746658" y="3770425"/>
              <a:ext cx="964200" cy="4467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15000"/>
                </a:lnSpc>
                <a:spcBef>
                  <a:spcPts val="0"/>
                </a:spcBef>
                <a:spcAft>
                  <a:spcPts val="500"/>
                </a:spcAft>
                <a:buClr>
                  <a:schemeClr val="dk1"/>
                </a:buClr>
                <a:buSzPts val="1100"/>
                <a:buFont typeface="Arial"/>
                <a:buNone/>
              </a:pPr>
              <a:r>
                <a:rPr lang="en" sz="1350">
                  <a:solidFill>
                    <a:srgbClr val="FF6E14"/>
                  </a:solidFill>
                  <a:latin typeface="Raleway"/>
                  <a:ea typeface="Raleway"/>
                  <a:cs typeface="Raleway"/>
                  <a:sym typeface="Raleway"/>
                </a:rPr>
                <a:t>No call to action.</a:t>
              </a:r>
              <a:endParaRPr>
                <a:solidFill>
                  <a:srgbClr val="FF6E14"/>
                </a:solidFill>
              </a:endParaRPr>
            </a:p>
          </p:txBody>
        </p:sp>
      </p:grpSp>
      <p:pic>
        <p:nvPicPr>
          <p:cNvPr id="34" name="Google Shape;34;p4"/>
          <p:cNvPicPr preferRelativeResize="0"/>
          <p:nvPr/>
        </p:nvPicPr>
        <p:blipFill rotWithShape="1">
          <a:blip r:embed="rId5">
            <a:alphaModFix/>
          </a:blip>
          <a:srcRect b="-7192" l="0" r="0" t="0"/>
          <a:stretch/>
        </p:blipFill>
        <p:spPr>
          <a:xfrm flipH="1" rot="10800000">
            <a:off x="4346800" y="3719526"/>
            <a:ext cx="175500" cy="1034725"/>
          </a:xfrm>
          <a:prstGeom prst="rect">
            <a:avLst/>
          </a:prstGeom>
          <a:noFill/>
          <a:ln>
            <a:noFill/>
          </a:ln>
        </p:spPr>
      </p:pic>
      <p:pic>
        <p:nvPicPr>
          <p:cNvPr id="35" name="Google Shape;35;p4"/>
          <p:cNvPicPr preferRelativeResize="0"/>
          <p:nvPr/>
        </p:nvPicPr>
        <p:blipFill>
          <a:blip r:embed="rId6">
            <a:alphaModFix/>
          </a:blip>
          <a:stretch>
            <a:fillRect/>
          </a:stretch>
        </p:blipFill>
        <p:spPr>
          <a:xfrm>
            <a:off x="2749550" y="3098940"/>
            <a:ext cx="2692443" cy="200100"/>
          </a:xfrm>
          <a:prstGeom prst="rect">
            <a:avLst/>
          </a:prstGeom>
          <a:noFill/>
          <a:ln>
            <a:noFill/>
          </a:ln>
        </p:spPr>
      </p:pic>
      <p:pic>
        <p:nvPicPr>
          <p:cNvPr id="36" name="Google Shape;36;p4"/>
          <p:cNvPicPr preferRelativeResize="0"/>
          <p:nvPr/>
        </p:nvPicPr>
        <p:blipFill>
          <a:blip r:embed="rId7">
            <a:alphaModFix/>
          </a:blip>
          <a:stretch>
            <a:fillRect/>
          </a:stretch>
        </p:blipFill>
        <p:spPr>
          <a:xfrm>
            <a:off x="529425" y="1913500"/>
            <a:ext cx="7013447" cy="631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37" name="Shape 37"/>
        <p:cNvGrpSpPr/>
        <p:nvPr/>
      </p:nvGrpSpPr>
      <p:grpSpPr>
        <a:xfrm>
          <a:off x="0" y="0"/>
          <a:ext cx="0" cy="0"/>
          <a:chOff x="0" y="0"/>
          <a:chExt cx="0" cy="0"/>
        </a:xfrm>
      </p:grpSpPr>
      <p:sp>
        <p:nvSpPr>
          <p:cNvPr id="38" name="Google Shape;38;p5"/>
          <p:cNvSpPr txBox="1"/>
          <p:nvPr>
            <p:ph type="title"/>
          </p:nvPr>
        </p:nvSpPr>
        <p:spPr>
          <a:xfrm>
            <a:off x="242777" y="1396996"/>
            <a:ext cx="7554900" cy="9483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FF6E14"/>
              </a:buClr>
              <a:buSzPts val="3500"/>
              <a:buFont typeface="Nunito ExtraBold"/>
              <a:buNone/>
              <a:defRPr i="0" sz="3500">
                <a:solidFill>
                  <a:srgbClr val="FF6E14"/>
                </a:solidFill>
                <a:latin typeface="Nunito ExtraBold"/>
                <a:ea typeface="Nunito ExtraBold"/>
                <a:cs typeface="Nunito ExtraBold"/>
                <a:sym typeface="Nunito ExtraBold"/>
              </a:defRPr>
            </a:lvl1pPr>
            <a:lvl2pPr lvl="1" rtl="0" algn="ctr">
              <a:spcBef>
                <a:spcPts val="0"/>
              </a:spcBef>
              <a:spcAft>
                <a:spcPts val="0"/>
              </a:spcAft>
              <a:buSzPts val="3500"/>
              <a:buFont typeface="Nunito ExtraBold"/>
              <a:buNone/>
              <a:defRPr sz="3500">
                <a:latin typeface="Nunito ExtraBold"/>
                <a:ea typeface="Nunito ExtraBold"/>
                <a:cs typeface="Nunito ExtraBold"/>
                <a:sym typeface="Nunito ExtraBold"/>
              </a:defRPr>
            </a:lvl2pPr>
            <a:lvl3pPr lvl="2" rtl="0" algn="ctr">
              <a:spcBef>
                <a:spcPts val="0"/>
              </a:spcBef>
              <a:spcAft>
                <a:spcPts val="0"/>
              </a:spcAft>
              <a:buSzPts val="3500"/>
              <a:buFont typeface="Nunito ExtraBold"/>
              <a:buNone/>
              <a:defRPr sz="3500">
                <a:latin typeface="Nunito ExtraBold"/>
                <a:ea typeface="Nunito ExtraBold"/>
                <a:cs typeface="Nunito ExtraBold"/>
                <a:sym typeface="Nunito ExtraBold"/>
              </a:defRPr>
            </a:lvl3pPr>
            <a:lvl4pPr lvl="3" rtl="0" algn="ctr">
              <a:spcBef>
                <a:spcPts val="0"/>
              </a:spcBef>
              <a:spcAft>
                <a:spcPts val="0"/>
              </a:spcAft>
              <a:buSzPts val="3500"/>
              <a:buFont typeface="Nunito ExtraBold"/>
              <a:buNone/>
              <a:defRPr sz="3500">
                <a:latin typeface="Nunito ExtraBold"/>
                <a:ea typeface="Nunito ExtraBold"/>
                <a:cs typeface="Nunito ExtraBold"/>
                <a:sym typeface="Nunito ExtraBold"/>
              </a:defRPr>
            </a:lvl4pPr>
            <a:lvl5pPr lvl="4" rtl="0" algn="ctr">
              <a:spcBef>
                <a:spcPts val="0"/>
              </a:spcBef>
              <a:spcAft>
                <a:spcPts val="0"/>
              </a:spcAft>
              <a:buSzPts val="3500"/>
              <a:buFont typeface="Nunito ExtraBold"/>
              <a:buNone/>
              <a:defRPr sz="3500">
                <a:latin typeface="Nunito ExtraBold"/>
                <a:ea typeface="Nunito ExtraBold"/>
                <a:cs typeface="Nunito ExtraBold"/>
                <a:sym typeface="Nunito ExtraBold"/>
              </a:defRPr>
            </a:lvl5pPr>
            <a:lvl6pPr lvl="5" rtl="0" algn="ctr">
              <a:spcBef>
                <a:spcPts val="0"/>
              </a:spcBef>
              <a:spcAft>
                <a:spcPts val="0"/>
              </a:spcAft>
              <a:buSzPts val="3500"/>
              <a:buFont typeface="Nunito ExtraBold"/>
              <a:buNone/>
              <a:defRPr sz="3500">
                <a:latin typeface="Nunito ExtraBold"/>
                <a:ea typeface="Nunito ExtraBold"/>
                <a:cs typeface="Nunito ExtraBold"/>
                <a:sym typeface="Nunito ExtraBold"/>
              </a:defRPr>
            </a:lvl6pPr>
            <a:lvl7pPr lvl="6" rtl="0" algn="ctr">
              <a:spcBef>
                <a:spcPts val="0"/>
              </a:spcBef>
              <a:spcAft>
                <a:spcPts val="0"/>
              </a:spcAft>
              <a:buSzPts val="3500"/>
              <a:buFont typeface="Nunito ExtraBold"/>
              <a:buNone/>
              <a:defRPr sz="3500">
                <a:latin typeface="Nunito ExtraBold"/>
                <a:ea typeface="Nunito ExtraBold"/>
                <a:cs typeface="Nunito ExtraBold"/>
                <a:sym typeface="Nunito ExtraBold"/>
              </a:defRPr>
            </a:lvl7pPr>
            <a:lvl8pPr lvl="7" rtl="0" algn="ctr">
              <a:spcBef>
                <a:spcPts val="0"/>
              </a:spcBef>
              <a:spcAft>
                <a:spcPts val="0"/>
              </a:spcAft>
              <a:buSzPts val="3500"/>
              <a:buFont typeface="Nunito ExtraBold"/>
              <a:buNone/>
              <a:defRPr sz="3500">
                <a:latin typeface="Nunito ExtraBold"/>
                <a:ea typeface="Nunito ExtraBold"/>
                <a:cs typeface="Nunito ExtraBold"/>
                <a:sym typeface="Nunito ExtraBold"/>
              </a:defRPr>
            </a:lvl8pPr>
            <a:lvl9pPr lvl="8" rtl="0" algn="ctr">
              <a:spcBef>
                <a:spcPts val="0"/>
              </a:spcBef>
              <a:spcAft>
                <a:spcPts val="0"/>
              </a:spcAft>
              <a:buSzPts val="3500"/>
              <a:buFont typeface="Nunito ExtraBold"/>
              <a:buNone/>
              <a:defRPr sz="3500">
                <a:latin typeface="Nunito ExtraBold"/>
                <a:ea typeface="Nunito ExtraBold"/>
                <a:cs typeface="Nunito ExtraBold"/>
                <a:sym typeface="Nunito ExtraBold"/>
              </a:defRPr>
            </a:lvl9pPr>
          </a:lstStyle>
          <a:p/>
        </p:txBody>
      </p:sp>
      <p:sp>
        <p:nvSpPr>
          <p:cNvPr id="39" name="Google Shape;39;p5"/>
          <p:cNvSpPr txBox="1"/>
          <p:nvPr>
            <p:ph idx="1" type="subTitle"/>
          </p:nvPr>
        </p:nvSpPr>
        <p:spPr>
          <a:xfrm>
            <a:off x="5194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0" name="Google Shape;40;p5"/>
          <p:cNvSpPr txBox="1"/>
          <p:nvPr>
            <p:ph idx="2" type="subTitle"/>
          </p:nvPr>
        </p:nvSpPr>
        <p:spPr>
          <a:xfrm>
            <a:off x="5194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1" name="Google Shape;41;p5"/>
          <p:cNvSpPr txBox="1"/>
          <p:nvPr>
            <p:ph idx="3" type="subTitle"/>
          </p:nvPr>
        </p:nvSpPr>
        <p:spPr>
          <a:xfrm>
            <a:off x="28813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2" name="Google Shape;42;p5"/>
          <p:cNvSpPr txBox="1"/>
          <p:nvPr>
            <p:ph idx="4" type="subTitle"/>
          </p:nvPr>
        </p:nvSpPr>
        <p:spPr>
          <a:xfrm>
            <a:off x="28813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3" name="Google Shape;43;p5"/>
          <p:cNvSpPr txBox="1"/>
          <p:nvPr>
            <p:ph idx="5" type="subTitle"/>
          </p:nvPr>
        </p:nvSpPr>
        <p:spPr>
          <a:xfrm>
            <a:off x="5252220"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4" name="Google Shape;44;p5"/>
          <p:cNvSpPr txBox="1"/>
          <p:nvPr>
            <p:ph idx="6" type="subTitle"/>
          </p:nvPr>
        </p:nvSpPr>
        <p:spPr>
          <a:xfrm>
            <a:off x="5252225"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5" name="Google Shape;45;p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6" name="Google Shape;46;p5"/>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 Only_1_1">
    <p:spTree>
      <p:nvGrpSpPr>
        <p:cNvPr id="47" name="Shape 47"/>
        <p:cNvGrpSpPr/>
        <p:nvPr/>
      </p:nvGrpSpPr>
      <p:grpSpPr>
        <a:xfrm>
          <a:off x="0" y="0"/>
          <a:ext cx="0" cy="0"/>
          <a:chOff x="0" y="0"/>
          <a:chExt cx="0" cy="0"/>
        </a:xfrm>
      </p:grpSpPr>
      <p:sp>
        <p:nvSpPr>
          <p:cNvPr id="48" name="Google Shape;48;p6"/>
          <p:cNvSpPr txBox="1"/>
          <p:nvPr>
            <p:ph type="title"/>
          </p:nvPr>
        </p:nvSpPr>
        <p:spPr>
          <a:xfrm>
            <a:off x="519450" y="1184200"/>
            <a:ext cx="2435100" cy="1756500"/>
          </a:xfrm>
          <a:prstGeom prst="rect">
            <a:avLst/>
          </a:prstGeom>
          <a:noFill/>
          <a:ln>
            <a:noFill/>
          </a:ln>
        </p:spPr>
        <p:txBody>
          <a:bodyPr anchorCtr="0" anchor="t" bIns="0" lIns="0" spcFirstLastPara="1" rIns="0" wrap="square" tIns="0">
            <a:spAutoFit/>
          </a:bodyPr>
          <a:lstStyle>
            <a:lvl1pPr lvl="0" rtl="0">
              <a:lnSpc>
                <a:spcPct val="90000"/>
              </a:lnSpc>
              <a:spcBef>
                <a:spcPts val="0"/>
              </a:spcBef>
              <a:spcAft>
                <a:spcPts val="0"/>
              </a:spcAft>
              <a:buClr>
                <a:srgbClr val="3F51F5"/>
              </a:buClr>
              <a:buSzPts val="3500"/>
              <a:buFont typeface="Nunito ExtraBold"/>
              <a:buNone/>
              <a:defRPr i="0" sz="3500">
                <a:solidFill>
                  <a:srgbClr val="3F51F5"/>
                </a:solidFill>
                <a:latin typeface="Nunito ExtraBold"/>
                <a:ea typeface="Nunito ExtraBold"/>
                <a:cs typeface="Nunito ExtraBold"/>
                <a:sym typeface="Nunito ExtraBold"/>
              </a:defRPr>
            </a:lvl1pPr>
            <a:lvl2pPr lvl="1"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2pPr>
            <a:lvl3pPr lvl="2"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3pPr>
            <a:lvl4pPr lvl="3"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4pPr>
            <a:lvl5pPr lvl="4"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5pPr>
            <a:lvl6pPr lvl="5"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6pPr>
            <a:lvl7pPr lvl="6"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7pPr>
            <a:lvl8pPr lvl="7"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8pPr>
            <a:lvl9pPr lvl="8"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9pPr>
          </a:lstStyle>
          <a:p/>
        </p:txBody>
      </p:sp>
      <p:sp>
        <p:nvSpPr>
          <p:cNvPr id="49" name="Google Shape;49;p6"/>
          <p:cNvSpPr txBox="1"/>
          <p:nvPr>
            <p:ph idx="1" type="subTitle"/>
          </p:nvPr>
        </p:nvSpPr>
        <p:spPr>
          <a:xfrm>
            <a:off x="5325120" y="1567271"/>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50" name="Google Shape;50;p6"/>
          <p:cNvSpPr txBox="1"/>
          <p:nvPr>
            <p:ph idx="2" type="subTitle"/>
          </p:nvPr>
        </p:nvSpPr>
        <p:spPr>
          <a:xfrm>
            <a:off x="5325125" y="1243525"/>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51" name="Google Shape;51;p6"/>
          <p:cNvSpPr txBox="1"/>
          <p:nvPr>
            <p:ph idx="3" type="subTitle"/>
          </p:nvPr>
        </p:nvSpPr>
        <p:spPr>
          <a:xfrm>
            <a:off x="519450" y="4290425"/>
            <a:ext cx="2874000" cy="911700"/>
          </a:xfrm>
          <a:prstGeom prst="rect">
            <a:avLst/>
          </a:prstGeom>
          <a:noFill/>
          <a:ln>
            <a:noFill/>
          </a:ln>
        </p:spPr>
        <p:txBody>
          <a:bodyPr anchorCtr="0" anchor="t" bIns="0" lIns="0" spcFirstLastPara="1" rIns="0" wrap="square" tIns="0">
            <a:spAutoFit/>
          </a:bodyPr>
          <a:lstStyle>
            <a:lvl1pPr lvl="0" rtl="0">
              <a:spcBef>
                <a:spcPts val="0"/>
              </a:spcBef>
              <a:spcAft>
                <a:spcPts val="0"/>
              </a:spcAft>
              <a:buClr>
                <a:schemeClr val="lt1"/>
              </a:buClr>
              <a:buSzPts val="1600"/>
              <a:buFont typeface="Nunito ExtraBold"/>
              <a:buNone/>
              <a:defRPr sz="1600">
                <a:solidFill>
                  <a:schemeClr val="lt1"/>
                </a:solidFill>
                <a:latin typeface="Nunito ExtraBold"/>
                <a:ea typeface="Nunito ExtraBold"/>
                <a:cs typeface="Nunito ExtraBold"/>
                <a:sym typeface="Nunito ExtraBold"/>
              </a:defRPr>
            </a:lvl1pPr>
            <a:lvl2pPr lvl="1"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2pPr>
            <a:lvl3pPr lvl="2"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3pPr>
            <a:lvl4pPr lvl="3"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4pPr>
            <a:lvl5pPr lvl="4"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5pPr>
            <a:lvl6pPr lvl="5"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6pPr>
            <a:lvl7pPr lvl="6"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7pPr>
            <a:lvl8pPr lvl="7"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8pPr>
            <a:lvl9pPr lvl="8"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9pPr>
          </a:lstStyle>
          <a:p/>
        </p:txBody>
      </p:sp>
      <p:sp>
        <p:nvSpPr>
          <p:cNvPr id="52" name="Google Shape;52;p6"/>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53" name="Google Shape;53;p6"/>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
        <p:nvSpPr>
          <p:cNvPr id="54" name="Google Shape;54;p6"/>
          <p:cNvSpPr txBox="1"/>
          <p:nvPr>
            <p:ph idx="4" type="subTitle"/>
          </p:nvPr>
        </p:nvSpPr>
        <p:spPr>
          <a:xfrm>
            <a:off x="212427" y="5505673"/>
            <a:ext cx="2966700" cy="942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59585B"/>
              </a:buClr>
              <a:buSzPts val="550"/>
              <a:buFont typeface="Raleway"/>
              <a:buNone/>
              <a:defRPr sz="55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55" name="Google Shape;55;p6"/>
          <p:cNvSpPr txBox="1"/>
          <p:nvPr>
            <p:ph idx="5" type="title"/>
          </p:nvPr>
        </p:nvSpPr>
        <p:spPr>
          <a:xfrm>
            <a:off x="2791950" y="1184200"/>
            <a:ext cx="2435100" cy="1756500"/>
          </a:xfrm>
          <a:prstGeom prst="rect">
            <a:avLst/>
          </a:prstGeom>
          <a:noFill/>
          <a:ln>
            <a:noFill/>
          </a:ln>
        </p:spPr>
        <p:txBody>
          <a:bodyPr anchorCtr="0" anchor="t" bIns="0" lIns="0" spcFirstLastPara="1" rIns="0" wrap="square" tIns="0">
            <a:spAutoFit/>
          </a:bodyPr>
          <a:lstStyle>
            <a:lvl1pPr lvl="0" rtl="0" algn="ctr">
              <a:lnSpc>
                <a:spcPct val="90000"/>
              </a:lnSpc>
              <a:spcBef>
                <a:spcPts val="0"/>
              </a:spcBef>
              <a:spcAft>
                <a:spcPts val="0"/>
              </a:spcAft>
              <a:buClr>
                <a:srgbClr val="3F51F5"/>
              </a:buClr>
              <a:buSzPts val="3500"/>
              <a:buFont typeface="Nunito ExtraBold"/>
              <a:buNone/>
              <a:defRPr i="0" sz="3500">
                <a:solidFill>
                  <a:srgbClr val="3F51F5"/>
                </a:solidFill>
                <a:latin typeface="Nunito ExtraBold"/>
                <a:ea typeface="Nunito ExtraBold"/>
                <a:cs typeface="Nunito ExtraBold"/>
                <a:sym typeface="Nunito ExtraBold"/>
              </a:defRPr>
            </a:lvl1pPr>
            <a:lvl2pPr lvl="1"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2pPr>
            <a:lvl3pPr lvl="2"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3pPr>
            <a:lvl4pPr lvl="3"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4pPr>
            <a:lvl5pPr lvl="4"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5pPr>
            <a:lvl6pPr lvl="5"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6pPr>
            <a:lvl7pPr lvl="6"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7pPr>
            <a:lvl8pPr lvl="7"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8pPr>
            <a:lvl9pPr lvl="8"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9pPr>
          </a:lstStyle>
          <a:p/>
        </p:txBody>
      </p:sp>
      <p:sp>
        <p:nvSpPr>
          <p:cNvPr id="56" name="Google Shape;56;p6"/>
          <p:cNvSpPr txBox="1"/>
          <p:nvPr>
            <p:ph idx="6" type="subTitle"/>
          </p:nvPr>
        </p:nvSpPr>
        <p:spPr>
          <a:xfrm>
            <a:off x="519450" y="3512075"/>
            <a:ext cx="2874000" cy="9117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1pPr>
            <a:lvl2pPr lvl="1"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2pPr>
            <a:lvl3pPr lvl="2"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3pPr>
            <a:lvl4pPr lvl="3"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4pPr>
            <a:lvl5pPr lvl="4"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5pPr>
            <a:lvl6pPr lvl="5"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6pPr>
            <a:lvl7pPr lvl="6"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7pPr>
            <a:lvl8pPr lvl="7"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8pPr>
            <a:lvl9pPr lvl="8"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9pPr>
          </a:lstStyle>
          <a:p/>
        </p:txBody>
      </p:sp>
      <p:sp>
        <p:nvSpPr>
          <p:cNvPr id="57" name="Google Shape;57;p6"/>
          <p:cNvSpPr txBox="1"/>
          <p:nvPr>
            <p:ph idx="7" type="subTitle"/>
          </p:nvPr>
        </p:nvSpPr>
        <p:spPr>
          <a:xfrm>
            <a:off x="5325120" y="2509846"/>
            <a:ext cx="2256300" cy="14175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18525" y="214363"/>
            <a:ext cx="7582751" cy="5229853"/>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D3E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 name="Google Shape;7;p1"/>
          <p:cNvSpPr/>
          <p:nvPr/>
        </p:nvSpPr>
        <p:spPr>
          <a:xfrm>
            <a:off x="0" y="0"/>
            <a:ext cx="8018048" cy="428463"/>
          </a:xfrm>
          <a:custGeom>
            <a:rect b="b" l="l" r="r" t="t"/>
            <a:pathLst>
              <a:path extrusionOk="0" h="571500" w="10692130">
                <a:moveTo>
                  <a:pt x="10692003" y="0"/>
                </a:moveTo>
                <a:lnTo>
                  <a:pt x="0" y="0"/>
                </a:lnTo>
                <a:lnTo>
                  <a:pt x="0" y="571500"/>
                </a:lnTo>
                <a:lnTo>
                  <a:pt x="10692003" y="571500"/>
                </a:lnTo>
                <a:lnTo>
                  <a:pt x="10692003"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 name="Google Shape;8;p1"/>
          <p:cNvSpPr txBox="1"/>
          <p:nvPr/>
        </p:nvSpPr>
        <p:spPr>
          <a:xfrm>
            <a:off x="218534" y="139550"/>
            <a:ext cx="7582800" cy="1635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000">
                <a:solidFill>
                  <a:schemeClr val="lt1"/>
                </a:solidFill>
                <a:latin typeface="Nunito ExtraBold"/>
                <a:ea typeface="Nunito ExtraBold"/>
                <a:cs typeface="Nunito ExtraBold"/>
                <a:sym typeface="Nunito ExtraBold"/>
              </a:rPr>
              <a:t>Unit</a:t>
            </a:r>
            <a:r>
              <a:rPr lang="en" sz="1000">
                <a:solidFill>
                  <a:schemeClr val="lt1"/>
                </a:solidFill>
                <a:latin typeface="Nunito ExtraBold"/>
                <a:ea typeface="Nunito ExtraBold"/>
                <a:cs typeface="Nunito ExtraBold"/>
                <a:sym typeface="Nunito ExtraBold"/>
              </a:rPr>
              <a:t> 3.3</a:t>
            </a:r>
            <a:r>
              <a:rPr lang="en" sz="1000">
                <a:solidFill>
                  <a:schemeClr val="lt1"/>
                </a:solidFill>
                <a:latin typeface="Nunito ExtraLight"/>
                <a:ea typeface="Nunito ExtraLight"/>
                <a:cs typeface="Nunito ExtraLight"/>
                <a:sym typeface="Nunito ExtraLight"/>
              </a:rPr>
              <a:t>  </a:t>
            </a:r>
            <a:r>
              <a:rPr lang="en" sz="1000">
                <a:solidFill>
                  <a:schemeClr val="lt1"/>
                </a:solidFill>
                <a:latin typeface="Raleway"/>
                <a:ea typeface="Raleway"/>
                <a:cs typeface="Raleway"/>
                <a:sym typeface="Raleway"/>
              </a:rPr>
              <a:t>Engaging with Policymakers</a:t>
            </a:r>
            <a:endParaRPr sz="1000">
              <a:solidFill>
                <a:schemeClr val="lt1"/>
              </a:solidFill>
              <a:latin typeface="Raleway Medium"/>
              <a:ea typeface="Raleway Medium"/>
              <a:cs typeface="Raleway Medium"/>
              <a:sym typeface="Raleway Medium"/>
            </a:endParaRPr>
          </a:p>
        </p:txBody>
      </p:sp>
      <p:sp>
        <p:nvSpPr>
          <p:cNvPr id="9" name="Google Shape;9;p1"/>
          <p:cNvSpPr txBox="1"/>
          <p:nvPr/>
        </p:nvSpPr>
        <p:spPr>
          <a:xfrm>
            <a:off x="4823601" y="5505673"/>
            <a:ext cx="2966700" cy="94200"/>
          </a:xfrm>
          <a:prstGeom prst="rect">
            <a:avLst/>
          </a:prstGeom>
          <a:noFill/>
          <a:ln>
            <a:noFill/>
          </a:ln>
        </p:spPr>
        <p:txBody>
          <a:bodyPr anchorCtr="0" anchor="t" bIns="0" lIns="0" spcFirstLastPara="1" rIns="0" wrap="square" tIns="9525">
            <a:spAutoFit/>
          </a:bodyPr>
          <a:lstStyle/>
          <a:p>
            <a:pPr indent="0" lvl="0" marL="0" rtl="0" algn="r">
              <a:lnSpc>
                <a:spcPct val="115000"/>
              </a:lnSpc>
              <a:spcBef>
                <a:spcPts val="0"/>
              </a:spcBef>
              <a:spcAft>
                <a:spcPts val="0"/>
              </a:spcAft>
              <a:buSzPts val="1100"/>
              <a:buNone/>
            </a:pPr>
            <a:r>
              <a:rPr lang="en" sz="550">
                <a:solidFill>
                  <a:srgbClr val="59585B"/>
                </a:solidFill>
                <a:latin typeface="Source Sans Pro"/>
                <a:ea typeface="Source Sans Pro"/>
                <a:cs typeface="Source Sans Pro"/>
                <a:sym typeface="Source Sans Pro"/>
              </a:rPr>
              <a:t>©</a:t>
            </a:r>
            <a:r>
              <a:rPr lang="en" sz="550">
                <a:solidFill>
                  <a:srgbClr val="59585B"/>
                </a:solidFill>
                <a:latin typeface="Raleway"/>
                <a:ea typeface="Raleway"/>
                <a:cs typeface="Raleway"/>
                <a:sym typeface="Raleway"/>
              </a:rPr>
              <a:t>2022 POPULATION REFERENCE BUREAU, ALL RIGHTS RESERVED  |  PRB.ORG</a:t>
            </a:r>
            <a:endParaRPr sz="500">
              <a:solidFill>
                <a:srgbClr val="59585B"/>
              </a:solidFill>
              <a:latin typeface="Source Sans Pro"/>
              <a:ea typeface="Source Sans Pro"/>
              <a:cs typeface="Source Sans Pro"/>
              <a:sym typeface="Source Sans Pro"/>
            </a:endParaRPr>
          </a:p>
        </p:txBody>
      </p:sp>
      <p:sp>
        <p:nvSpPr>
          <p:cNvPr id="10" name="Google Shape;10;p1"/>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 Id="rId10" Type="http://schemas.openxmlformats.org/officeDocument/2006/relationships/image" Target="../media/image22.png"/><Relationship Id="rId9"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7.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8.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5.jpg"/><Relationship Id="rId4" Type="http://schemas.openxmlformats.org/officeDocument/2006/relationships/image" Target="../media/image11.pn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0.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 name="Shape 61"/>
        <p:cNvGrpSpPr/>
        <p:nvPr/>
      </p:nvGrpSpPr>
      <p:grpSpPr>
        <a:xfrm>
          <a:off x="0" y="0"/>
          <a:ext cx="0" cy="0"/>
          <a:chOff x="0" y="0"/>
          <a:chExt cx="0" cy="0"/>
        </a:xfrm>
      </p:grpSpPr>
      <p:sp>
        <p:nvSpPr>
          <p:cNvPr id="62" name="Google Shape;62;p7"/>
          <p:cNvSpPr/>
          <p:nvPr/>
        </p:nvSpPr>
        <p:spPr>
          <a:xfrm>
            <a:off x="0" y="0"/>
            <a:ext cx="8017800" cy="5670000"/>
          </a:xfrm>
          <a:prstGeom prst="rect">
            <a:avLst/>
          </a:prstGeom>
          <a:solidFill>
            <a:srgbClr val="D3E3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a:off x="288450" y="271975"/>
            <a:ext cx="7508100" cy="5167500"/>
          </a:xfrm>
          <a:prstGeom prst="rect">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flipH="1" rot="5400000">
            <a:off x="3236875" y="883456"/>
            <a:ext cx="4866567" cy="4252776"/>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65" name="Google Shape;65;p7"/>
          <p:cNvSpPr txBox="1"/>
          <p:nvPr/>
        </p:nvSpPr>
        <p:spPr>
          <a:xfrm>
            <a:off x="773479" y="1620882"/>
            <a:ext cx="4852200" cy="659400"/>
          </a:xfrm>
          <a:prstGeom prst="rect">
            <a:avLst/>
          </a:prstGeom>
          <a:noFill/>
          <a:ln>
            <a:noFill/>
          </a:ln>
        </p:spPr>
        <p:txBody>
          <a:bodyPr anchorCtr="0" anchor="t" bIns="0" lIns="0" spcFirstLastPara="1" rIns="0" wrap="square" tIns="12850">
            <a:spAutoFit/>
          </a:bodyPr>
          <a:lstStyle/>
          <a:p>
            <a:pPr indent="0" lvl="0" marL="12700" marR="0" rtl="0" algn="l">
              <a:lnSpc>
                <a:spcPct val="70000"/>
              </a:lnSpc>
              <a:spcBef>
                <a:spcPts val="0"/>
              </a:spcBef>
              <a:spcAft>
                <a:spcPts val="0"/>
              </a:spcAft>
              <a:buNone/>
            </a:pPr>
            <a:r>
              <a:rPr lang="en" sz="6000">
                <a:solidFill>
                  <a:srgbClr val="FFFFFF"/>
                </a:solidFill>
                <a:latin typeface="Nunito ExtraBold"/>
                <a:ea typeface="Nunito ExtraBold"/>
                <a:cs typeface="Nunito ExtraBold"/>
                <a:sym typeface="Nunito ExtraBold"/>
              </a:rPr>
              <a:t>Policymakers</a:t>
            </a:r>
            <a:endParaRPr sz="6000">
              <a:solidFill>
                <a:schemeClr val="dk1"/>
              </a:solidFill>
              <a:latin typeface="Nunito ExtraBold"/>
              <a:ea typeface="Nunito ExtraBold"/>
              <a:cs typeface="Nunito ExtraBold"/>
              <a:sym typeface="Nunito ExtraBold"/>
            </a:endParaRPr>
          </a:p>
        </p:txBody>
      </p:sp>
      <p:sp>
        <p:nvSpPr>
          <p:cNvPr id="66" name="Google Shape;66;p7"/>
          <p:cNvSpPr txBox="1"/>
          <p:nvPr>
            <p:ph idx="1" type="body"/>
          </p:nvPr>
        </p:nvSpPr>
        <p:spPr>
          <a:xfrm>
            <a:off x="782167" y="1095300"/>
            <a:ext cx="5505300" cy="420900"/>
          </a:xfrm>
          <a:prstGeom prst="rect">
            <a:avLst/>
          </a:prstGeom>
          <a:noFill/>
          <a:ln>
            <a:noFill/>
          </a:ln>
        </p:spPr>
        <p:txBody>
          <a:bodyPr anchorCtr="0" anchor="t" bIns="0" lIns="0" spcFirstLastPara="1" rIns="0" wrap="square" tIns="11425">
            <a:spAutoFit/>
          </a:bodyPr>
          <a:lstStyle/>
          <a:p>
            <a:pPr indent="0" lvl="0" marL="12700" rtl="0" algn="l">
              <a:lnSpc>
                <a:spcPct val="70000"/>
              </a:lnSpc>
              <a:spcBef>
                <a:spcPts val="0"/>
              </a:spcBef>
              <a:spcAft>
                <a:spcPts val="0"/>
              </a:spcAft>
              <a:buNone/>
            </a:pPr>
            <a:r>
              <a:rPr lang="en" sz="3800">
                <a:solidFill>
                  <a:srgbClr val="D3E3F1"/>
                </a:solidFill>
              </a:rPr>
              <a:t>Engaging with</a:t>
            </a:r>
            <a:endParaRPr sz="3800">
              <a:solidFill>
                <a:srgbClr val="D3E3F1"/>
              </a:solidFill>
              <a:latin typeface="Nunito ExtraBold"/>
              <a:ea typeface="Nunito ExtraBold"/>
              <a:cs typeface="Nunito ExtraBold"/>
              <a:sym typeface="Nunito ExtraBold"/>
            </a:endParaRPr>
          </a:p>
        </p:txBody>
      </p:sp>
      <p:sp>
        <p:nvSpPr>
          <p:cNvPr id="67" name="Google Shape;67;p7"/>
          <p:cNvSpPr txBox="1"/>
          <p:nvPr/>
        </p:nvSpPr>
        <p:spPr>
          <a:xfrm>
            <a:off x="818518" y="755049"/>
            <a:ext cx="1533900" cy="2406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500">
                <a:solidFill>
                  <a:srgbClr val="FFFFFF"/>
                </a:solidFill>
                <a:latin typeface="Nunito ExtraBold"/>
                <a:ea typeface="Nunito ExtraBold"/>
                <a:cs typeface="Nunito ExtraBold"/>
                <a:sym typeface="Nunito ExtraBold"/>
              </a:rPr>
              <a:t>Unit </a:t>
            </a:r>
            <a:r>
              <a:rPr lang="en" sz="1500">
                <a:solidFill>
                  <a:srgbClr val="FFFFFF"/>
                </a:solidFill>
                <a:latin typeface="Nunito ExtraBold"/>
                <a:ea typeface="Nunito ExtraBold"/>
                <a:cs typeface="Nunito ExtraBold"/>
                <a:sym typeface="Nunito ExtraBold"/>
              </a:rPr>
              <a:t>3.3</a:t>
            </a:r>
            <a:endParaRPr sz="1500">
              <a:solidFill>
                <a:schemeClr val="dk1"/>
              </a:solidFill>
              <a:latin typeface="Nunito ExtraBold"/>
              <a:ea typeface="Nunito ExtraBold"/>
              <a:cs typeface="Nunito ExtraBold"/>
              <a:sym typeface="Nunito ExtraBold"/>
            </a:endParaRPr>
          </a:p>
        </p:txBody>
      </p:sp>
      <p:sp>
        <p:nvSpPr>
          <p:cNvPr id="68" name="Google Shape;68;p7"/>
          <p:cNvSpPr txBox="1"/>
          <p:nvPr/>
        </p:nvSpPr>
        <p:spPr>
          <a:xfrm>
            <a:off x="7761334" y="2752452"/>
            <a:ext cx="85237" cy="179003"/>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000">
                <a:solidFill>
                  <a:srgbClr val="FFFFFF"/>
                </a:solidFill>
                <a:latin typeface="Raleway"/>
                <a:ea typeface="Raleway"/>
                <a:cs typeface="Raleway"/>
                <a:sym typeface="Raleway"/>
              </a:rPr>
              <a:t>1</a:t>
            </a:r>
            <a:endParaRPr sz="1000">
              <a:solidFill>
                <a:schemeClr val="dk1"/>
              </a:solidFill>
              <a:latin typeface="Raleway"/>
              <a:ea typeface="Raleway"/>
              <a:cs typeface="Raleway"/>
              <a:sym typeface="Raleway"/>
            </a:endParaRPr>
          </a:p>
        </p:txBody>
      </p:sp>
      <p:sp>
        <p:nvSpPr>
          <p:cNvPr id="69" name="Google Shape;69;p7"/>
          <p:cNvSpPr txBox="1"/>
          <p:nvPr/>
        </p:nvSpPr>
        <p:spPr>
          <a:xfrm>
            <a:off x="288287" y="5483267"/>
            <a:ext cx="826200" cy="86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500">
                <a:solidFill>
                  <a:srgbClr val="59585B"/>
                </a:solidFill>
                <a:latin typeface="Source Sans Pro"/>
                <a:ea typeface="Source Sans Pro"/>
                <a:cs typeface="Source Sans Pro"/>
                <a:sym typeface="Source Sans Pro"/>
              </a:rPr>
              <a:t>IMAGE: SHUTTERSTOCK</a:t>
            </a:r>
            <a:endParaRPr sz="500">
              <a:solidFill>
                <a:schemeClr val="dk1"/>
              </a:solidFill>
              <a:latin typeface="Source Sans Pro"/>
              <a:ea typeface="Source Sans Pro"/>
              <a:cs typeface="Source Sans Pro"/>
              <a:sym typeface="Source Sans Pro"/>
            </a:endParaRPr>
          </a:p>
        </p:txBody>
      </p:sp>
      <p:sp>
        <p:nvSpPr>
          <p:cNvPr id="70" name="Google Shape;70;p7"/>
          <p:cNvSpPr/>
          <p:nvPr/>
        </p:nvSpPr>
        <p:spPr>
          <a:xfrm>
            <a:off x="0" y="748729"/>
            <a:ext cx="480948" cy="961640"/>
          </a:xfrm>
          <a:custGeom>
            <a:rect b="b" l="l" r="r" t="t"/>
            <a:pathLst>
              <a:path extrusionOk="0" h="1282700" w="641350">
                <a:moveTo>
                  <a:pt x="0" y="0"/>
                </a:moveTo>
                <a:lnTo>
                  <a:pt x="0" y="1282699"/>
                </a:lnTo>
                <a:lnTo>
                  <a:pt x="47864" y="1280940"/>
                </a:lnTo>
                <a:lnTo>
                  <a:pt x="94772" y="1275746"/>
                </a:lnTo>
                <a:lnTo>
                  <a:pt x="140602" y="1267239"/>
                </a:lnTo>
                <a:lnTo>
                  <a:pt x="185228" y="1255545"/>
                </a:lnTo>
                <a:lnTo>
                  <a:pt x="228527" y="1240787"/>
                </a:lnTo>
                <a:lnTo>
                  <a:pt x="270374" y="1223090"/>
                </a:lnTo>
                <a:lnTo>
                  <a:pt x="310646" y="1202577"/>
                </a:lnTo>
                <a:lnTo>
                  <a:pt x="349219" y="1179373"/>
                </a:lnTo>
                <a:lnTo>
                  <a:pt x="385968" y="1153601"/>
                </a:lnTo>
                <a:lnTo>
                  <a:pt x="420770" y="1125386"/>
                </a:lnTo>
                <a:lnTo>
                  <a:pt x="453501" y="1094851"/>
                </a:lnTo>
                <a:lnTo>
                  <a:pt x="484036" y="1062120"/>
                </a:lnTo>
                <a:lnTo>
                  <a:pt x="512251" y="1027318"/>
                </a:lnTo>
                <a:lnTo>
                  <a:pt x="538023" y="990569"/>
                </a:lnTo>
                <a:lnTo>
                  <a:pt x="561227" y="951996"/>
                </a:lnTo>
                <a:lnTo>
                  <a:pt x="581740" y="911724"/>
                </a:lnTo>
                <a:lnTo>
                  <a:pt x="599437" y="869877"/>
                </a:lnTo>
                <a:lnTo>
                  <a:pt x="614195" y="826578"/>
                </a:lnTo>
                <a:lnTo>
                  <a:pt x="625889" y="781952"/>
                </a:lnTo>
                <a:lnTo>
                  <a:pt x="634396" y="736122"/>
                </a:lnTo>
                <a:lnTo>
                  <a:pt x="639590" y="689214"/>
                </a:lnTo>
                <a:lnTo>
                  <a:pt x="641350" y="641349"/>
                </a:lnTo>
                <a:lnTo>
                  <a:pt x="639590" y="593485"/>
                </a:lnTo>
                <a:lnTo>
                  <a:pt x="634396" y="546577"/>
                </a:lnTo>
                <a:lnTo>
                  <a:pt x="625889" y="500747"/>
                </a:lnTo>
                <a:lnTo>
                  <a:pt x="614195" y="456121"/>
                </a:lnTo>
                <a:lnTo>
                  <a:pt x="599437" y="412822"/>
                </a:lnTo>
                <a:lnTo>
                  <a:pt x="581740" y="370975"/>
                </a:lnTo>
                <a:lnTo>
                  <a:pt x="561227" y="330703"/>
                </a:lnTo>
                <a:lnTo>
                  <a:pt x="538023" y="292130"/>
                </a:lnTo>
                <a:lnTo>
                  <a:pt x="512251" y="255381"/>
                </a:lnTo>
                <a:lnTo>
                  <a:pt x="484036" y="220579"/>
                </a:lnTo>
                <a:lnTo>
                  <a:pt x="453501" y="187848"/>
                </a:lnTo>
                <a:lnTo>
                  <a:pt x="420770" y="157313"/>
                </a:lnTo>
                <a:lnTo>
                  <a:pt x="385968" y="129098"/>
                </a:lnTo>
                <a:lnTo>
                  <a:pt x="349219" y="103326"/>
                </a:lnTo>
                <a:lnTo>
                  <a:pt x="310646" y="80122"/>
                </a:lnTo>
                <a:lnTo>
                  <a:pt x="270374" y="59609"/>
                </a:lnTo>
                <a:lnTo>
                  <a:pt x="228527" y="41912"/>
                </a:lnTo>
                <a:lnTo>
                  <a:pt x="185228" y="27154"/>
                </a:lnTo>
                <a:lnTo>
                  <a:pt x="140602" y="15460"/>
                </a:lnTo>
                <a:lnTo>
                  <a:pt x="94772" y="6953"/>
                </a:lnTo>
                <a:lnTo>
                  <a:pt x="47864" y="1759"/>
                </a:lnTo>
                <a:lnTo>
                  <a:pt x="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1" name="Google Shape;71;p7"/>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2" name="Google Shape;72;p7"/>
          <p:cNvSpPr txBox="1"/>
          <p:nvPr>
            <p:ph idx="12" type="sldNum"/>
          </p:nvPr>
        </p:nvSpPr>
        <p:spPr>
          <a:xfrm>
            <a:off x="7511283" y="2740600"/>
            <a:ext cx="3990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73" name="Google Shape;73;p7"/>
          <p:cNvPicPr preferRelativeResize="0"/>
          <p:nvPr/>
        </p:nvPicPr>
        <p:blipFill rotWithShape="1">
          <a:blip r:embed="rId3">
            <a:alphaModFix/>
          </a:blip>
          <a:srcRect b="0" l="33324" r="0" t="0"/>
          <a:stretch/>
        </p:blipFill>
        <p:spPr>
          <a:xfrm>
            <a:off x="793214" y="2366926"/>
            <a:ext cx="1467575" cy="200100"/>
          </a:xfrm>
          <a:prstGeom prst="rect">
            <a:avLst/>
          </a:prstGeom>
          <a:noFill/>
          <a:ln>
            <a:noFill/>
          </a:ln>
        </p:spPr>
      </p:pic>
      <p:pic>
        <p:nvPicPr>
          <p:cNvPr id="74" name="Google Shape;74;p7"/>
          <p:cNvPicPr preferRelativeResize="0"/>
          <p:nvPr/>
        </p:nvPicPr>
        <p:blipFill rotWithShape="1">
          <a:blip r:embed="rId4">
            <a:alphaModFix/>
          </a:blip>
          <a:srcRect b="39" l="0" r="4707" t="29"/>
          <a:stretch/>
        </p:blipFill>
        <p:spPr>
          <a:xfrm>
            <a:off x="2413199" y="1883625"/>
            <a:ext cx="5383352" cy="3787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6"/>
          <p:cNvPicPr preferRelativeResize="0"/>
          <p:nvPr/>
        </p:nvPicPr>
        <p:blipFill>
          <a:blip r:embed="rId3">
            <a:alphaModFix/>
          </a:blip>
          <a:stretch>
            <a:fillRect/>
          </a:stretch>
        </p:blipFill>
        <p:spPr>
          <a:xfrm>
            <a:off x="212425" y="431925"/>
            <a:ext cx="7179174" cy="5004975"/>
          </a:xfrm>
          <a:prstGeom prst="rect">
            <a:avLst/>
          </a:prstGeom>
          <a:noFill/>
          <a:ln>
            <a:noFill/>
          </a:ln>
        </p:spPr>
      </p:pic>
      <p:sp>
        <p:nvSpPr>
          <p:cNvPr id="223" name="Google Shape;223;p16"/>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24" name="Google Shape;224;p16"/>
          <p:cNvSpPr txBox="1"/>
          <p:nvPr>
            <p:ph idx="3" type="subTitle"/>
          </p:nvPr>
        </p:nvSpPr>
        <p:spPr>
          <a:xfrm>
            <a:off x="1010575" y="1797724"/>
            <a:ext cx="3852300" cy="21702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2040"/>
              <a:buFont typeface="Arial"/>
              <a:buNone/>
            </a:pPr>
            <a:r>
              <a:rPr lang="en" sz="2500"/>
              <a:t>The human brain starts working the moment </a:t>
            </a:r>
            <a:br>
              <a:rPr lang="en" sz="2500"/>
            </a:br>
            <a:r>
              <a:rPr lang="en" sz="2500"/>
              <a:t>you are born and never stops until you stand </a:t>
            </a:r>
            <a:br>
              <a:rPr lang="en" sz="2500"/>
            </a:br>
            <a:r>
              <a:rPr lang="en" sz="2500"/>
              <a:t>up to speak in public.”</a:t>
            </a:r>
            <a:endParaRPr sz="2500"/>
          </a:p>
          <a:p>
            <a:pPr indent="0" lvl="0" marL="0" rtl="0" algn="r">
              <a:spcBef>
                <a:spcPts val="0"/>
              </a:spcBef>
              <a:spcAft>
                <a:spcPts val="0"/>
              </a:spcAft>
              <a:buClr>
                <a:schemeClr val="dk1"/>
              </a:buClr>
              <a:buSzPts val="2040"/>
              <a:buFont typeface="Arial"/>
              <a:buNone/>
            </a:pPr>
            <a:r>
              <a:rPr lang="en">
                <a:latin typeface="Raleway"/>
                <a:ea typeface="Raleway"/>
                <a:cs typeface="Raleway"/>
                <a:sym typeface="Raleway"/>
              </a:rPr>
              <a:t>- Anonymous</a:t>
            </a:r>
            <a:endParaRPr>
              <a:latin typeface="Raleway"/>
              <a:ea typeface="Raleway"/>
              <a:cs typeface="Raleway"/>
              <a:sym typeface="Raleway"/>
            </a:endParaRPr>
          </a:p>
        </p:txBody>
      </p:sp>
      <p:sp>
        <p:nvSpPr>
          <p:cNvPr id="225" name="Google Shape;225;p16"/>
          <p:cNvSpPr txBox="1"/>
          <p:nvPr/>
        </p:nvSpPr>
        <p:spPr>
          <a:xfrm>
            <a:off x="541109" y="1519909"/>
            <a:ext cx="706200" cy="954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900"/>
              </a:spcAft>
              <a:buClr>
                <a:srgbClr val="000000"/>
              </a:buClr>
              <a:buSzPts val="1100"/>
              <a:buFont typeface="Arial"/>
              <a:buNone/>
            </a:pPr>
            <a:r>
              <a:rPr b="1" lang="en" sz="6200">
                <a:solidFill>
                  <a:srgbClr val="FFFFFF"/>
                </a:solidFill>
                <a:latin typeface="Nunito"/>
                <a:ea typeface="Nunito"/>
                <a:cs typeface="Nunito"/>
                <a:sym typeface="Nunito"/>
              </a:rPr>
              <a:t>“</a:t>
            </a:r>
            <a:endParaRPr sz="6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7"/>
          <p:cNvPicPr preferRelativeResize="0"/>
          <p:nvPr/>
        </p:nvPicPr>
        <p:blipFill>
          <a:blip r:embed="rId3">
            <a:alphaModFix/>
          </a:blip>
          <a:stretch>
            <a:fillRect/>
          </a:stretch>
        </p:blipFill>
        <p:spPr>
          <a:xfrm>
            <a:off x="1217750" y="434963"/>
            <a:ext cx="5394599" cy="2191150"/>
          </a:xfrm>
          <a:prstGeom prst="rect">
            <a:avLst/>
          </a:prstGeom>
          <a:noFill/>
          <a:ln>
            <a:noFill/>
          </a:ln>
        </p:spPr>
      </p:pic>
      <p:sp>
        <p:nvSpPr>
          <p:cNvPr id="231" name="Google Shape;231;p17"/>
          <p:cNvSpPr txBox="1"/>
          <p:nvPr>
            <p:ph idx="1" type="subTitle"/>
          </p:nvPr>
        </p:nvSpPr>
        <p:spPr>
          <a:xfrm>
            <a:off x="551523" y="4457127"/>
            <a:ext cx="1248000" cy="4302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Don’t motivate the audience</a:t>
            </a:r>
            <a:endParaRPr/>
          </a:p>
        </p:txBody>
      </p:sp>
      <p:sp>
        <p:nvSpPr>
          <p:cNvPr id="232" name="Google Shape;232;p17"/>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33" name="Google Shape;233;p17"/>
          <p:cNvSpPr txBox="1"/>
          <p:nvPr>
            <p:ph idx="5" type="title"/>
          </p:nvPr>
        </p:nvSpPr>
        <p:spPr>
          <a:xfrm>
            <a:off x="2443500" y="1184200"/>
            <a:ext cx="3132000" cy="9696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Ineffective Presentations</a:t>
            </a:r>
            <a:endParaRPr/>
          </a:p>
        </p:txBody>
      </p:sp>
      <p:sp>
        <p:nvSpPr>
          <p:cNvPr id="234" name="Google Shape;234;p17"/>
          <p:cNvSpPr txBox="1"/>
          <p:nvPr>
            <p:ph idx="1" type="subTitle"/>
          </p:nvPr>
        </p:nvSpPr>
        <p:spPr>
          <a:xfrm>
            <a:off x="1989636" y="4457127"/>
            <a:ext cx="1248000" cy="6603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
              <a:t>Have a confusing structure</a:t>
            </a:r>
            <a:endParaRPr/>
          </a:p>
        </p:txBody>
      </p:sp>
      <p:sp>
        <p:nvSpPr>
          <p:cNvPr id="235" name="Google Shape;235;p17"/>
          <p:cNvSpPr txBox="1"/>
          <p:nvPr>
            <p:ph idx="1" type="subTitle"/>
          </p:nvPr>
        </p:nvSpPr>
        <p:spPr>
          <a:xfrm>
            <a:off x="3363340" y="4457127"/>
            <a:ext cx="1248000" cy="6603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
              <a:t>Include too much or too little detail</a:t>
            </a:r>
            <a:endParaRPr/>
          </a:p>
        </p:txBody>
      </p:sp>
      <p:sp>
        <p:nvSpPr>
          <p:cNvPr id="236" name="Google Shape;236;p17"/>
          <p:cNvSpPr txBox="1"/>
          <p:nvPr>
            <p:ph idx="1" type="subTitle"/>
          </p:nvPr>
        </p:nvSpPr>
        <p:spPr>
          <a:xfrm>
            <a:off x="4769249" y="4457127"/>
            <a:ext cx="1248000" cy="6603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
              <a:t>Use poorly designed visuals</a:t>
            </a:r>
            <a:endParaRPr/>
          </a:p>
        </p:txBody>
      </p:sp>
      <p:sp>
        <p:nvSpPr>
          <p:cNvPr id="237" name="Google Shape;237;p17"/>
          <p:cNvSpPr txBox="1"/>
          <p:nvPr>
            <p:ph idx="1" type="subTitle"/>
          </p:nvPr>
        </p:nvSpPr>
        <p:spPr>
          <a:xfrm>
            <a:off x="6175158" y="4457127"/>
            <a:ext cx="1248000" cy="4302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
              <a:t>Have lifeless presenters</a:t>
            </a:r>
            <a:endParaRPr/>
          </a:p>
        </p:txBody>
      </p:sp>
      <p:sp>
        <p:nvSpPr>
          <p:cNvPr id="238" name="Google Shape;238;p17"/>
          <p:cNvSpPr/>
          <p:nvPr/>
        </p:nvSpPr>
        <p:spPr>
          <a:xfrm>
            <a:off x="628023" y="3284327"/>
            <a:ext cx="1095000" cy="1095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7"/>
          <p:cNvSpPr/>
          <p:nvPr/>
        </p:nvSpPr>
        <p:spPr>
          <a:xfrm>
            <a:off x="2066125" y="3284327"/>
            <a:ext cx="1095000" cy="1095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
          <p:cNvSpPr/>
          <p:nvPr/>
        </p:nvSpPr>
        <p:spPr>
          <a:xfrm>
            <a:off x="3437846" y="3284327"/>
            <a:ext cx="1095000" cy="1095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
          <p:cNvSpPr/>
          <p:nvPr/>
        </p:nvSpPr>
        <p:spPr>
          <a:xfrm>
            <a:off x="4845740" y="3284327"/>
            <a:ext cx="1095000" cy="1095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7"/>
          <p:cNvSpPr/>
          <p:nvPr/>
        </p:nvSpPr>
        <p:spPr>
          <a:xfrm>
            <a:off x="6251663" y="3284327"/>
            <a:ext cx="1095000" cy="1095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3" name="Google Shape;243;p17"/>
          <p:cNvPicPr preferRelativeResize="0"/>
          <p:nvPr/>
        </p:nvPicPr>
        <p:blipFill rotWithShape="1">
          <a:blip r:embed="rId4">
            <a:alphaModFix/>
          </a:blip>
          <a:srcRect b="48815" l="0" r="0" t="0"/>
          <a:stretch/>
        </p:blipFill>
        <p:spPr>
          <a:xfrm flipH="1" rot="10800000">
            <a:off x="1085547" y="2695918"/>
            <a:ext cx="175500" cy="494075"/>
          </a:xfrm>
          <a:prstGeom prst="rect">
            <a:avLst/>
          </a:prstGeom>
          <a:noFill/>
          <a:ln>
            <a:noFill/>
          </a:ln>
        </p:spPr>
      </p:pic>
      <p:pic>
        <p:nvPicPr>
          <p:cNvPr id="244" name="Google Shape;244;p17"/>
          <p:cNvPicPr preferRelativeResize="0"/>
          <p:nvPr/>
        </p:nvPicPr>
        <p:blipFill rotWithShape="1">
          <a:blip r:embed="rId5">
            <a:alphaModFix/>
          </a:blip>
          <a:srcRect b="9" l="0" r="19178" t="19"/>
          <a:stretch/>
        </p:blipFill>
        <p:spPr>
          <a:xfrm>
            <a:off x="1150300" y="2725655"/>
            <a:ext cx="4855726" cy="54850"/>
          </a:xfrm>
          <a:prstGeom prst="rect">
            <a:avLst/>
          </a:prstGeom>
          <a:noFill/>
          <a:ln>
            <a:noFill/>
          </a:ln>
        </p:spPr>
      </p:pic>
      <p:pic>
        <p:nvPicPr>
          <p:cNvPr id="245" name="Google Shape;245;p17"/>
          <p:cNvPicPr preferRelativeResize="0"/>
          <p:nvPr/>
        </p:nvPicPr>
        <p:blipFill rotWithShape="1">
          <a:blip r:embed="rId4">
            <a:alphaModFix/>
          </a:blip>
          <a:srcRect b="48815" l="0" r="0" t="0"/>
          <a:stretch/>
        </p:blipFill>
        <p:spPr>
          <a:xfrm flipH="1" rot="10800000">
            <a:off x="2557447" y="2695918"/>
            <a:ext cx="175500" cy="494075"/>
          </a:xfrm>
          <a:prstGeom prst="rect">
            <a:avLst/>
          </a:prstGeom>
          <a:noFill/>
          <a:ln>
            <a:noFill/>
          </a:ln>
        </p:spPr>
      </p:pic>
      <p:pic>
        <p:nvPicPr>
          <p:cNvPr id="246" name="Google Shape;246;p17"/>
          <p:cNvPicPr preferRelativeResize="0"/>
          <p:nvPr/>
        </p:nvPicPr>
        <p:blipFill rotWithShape="1">
          <a:blip r:embed="rId4">
            <a:alphaModFix/>
          </a:blip>
          <a:srcRect b="-10277" l="-25015" r="0" t="0"/>
          <a:stretch/>
        </p:blipFill>
        <p:spPr>
          <a:xfrm flipH="1" rot="10800000">
            <a:off x="3880675" y="2125521"/>
            <a:ext cx="219400" cy="1064475"/>
          </a:xfrm>
          <a:prstGeom prst="rect">
            <a:avLst/>
          </a:prstGeom>
          <a:noFill/>
          <a:ln>
            <a:noFill/>
          </a:ln>
        </p:spPr>
      </p:pic>
      <p:pic>
        <p:nvPicPr>
          <p:cNvPr id="247" name="Google Shape;247;p17"/>
          <p:cNvPicPr preferRelativeResize="0"/>
          <p:nvPr/>
        </p:nvPicPr>
        <p:blipFill rotWithShape="1">
          <a:blip r:embed="rId4">
            <a:alphaModFix/>
          </a:blip>
          <a:srcRect b="48815" l="0" r="0" t="0"/>
          <a:stretch/>
        </p:blipFill>
        <p:spPr>
          <a:xfrm flipH="1" rot="10800000">
            <a:off x="5288485" y="2695918"/>
            <a:ext cx="175500" cy="494075"/>
          </a:xfrm>
          <a:prstGeom prst="rect">
            <a:avLst/>
          </a:prstGeom>
          <a:noFill/>
          <a:ln>
            <a:noFill/>
          </a:ln>
        </p:spPr>
      </p:pic>
      <p:pic>
        <p:nvPicPr>
          <p:cNvPr id="248" name="Google Shape;248;p17"/>
          <p:cNvPicPr preferRelativeResize="0"/>
          <p:nvPr/>
        </p:nvPicPr>
        <p:blipFill rotWithShape="1">
          <a:blip r:embed="rId4">
            <a:alphaModFix/>
          </a:blip>
          <a:srcRect b="48815" l="0" r="0" t="0"/>
          <a:stretch/>
        </p:blipFill>
        <p:spPr>
          <a:xfrm flipH="1" rot="10800000">
            <a:off x="6663485" y="2695918"/>
            <a:ext cx="175500" cy="494075"/>
          </a:xfrm>
          <a:prstGeom prst="rect">
            <a:avLst/>
          </a:prstGeom>
          <a:noFill/>
          <a:ln>
            <a:noFill/>
          </a:ln>
        </p:spPr>
      </p:pic>
      <p:pic>
        <p:nvPicPr>
          <p:cNvPr id="249" name="Google Shape;249;p17"/>
          <p:cNvPicPr preferRelativeResize="0"/>
          <p:nvPr/>
        </p:nvPicPr>
        <p:blipFill rotWithShape="1">
          <a:blip r:embed="rId5">
            <a:alphaModFix/>
          </a:blip>
          <a:srcRect b="0" l="0" r="85738" t="-161096"/>
          <a:stretch/>
        </p:blipFill>
        <p:spPr>
          <a:xfrm>
            <a:off x="5937426" y="2637305"/>
            <a:ext cx="856851" cy="143200"/>
          </a:xfrm>
          <a:prstGeom prst="rect">
            <a:avLst/>
          </a:prstGeom>
          <a:noFill/>
          <a:ln>
            <a:noFill/>
          </a:ln>
        </p:spPr>
      </p:pic>
      <p:pic>
        <p:nvPicPr>
          <p:cNvPr id="250" name="Google Shape;250;p17"/>
          <p:cNvPicPr preferRelativeResize="0"/>
          <p:nvPr/>
        </p:nvPicPr>
        <p:blipFill>
          <a:blip r:embed="rId6">
            <a:alphaModFix/>
          </a:blip>
          <a:stretch>
            <a:fillRect/>
          </a:stretch>
        </p:blipFill>
        <p:spPr>
          <a:xfrm>
            <a:off x="3600546" y="3448421"/>
            <a:ext cx="768637" cy="768637"/>
          </a:xfrm>
          <a:prstGeom prst="rect">
            <a:avLst/>
          </a:prstGeom>
          <a:noFill/>
          <a:ln>
            <a:noFill/>
          </a:ln>
        </p:spPr>
      </p:pic>
      <p:pic>
        <p:nvPicPr>
          <p:cNvPr id="251" name="Google Shape;251;p17"/>
          <p:cNvPicPr preferRelativeResize="0"/>
          <p:nvPr/>
        </p:nvPicPr>
        <p:blipFill>
          <a:blip r:embed="rId7">
            <a:alphaModFix/>
          </a:blip>
          <a:stretch>
            <a:fillRect/>
          </a:stretch>
        </p:blipFill>
        <p:spPr>
          <a:xfrm>
            <a:off x="5068051" y="3564792"/>
            <a:ext cx="632458" cy="600300"/>
          </a:xfrm>
          <a:prstGeom prst="rect">
            <a:avLst/>
          </a:prstGeom>
          <a:noFill/>
          <a:ln>
            <a:noFill/>
          </a:ln>
        </p:spPr>
      </p:pic>
      <p:pic>
        <p:nvPicPr>
          <p:cNvPr id="252" name="Google Shape;252;p17"/>
          <p:cNvPicPr preferRelativeResize="0"/>
          <p:nvPr/>
        </p:nvPicPr>
        <p:blipFill>
          <a:blip r:embed="rId8">
            <a:alphaModFix/>
          </a:blip>
          <a:stretch>
            <a:fillRect/>
          </a:stretch>
        </p:blipFill>
        <p:spPr>
          <a:xfrm>
            <a:off x="867975" y="3523413"/>
            <a:ext cx="610650" cy="600300"/>
          </a:xfrm>
          <a:prstGeom prst="rect">
            <a:avLst/>
          </a:prstGeom>
          <a:noFill/>
          <a:ln>
            <a:noFill/>
          </a:ln>
        </p:spPr>
      </p:pic>
      <p:pic>
        <p:nvPicPr>
          <p:cNvPr id="253" name="Google Shape;253;p17"/>
          <p:cNvPicPr preferRelativeResize="0"/>
          <p:nvPr/>
        </p:nvPicPr>
        <p:blipFill>
          <a:blip r:embed="rId9">
            <a:alphaModFix/>
          </a:blip>
          <a:stretch>
            <a:fillRect/>
          </a:stretch>
        </p:blipFill>
        <p:spPr>
          <a:xfrm>
            <a:off x="6426699" y="3477503"/>
            <a:ext cx="836459" cy="768625"/>
          </a:xfrm>
          <a:prstGeom prst="rect">
            <a:avLst/>
          </a:prstGeom>
          <a:noFill/>
          <a:ln>
            <a:noFill/>
          </a:ln>
        </p:spPr>
      </p:pic>
      <p:pic>
        <p:nvPicPr>
          <p:cNvPr id="254" name="Google Shape;254;p17"/>
          <p:cNvPicPr preferRelativeResize="0"/>
          <p:nvPr/>
        </p:nvPicPr>
        <p:blipFill>
          <a:blip r:embed="rId10">
            <a:alphaModFix/>
          </a:blip>
          <a:stretch>
            <a:fillRect/>
          </a:stretch>
        </p:blipFill>
        <p:spPr>
          <a:xfrm>
            <a:off x="2271305" y="3487963"/>
            <a:ext cx="682650" cy="6872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8"/>
          <p:cNvPicPr preferRelativeResize="0"/>
          <p:nvPr/>
        </p:nvPicPr>
        <p:blipFill rotWithShape="1">
          <a:blip r:embed="rId3">
            <a:alphaModFix/>
          </a:blip>
          <a:srcRect b="0" l="0" r="0" t="704"/>
          <a:stretch/>
        </p:blipFill>
        <p:spPr>
          <a:xfrm>
            <a:off x="228525" y="426724"/>
            <a:ext cx="7557002" cy="5008773"/>
          </a:xfrm>
          <a:prstGeom prst="rect">
            <a:avLst/>
          </a:prstGeom>
          <a:noFill/>
          <a:ln>
            <a:noFill/>
          </a:ln>
        </p:spPr>
      </p:pic>
      <p:sp>
        <p:nvSpPr>
          <p:cNvPr id="260" name="Google Shape;260;p18"/>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61" name="Google Shape;261;p18"/>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solidFill>
                  <a:schemeClr val="hlink"/>
                </a:solidFill>
              </a:rPr>
              <a:t>PHOTO: DASHA SHCHUKOVA ON UNSPLASH</a:t>
            </a:r>
            <a:endParaRPr/>
          </a:p>
        </p:txBody>
      </p:sp>
      <p:sp>
        <p:nvSpPr>
          <p:cNvPr id="262" name="Google Shape;262;p18"/>
          <p:cNvSpPr/>
          <p:nvPr/>
        </p:nvSpPr>
        <p:spPr>
          <a:xfrm>
            <a:off x="124125" y="428475"/>
            <a:ext cx="3208128" cy="2803506"/>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63" name="Google Shape;263;p18"/>
          <p:cNvSpPr txBox="1"/>
          <p:nvPr>
            <p:ph idx="5" type="title"/>
          </p:nvPr>
        </p:nvSpPr>
        <p:spPr>
          <a:xfrm>
            <a:off x="662600" y="1184200"/>
            <a:ext cx="2131200" cy="1145100"/>
          </a:xfrm>
          <a:prstGeom prst="rect">
            <a:avLst/>
          </a:prstGeom>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Font typeface="Arial"/>
              <a:buNone/>
            </a:pPr>
            <a:r>
              <a:rPr lang="en" sz="3100"/>
              <a:t>Be Useful to Your Audience</a:t>
            </a:r>
            <a:endParaRPr sz="3100"/>
          </a:p>
        </p:txBody>
      </p:sp>
      <p:pic>
        <p:nvPicPr>
          <p:cNvPr id="264" name="Google Shape;264;p18"/>
          <p:cNvPicPr preferRelativeResize="0"/>
          <p:nvPr/>
        </p:nvPicPr>
        <p:blipFill rotWithShape="1">
          <a:blip r:embed="rId4">
            <a:alphaModFix/>
          </a:blip>
          <a:srcRect b="-131481" l="36012" r="0" t="0"/>
          <a:stretch/>
        </p:blipFill>
        <p:spPr>
          <a:xfrm>
            <a:off x="662600" y="2388149"/>
            <a:ext cx="1722825" cy="463225"/>
          </a:xfrm>
          <a:prstGeom prst="rect">
            <a:avLst/>
          </a:prstGeom>
          <a:noFill/>
          <a:ln>
            <a:noFill/>
          </a:ln>
        </p:spPr>
      </p:pic>
      <p:sp>
        <p:nvSpPr>
          <p:cNvPr id="265" name="Google Shape;265;p18"/>
          <p:cNvSpPr/>
          <p:nvPr/>
        </p:nvSpPr>
        <p:spPr>
          <a:xfrm>
            <a:off x="5078000" y="793925"/>
            <a:ext cx="1988700" cy="1988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8"/>
          <p:cNvSpPr txBox="1"/>
          <p:nvPr>
            <p:ph idx="2" type="subTitle"/>
          </p:nvPr>
        </p:nvSpPr>
        <p:spPr>
          <a:xfrm>
            <a:off x="5241205" y="1426850"/>
            <a:ext cx="1662300" cy="8004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solidFill>
                  <a:srgbClr val="3F51F5"/>
                </a:solidFill>
              </a:rPr>
              <a:t>What do you hope your audience will do as a result of your presentation?</a:t>
            </a:r>
            <a:endParaRPr>
              <a:solidFill>
                <a:srgbClr val="3F51F5"/>
              </a:solidFill>
            </a:endParaRPr>
          </a:p>
        </p:txBody>
      </p:sp>
      <p:sp>
        <p:nvSpPr>
          <p:cNvPr id="267" name="Google Shape;267;p18"/>
          <p:cNvSpPr/>
          <p:nvPr/>
        </p:nvSpPr>
        <p:spPr>
          <a:xfrm>
            <a:off x="2828525" y="3059475"/>
            <a:ext cx="2246400" cy="2246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txBox="1"/>
          <p:nvPr>
            <p:ph idx="2" type="subTitle"/>
          </p:nvPr>
        </p:nvSpPr>
        <p:spPr>
          <a:xfrm>
            <a:off x="3017925" y="3683500"/>
            <a:ext cx="1879800" cy="10569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solidFill>
                  <a:srgbClr val="FF6E14"/>
                </a:solidFill>
              </a:rPr>
              <a:t>Who is your audience?</a:t>
            </a:r>
            <a:endParaRPr>
              <a:solidFill>
                <a:srgbClr val="FF6E14"/>
              </a:solidFill>
            </a:endParaRPr>
          </a:p>
          <a:p>
            <a:pPr indent="0" lvl="0" marL="0" rtl="0" algn="ctr">
              <a:spcBef>
                <a:spcPts val="1000"/>
              </a:spcBef>
              <a:spcAft>
                <a:spcPts val="0"/>
              </a:spcAft>
              <a:buClr>
                <a:schemeClr val="dk1"/>
              </a:buClr>
              <a:buSzPts val="1100"/>
              <a:buFont typeface="Arial"/>
              <a:buNone/>
            </a:pPr>
            <a:r>
              <a:rPr lang="en">
                <a:solidFill>
                  <a:srgbClr val="FF6E14"/>
                </a:solidFill>
                <a:latin typeface="Raleway"/>
                <a:ea typeface="Raleway"/>
                <a:cs typeface="Raleway"/>
                <a:sym typeface="Raleway"/>
              </a:rPr>
              <a:t>How much knowledge do they have?</a:t>
            </a:r>
            <a:endParaRPr>
              <a:solidFill>
                <a:srgbClr val="FF6E14"/>
              </a:solidFill>
              <a:latin typeface="Raleway"/>
              <a:ea typeface="Raleway"/>
              <a:cs typeface="Raleway"/>
              <a:sym typeface="Raleway"/>
            </a:endParaRPr>
          </a:p>
          <a:p>
            <a:pPr indent="0" lvl="0" marL="0" rtl="0" algn="ctr">
              <a:spcBef>
                <a:spcPts val="1000"/>
              </a:spcBef>
              <a:spcAft>
                <a:spcPts val="1000"/>
              </a:spcAft>
              <a:buNone/>
            </a:pPr>
            <a:r>
              <a:rPr lang="en">
                <a:solidFill>
                  <a:srgbClr val="FF6E14"/>
                </a:solidFill>
                <a:latin typeface="Raleway"/>
                <a:ea typeface="Raleway"/>
                <a:cs typeface="Raleway"/>
                <a:sym typeface="Raleway"/>
              </a:rPr>
              <a:t>What motivates them?</a:t>
            </a:r>
            <a:endParaRPr>
              <a:solidFill>
                <a:srgbClr val="FF6E14"/>
              </a:solidFill>
            </a:endParaRPr>
          </a:p>
        </p:txBody>
      </p:sp>
      <p:sp>
        <p:nvSpPr>
          <p:cNvPr id="269" name="Google Shape;269;p18"/>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70" name="Google Shape;270;p18"/>
          <p:cNvSpPr txBox="1"/>
          <p:nvPr>
            <p:ph idx="12" type="sldNum"/>
          </p:nvPr>
        </p:nvSpPr>
        <p:spPr>
          <a:xfrm>
            <a:off x="7511283" y="2740600"/>
            <a:ext cx="3990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19"/>
          <p:cNvPicPr preferRelativeResize="0"/>
          <p:nvPr/>
        </p:nvPicPr>
        <p:blipFill>
          <a:blip r:embed="rId3">
            <a:alphaModFix/>
          </a:blip>
          <a:stretch>
            <a:fillRect/>
          </a:stretch>
        </p:blipFill>
        <p:spPr>
          <a:xfrm>
            <a:off x="-732125" y="630699"/>
            <a:ext cx="4443725" cy="4443725"/>
          </a:xfrm>
          <a:prstGeom prst="rect">
            <a:avLst/>
          </a:prstGeom>
          <a:noFill/>
          <a:ln>
            <a:noFill/>
          </a:ln>
        </p:spPr>
      </p:pic>
      <p:sp>
        <p:nvSpPr>
          <p:cNvPr id="276" name="Google Shape;276;p19"/>
          <p:cNvSpPr txBox="1"/>
          <p:nvPr>
            <p:ph type="title"/>
          </p:nvPr>
        </p:nvSpPr>
        <p:spPr>
          <a:xfrm>
            <a:off x="519450" y="2303950"/>
            <a:ext cx="2966700" cy="9696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Flow and Organization</a:t>
            </a:r>
            <a:endParaRPr/>
          </a:p>
        </p:txBody>
      </p:sp>
      <p:sp>
        <p:nvSpPr>
          <p:cNvPr id="277" name="Google Shape;277;p19"/>
          <p:cNvSpPr txBox="1"/>
          <p:nvPr>
            <p:ph idx="12" type="sldNum"/>
          </p:nvPr>
        </p:nvSpPr>
        <p:spPr>
          <a:xfrm>
            <a:off x="7568134" y="2740600"/>
            <a:ext cx="3423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78" name="Google Shape;278;p19"/>
          <p:cNvSpPr txBox="1"/>
          <p:nvPr>
            <p:ph idx="2" type="subTitle"/>
          </p:nvPr>
        </p:nvSpPr>
        <p:spPr>
          <a:xfrm>
            <a:off x="5260329" y="1697484"/>
            <a:ext cx="841200" cy="2001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2400"/>
              <a:buFont typeface="Arial"/>
              <a:buNone/>
            </a:pPr>
            <a:r>
              <a:rPr lang="en">
                <a:solidFill>
                  <a:srgbClr val="3F51F5"/>
                </a:solidFill>
              </a:rPr>
              <a:t>SAY IT</a:t>
            </a:r>
            <a:endParaRPr>
              <a:solidFill>
                <a:srgbClr val="3F51F5"/>
              </a:solidFill>
            </a:endParaRPr>
          </a:p>
        </p:txBody>
      </p:sp>
      <p:sp>
        <p:nvSpPr>
          <p:cNvPr id="279" name="Google Shape;279;p19"/>
          <p:cNvSpPr txBox="1"/>
          <p:nvPr>
            <p:ph idx="2" type="subTitle"/>
          </p:nvPr>
        </p:nvSpPr>
        <p:spPr>
          <a:xfrm>
            <a:off x="4628826" y="2838678"/>
            <a:ext cx="1011300" cy="2001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solidFill>
                  <a:srgbClr val="FF6E14"/>
                </a:solidFill>
              </a:rPr>
              <a:t>EXPLAIN IT</a:t>
            </a:r>
            <a:endParaRPr>
              <a:solidFill>
                <a:srgbClr val="FF6E14"/>
              </a:solidFill>
            </a:endParaRPr>
          </a:p>
        </p:txBody>
      </p:sp>
      <p:sp>
        <p:nvSpPr>
          <p:cNvPr id="280" name="Google Shape;280;p19"/>
          <p:cNvSpPr txBox="1"/>
          <p:nvPr>
            <p:ph idx="2" type="subTitle"/>
          </p:nvPr>
        </p:nvSpPr>
        <p:spPr>
          <a:xfrm>
            <a:off x="5376579" y="3957109"/>
            <a:ext cx="608700" cy="4002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SAY IT AGAIN</a:t>
            </a:r>
            <a:endParaRPr/>
          </a:p>
        </p:txBody>
      </p:sp>
      <p:sp>
        <p:nvSpPr>
          <p:cNvPr id="281" name="Google Shape;281;p19"/>
          <p:cNvSpPr/>
          <p:nvPr/>
        </p:nvSpPr>
        <p:spPr>
          <a:xfrm>
            <a:off x="4652970" y="769281"/>
            <a:ext cx="2055900" cy="2056500"/>
          </a:xfrm>
          <a:custGeom>
            <a:rect b="b" l="l" r="r" t="t"/>
            <a:pathLst>
              <a:path extrusionOk="0" h="120000" w="120000">
                <a:moveTo>
                  <a:pt x="8412" y="60000"/>
                </a:moveTo>
                <a:lnTo>
                  <a:pt x="8412" y="60000"/>
                </a:lnTo>
                <a:cubicBezTo>
                  <a:pt x="8412" y="32962"/>
                  <a:pt x="29287" y="10510"/>
                  <a:pt x="56252" y="8546"/>
                </a:cubicBezTo>
                <a:cubicBezTo>
                  <a:pt x="83218" y="6582"/>
                  <a:pt x="107126" y="25771"/>
                  <a:pt x="111043" y="52524"/>
                </a:cubicBezTo>
                <a:cubicBezTo>
                  <a:pt x="114961" y="79277"/>
                  <a:pt x="97560" y="104517"/>
                  <a:pt x="71164" y="110368"/>
                </a:cubicBezTo>
                <a:lnTo>
                  <a:pt x="70595" y="118428"/>
                </a:lnTo>
                <a:lnTo>
                  <a:pt x="56829" y="104893"/>
                </a:lnTo>
                <a:lnTo>
                  <a:pt x="72708" y="88511"/>
                </a:lnTo>
                <a:lnTo>
                  <a:pt x="72147" y="96447"/>
                </a:lnTo>
                <a:cubicBezTo>
                  <a:pt x="90763" y="90240"/>
                  <a:pt x="101709" y="70998"/>
                  <a:pt x="97532" y="51822"/>
                </a:cubicBezTo>
                <a:cubicBezTo>
                  <a:pt x="93355" y="32646"/>
                  <a:pt x="75398" y="19702"/>
                  <a:pt x="55888" y="21802"/>
                </a:cubicBezTo>
                <a:cubicBezTo>
                  <a:pt x="36378" y="23903"/>
                  <a:pt x="21588" y="40374"/>
                  <a:pt x="21588" y="60000"/>
                </a:cubicBezTo>
                <a:close/>
              </a:path>
            </a:pathLst>
          </a:cu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p:nvPr/>
        </p:nvSpPr>
        <p:spPr>
          <a:xfrm>
            <a:off x="4081951" y="1950728"/>
            <a:ext cx="2055900" cy="2056500"/>
          </a:xfrm>
          <a:custGeom>
            <a:rect b="b" l="l" r="r" t="t"/>
            <a:pathLst>
              <a:path extrusionOk="0" h="120000" w="120000">
                <a:moveTo>
                  <a:pt x="96484" y="23526"/>
                </a:moveTo>
                <a:lnTo>
                  <a:pt x="87168" y="32840"/>
                </a:lnTo>
                <a:lnTo>
                  <a:pt x="87168" y="32840"/>
                </a:lnTo>
                <a:cubicBezTo>
                  <a:pt x="75949" y="21615"/>
                  <a:pt x="58985" y="18445"/>
                  <a:pt x="44471" y="24861"/>
                </a:cubicBezTo>
                <a:cubicBezTo>
                  <a:pt x="29957" y="31278"/>
                  <a:pt x="20882" y="45960"/>
                  <a:pt x="21631" y="61813"/>
                </a:cubicBezTo>
                <a:cubicBezTo>
                  <a:pt x="22380" y="77667"/>
                  <a:pt x="32799" y="91428"/>
                  <a:pt x="47853" y="96447"/>
                </a:cubicBezTo>
                <a:lnTo>
                  <a:pt x="47292" y="88511"/>
                </a:lnTo>
                <a:lnTo>
                  <a:pt x="63171" y="104893"/>
                </a:lnTo>
                <a:lnTo>
                  <a:pt x="49405" y="118428"/>
                </a:lnTo>
                <a:lnTo>
                  <a:pt x="48836" y="110368"/>
                </a:lnTo>
                <a:cubicBezTo>
                  <a:pt x="27392" y="105615"/>
                  <a:pt x="11310" y="87804"/>
                  <a:pt x="8761" y="65988"/>
                </a:cubicBezTo>
                <a:cubicBezTo>
                  <a:pt x="6211" y="44171"/>
                  <a:pt x="17755" y="23132"/>
                  <a:pt x="37525" y="13563"/>
                </a:cubicBezTo>
                <a:cubicBezTo>
                  <a:pt x="57295" y="3994"/>
                  <a:pt x="80956" y="7992"/>
                  <a:pt x="96484" y="23526"/>
                </a:cubicBezTo>
                <a:close/>
              </a:path>
            </a:pathLst>
          </a:cu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p:nvPr/>
        </p:nvSpPr>
        <p:spPr>
          <a:xfrm>
            <a:off x="4799296" y="3273557"/>
            <a:ext cx="1766400" cy="1767300"/>
          </a:xfrm>
          <a:prstGeom prst="blockArc">
            <a:avLst>
              <a:gd fmla="val 13500000" name="adj1"/>
              <a:gd fmla="val 10800000" name="adj2"/>
              <a:gd fmla="val 12740" name="adj3"/>
            </a:avLst>
          </a:prstGeom>
          <a:solidFill>
            <a:srgbClr val="5958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19"/>
          <p:cNvPicPr preferRelativeResize="0"/>
          <p:nvPr/>
        </p:nvPicPr>
        <p:blipFill rotWithShape="1">
          <a:blip r:embed="rId4">
            <a:alphaModFix/>
          </a:blip>
          <a:srcRect b="-131481" l="19289" r="0" t="0"/>
          <a:stretch/>
        </p:blipFill>
        <p:spPr>
          <a:xfrm>
            <a:off x="519450" y="3369125"/>
            <a:ext cx="2173000" cy="463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p:nvPr/>
        </p:nvSpPr>
        <p:spPr>
          <a:xfrm>
            <a:off x="-454850" y="428475"/>
            <a:ext cx="3208128" cy="2803506"/>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90" name="Google Shape;290;p20"/>
          <p:cNvSpPr txBox="1"/>
          <p:nvPr>
            <p:ph type="title"/>
          </p:nvPr>
        </p:nvSpPr>
        <p:spPr>
          <a:xfrm>
            <a:off x="519450" y="1184200"/>
            <a:ext cx="2435100" cy="9696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Finish Strong</a:t>
            </a:r>
            <a:endParaRPr/>
          </a:p>
        </p:txBody>
      </p:sp>
      <p:sp>
        <p:nvSpPr>
          <p:cNvPr id="291" name="Google Shape;291;p20"/>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92" name="Google Shape;292;p20"/>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a:t>
            </a:r>
            <a:r>
              <a:rPr lang="en"/>
              <a:t>RUN 4 FFWPU FROM PEXELS</a:t>
            </a:r>
            <a:endParaRPr/>
          </a:p>
        </p:txBody>
      </p:sp>
      <p:sp>
        <p:nvSpPr>
          <p:cNvPr id="293" name="Google Shape;293;p20"/>
          <p:cNvSpPr txBox="1"/>
          <p:nvPr>
            <p:ph idx="7" type="subTitle"/>
          </p:nvPr>
        </p:nvSpPr>
        <p:spPr>
          <a:xfrm>
            <a:off x="698245" y="4055671"/>
            <a:ext cx="2256300" cy="8904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Summarize your message</a:t>
            </a:r>
            <a:endParaRPr/>
          </a:p>
          <a:p>
            <a:pPr indent="-219709" lvl="0" marL="137160" rtl="0" algn="l">
              <a:lnSpc>
                <a:spcPct val="115000"/>
              </a:lnSpc>
              <a:spcBef>
                <a:spcPts val="0"/>
              </a:spcBef>
              <a:spcAft>
                <a:spcPts val="0"/>
              </a:spcAft>
              <a:buSzPts val="1300"/>
              <a:buChar char="■"/>
            </a:pPr>
            <a:r>
              <a:rPr lang="en"/>
              <a:t>Repeat key points</a:t>
            </a:r>
            <a:endParaRPr/>
          </a:p>
          <a:p>
            <a:pPr indent="-219709" lvl="0" marL="137160" rtl="0" algn="l">
              <a:lnSpc>
                <a:spcPct val="115000"/>
              </a:lnSpc>
              <a:spcBef>
                <a:spcPts val="0"/>
              </a:spcBef>
              <a:spcAft>
                <a:spcPts val="0"/>
              </a:spcAft>
              <a:buSzPts val="1300"/>
              <a:buChar char="■"/>
            </a:pPr>
            <a:r>
              <a:rPr lang="en"/>
              <a:t>Ask for action</a:t>
            </a:r>
            <a:endParaRPr/>
          </a:p>
          <a:p>
            <a:pPr indent="-219709" lvl="0" marL="137160" rtl="0" algn="l">
              <a:lnSpc>
                <a:spcPct val="115000"/>
              </a:lnSpc>
              <a:spcBef>
                <a:spcPts val="0"/>
              </a:spcBef>
              <a:spcAft>
                <a:spcPts val="0"/>
              </a:spcAft>
              <a:buSzPts val="1300"/>
              <a:buChar char="■"/>
            </a:pPr>
            <a:r>
              <a:rPr lang="en"/>
              <a:t>End on a positive note</a:t>
            </a:r>
            <a:endParaRPr/>
          </a:p>
        </p:txBody>
      </p:sp>
      <p:pic>
        <p:nvPicPr>
          <p:cNvPr id="294" name="Google Shape;294;p20"/>
          <p:cNvPicPr preferRelativeResize="0"/>
          <p:nvPr/>
        </p:nvPicPr>
        <p:blipFill rotWithShape="1">
          <a:blip r:embed="rId3">
            <a:alphaModFix/>
          </a:blip>
          <a:srcRect b="0" l="25336" r="25341" t="0"/>
          <a:stretch/>
        </p:blipFill>
        <p:spPr>
          <a:xfrm>
            <a:off x="3405650" y="429150"/>
            <a:ext cx="4395981" cy="5013475"/>
          </a:xfrm>
          <a:prstGeom prst="rect">
            <a:avLst/>
          </a:prstGeom>
          <a:noFill/>
          <a:ln>
            <a:noFill/>
          </a:ln>
        </p:spPr>
      </p:pic>
      <p:pic>
        <p:nvPicPr>
          <p:cNvPr id="295" name="Google Shape;295;p20"/>
          <p:cNvPicPr preferRelativeResize="0"/>
          <p:nvPr/>
        </p:nvPicPr>
        <p:blipFill rotWithShape="1">
          <a:blip r:embed="rId4">
            <a:alphaModFix/>
          </a:blip>
          <a:srcRect b="-131481" l="47398" r="0" t="0"/>
          <a:stretch/>
        </p:blipFill>
        <p:spPr>
          <a:xfrm>
            <a:off x="519450" y="2218200"/>
            <a:ext cx="1416175" cy="463225"/>
          </a:xfrm>
          <a:prstGeom prst="rect">
            <a:avLst/>
          </a:prstGeom>
          <a:noFill/>
          <a:ln>
            <a:noFill/>
          </a:ln>
        </p:spPr>
      </p:pic>
      <p:sp>
        <p:nvSpPr>
          <p:cNvPr id="296" name="Google Shape;296;p20"/>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97" name="Google Shape;297;p20"/>
          <p:cNvSpPr txBox="1"/>
          <p:nvPr>
            <p:ph idx="12" type="sldNum"/>
          </p:nvPr>
        </p:nvSpPr>
        <p:spPr>
          <a:xfrm>
            <a:off x="7511283" y="2740600"/>
            <a:ext cx="3990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21"/>
          <p:cNvPicPr preferRelativeResize="0"/>
          <p:nvPr/>
        </p:nvPicPr>
        <p:blipFill>
          <a:blip r:embed="rId3">
            <a:alphaModFix/>
          </a:blip>
          <a:stretch>
            <a:fillRect/>
          </a:stretch>
        </p:blipFill>
        <p:spPr>
          <a:xfrm>
            <a:off x="-732125" y="630699"/>
            <a:ext cx="4443725" cy="4443725"/>
          </a:xfrm>
          <a:prstGeom prst="rect">
            <a:avLst/>
          </a:prstGeom>
          <a:noFill/>
          <a:ln>
            <a:noFill/>
          </a:ln>
        </p:spPr>
      </p:pic>
      <p:sp>
        <p:nvSpPr>
          <p:cNvPr id="303" name="Google Shape;303;p21"/>
          <p:cNvSpPr txBox="1"/>
          <p:nvPr>
            <p:ph type="title"/>
          </p:nvPr>
        </p:nvSpPr>
        <p:spPr>
          <a:xfrm>
            <a:off x="519450" y="1977002"/>
            <a:ext cx="2773500" cy="14547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Slides: Design Thoughtfully</a:t>
            </a:r>
            <a:endParaRPr/>
          </a:p>
        </p:txBody>
      </p:sp>
      <p:sp>
        <p:nvSpPr>
          <p:cNvPr id="304" name="Google Shape;304;p21"/>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305" name="Google Shape;305;p21"/>
          <p:cNvPicPr preferRelativeResize="0"/>
          <p:nvPr/>
        </p:nvPicPr>
        <p:blipFill rotWithShape="1">
          <a:blip r:embed="rId4">
            <a:alphaModFix/>
          </a:blip>
          <a:srcRect b="-131481" l="19289" r="0" t="0"/>
          <a:stretch/>
        </p:blipFill>
        <p:spPr>
          <a:xfrm>
            <a:off x="519450" y="3518348"/>
            <a:ext cx="2173000" cy="463225"/>
          </a:xfrm>
          <a:prstGeom prst="rect">
            <a:avLst/>
          </a:prstGeom>
          <a:noFill/>
          <a:ln>
            <a:noFill/>
          </a:ln>
        </p:spPr>
      </p:pic>
      <p:sp>
        <p:nvSpPr>
          <p:cNvPr id="306" name="Google Shape;306;p21"/>
          <p:cNvSpPr/>
          <p:nvPr/>
        </p:nvSpPr>
        <p:spPr>
          <a:xfrm>
            <a:off x="4126064" y="794850"/>
            <a:ext cx="970500" cy="9705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p:nvPr/>
        </p:nvSpPr>
        <p:spPr>
          <a:xfrm>
            <a:off x="4126064" y="1897875"/>
            <a:ext cx="970500" cy="9705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1"/>
          <p:cNvSpPr/>
          <p:nvPr/>
        </p:nvSpPr>
        <p:spPr>
          <a:xfrm>
            <a:off x="4126064" y="3000900"/>
            <a:ext cx="970500" cy="9705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1"/>
          <p:cNvSpPr/>
          <p:nvPr/>
        </p:nvSpPr>
        <p:spPr>
          <a:xfrm>
            <a:off x="4126064" y="4103925"/>
            <a:ext cx="970500" cy="9705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1"/>
          <p:cNvSpPr txBox="1"/>
          <p:nvPr>
            <p:ph idx="7" type="subTitle"/>
          </p:nvPr>
        </p:nvSpPr>
        <p:spPr>
          <a:xfrm>
            <a:off x="5197346" y="1095646"/>
            <a:ext cx="2256300" cy="400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Choose a style that supports the tone</a:t>
            </a:r>
            <a:endParaRPr/>
          </a:p>
        </p:txBody>
      </p:sp>
      <p:sp>
        <p:nvSpPr>
          <p:cNvPr id="311" name="Google Shape;311;p21"/>
          <p:cNvSpPr txBox="1"/>
          <p:nvPr>
            <p:ph idx="7" type="subTitle"/>
          </p:nvPr>
        </p:nvSpPr>
        <p:spPr>
          <a:xfrm>
            <a:off x="5197346" y="2122923"/>
            <a:ext cx="2256300" cy="6003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a:solidFill>
                  <a:schemeClr val="hlink"/>
                </a:solidFill>
              </a:rPr>
              <a:t>Apply the same style to </a:t>
            </a:r>
            <a:br>
              <a:rPr lang="en">
                <a:solidFill>
                  <a:schemeClr val="hlink"/>
                </a:solidFill>
              </a:rPr>
            </a:br>
            <a:r>
              <a:rPr lang="en">
                <a:solidFill>
                  <a:schemeClr val="hlink"/>
                </a:solidFill>
              </a:rPr>
              <a:t>each slide, but vary visuals (text, images, charts)</a:t>
            </a:r>
            <a:endParaRPr/>
          </a:p>
        </p:txBody>
      </p:sp>
      <p:sp>
        <p:nvSpPr>
          <p:cNvPr id="312" name="Google Shape;312;p21"/>
          <p:cNvSpPr txBox="1"/>
          <p:nvPr>
            <p:ph idx="7" type="subTitle"/>
          </p:nvPr>
        </p:nvSpPr>
        <p:spPr>
          <a:xfrm>
            <a:off x="5197346" y="3378348"/>
            <a:ext cx="2256300" cy="2001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a:solidFill>
                  <a:schemeClr val="hlink"/>
                </a:solidFill>
              </a:rPr>
              <a:t>Ensure the content is legible</a:t>
            </a:r>
            <a:endParaRPr/>
          </a:p>
        </p:txBody>
      </p:sp>
      <p:sp>
        <p:nvSpPr>
          <p:cNvPr id="313" name="Google Shape;313;p21"/>
          <p:cNvSpPr txBox="1"/>
          <p:nvPr>
            <p:ph idx="7" type="subTitle"/>
          </p:nvPr>
        </p:nvSpPr>
        <p:spPr>
          <a:xfrm>
            <a:off x="5197346" y="4389071"/>
            <a:ext cx="2256300" cy="4002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a:solidFill>
                  <a:schemeClr val="hlink"/>
                </a:solidFill>
              </a:rPr>
              <a:t>Pick the best way to display the information</a:t>
            </a:r>
            <a:endParaRPr/>
          </a:p>
        </p:txBody>
      </p:sp>
      <p:pic>
        <p:nvPicPr>
          <p:cNvPr id="314" name="Google Shape;314;p21"/>
          <p:cNvPicPr preferRelativeResize="0"/>
          <p:nvPr/>
        </p:nvPicPr>
        <p:blipFill>
          <a:blip r:embed="rId5">
            <a:alphaModFix/>
          </a:blip>
          <a:stretch>
            <a:fillRect/>
          </a:stretch>
        </p:blipFill>
        <p:spPr>
          <a:xfrm>
            <a:off x="4312913" y="4334013"/>
            <a:ext cx="596821" cy="510325"/>
          </a:xfrm>
          <a:prstGeom prst="rect">
            <a:avLst/>
          </a:prstGeom>
          <a:noFill/>
          <a:ln>
            <a:noFill/>
          </a:ln>
        </p:spPr>
      </p:pic>
      <p:pic>
        <p:nvPicPr>
          <p:cNvPr id="315" name="Google Shape;315;p21"/>
          <p:cNvPicPr preferRelativeResize="0"/>
          <p:nvPr/>
        </p:nvPicPr>
        <p:blipFill>
          <a:blip r:embed="rId6">
            <a:alphaModFix/>
          </a:blip>
          <a:stretch>
            <a:fillRect/>
          </a:stretch>
        </p:blipFill>
        <p:spPr>
          <a:xfrm>
            <a:off x="4244776" y="3128585"/>
            <a:ext cx="682925" cy="682925"/>
          </a:xfrm>
          <a:prstGeom prst="rect">
            <a:avLst/>
          </a:prstGeom>
          <a:noFill/>
          <a:ln>
            <a:noFill/>
          </a:ln>
        </p:spPr>
      </p:pic>
      <p:sp>
        <p:nvSpPr>
          <p:cNvPr id="316" name="Google Shape;316;p21"/>
          <p:cNvSpPr txBox="1"/>
          <p:nvPr>
            <p:ph idx="7" type="subTitle"/>
          </p:nvPr>
        </p:nvSpPr>
        <p:spPr>
          <a:xfrm>
            <a:off x="4284786" y="1048849"/>
            <a:ext cx="635100" cy="4464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900">
                <a:solidFill>
                  <a:schemeClr val="lt1"/>
                </a:solidFill>
                <a:latin typeface="Georgia"/>
                <a:ea typeface="Georgia"/>
                <a:cs typeface="Georgia"/>
                <a:sym typeface="Georgia"/>
              </a:rPr>
              <a:t>Abc</a:t>
            </a:r>
            <a:endParaRPr sz="2900">
              <a:solidFill>
                <a:schemeClr val="lt1"/>
              </a:solidFill>
              <a:latin typeface="Georgia"/>
              <a:ea typeface="Georgia"/>
              <a:cs typeface="Georgia"/>
              <a:sym typeface="Georgia"/>
            </a:endParaRPr>
          </a:p>
        </p:txBody>
      </p:sp>
      <p:pic>
        <p:nvPicPr>
          <p:cNvPr id="317" name="Google Shape;317;p21"/>
          <p:cNvPicPr preferRelativeResize="0"/>
          <p:nvPr/>
        </p:nvPicPr>
        <p:blipFill>
          <a:blip r:embed="rId7">
            <a:alphaModFix/>
          </a:blip>
          <a:stretch>
            <a:fillRect/>
          </a:stretch>
        </p:blipFill>
        <p:spPr>
          <a:xfrm>
            <a:off x="4312922" y="2084718"/>
            <a:ext cx="596800" cy="5968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2"/>
          <p:cNvSpPr/>
          <p:nvPr/>
        </p:nvSpPr>
        <p:spPr>
          <a:xfrm>
            <a:off x="165325" y="428475"/>
            <a:ext cx="4078129" cy="3563779"/>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23" name="Google Shape;323;p22"/>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24" name="Google Shape;324;p22"/>
          <p:cNvSpPr txBox="1"/>
          <p:nvPr>
            <p:ph idx="7" type="subTitle"/>
          </p:nvPr>
        </p:nvSpPr>
        <p:spPr>
          <a:xfrm>
            <a:off x="735928" y="4132450"/>
            <a:ext cx="3410400" cy="1000500"/>
          </a:xfrm>
          <a:prstGeom prst="rect">
            <a:avLst/>
          </a:prstGeom>
        </p:spPr>
        <p:txBody>
          <a:bodyPr anchorCtr="0" anchor="t" bIns="0" lIns="0" spcFirstLastPara="1" rIns="0" wrap="square" tIns="0">
            <a:spAutoFit/>
          </a:bodyPr>
          <a:lstStyle/>
          <a:p>
            <a:pPr indent="-219709" lvl="0" marL="137160" rtl="0" algn="l">
              <a:spcBef>
                <a:spcPts val="0"/>
              </a:spcBef>
              <a:spcAft>
                <a:spcPts val="0"/>
              </a:spcAft>
              <a:buSzPts val="1300"/>
              <a:buChar char="■"/>
            </a:pPr>
            <a:r>
              <a:rPr lang="en"/>
              <a:t>Do not read your entire presentation</a:t>
            </a:r>
            <a:endParaRPr/>
          </a:p>
          <a:p>
            <a:pPr indent="-219709" lvl="0" marL="137160" rtl="0" algn="l">
              <a:spcBef>
                <a:spcPts val="0"/>
              </a:spcBef>
              <a:spcAft>
                <a:spcPts val="0"/>
              </a:spcAft>
              <a:buSzPts val="1300"/>
              <a:buChar char="■"/>
            </a:pPr>
            <a:r>
              <a:rPr lang="en"/>
              <a:t>Memorize key parts</a:t>
            </a:r>
            <a:endParaRPr/>
          </a:p>
          <a:p>
            <a:pPr indent="-219709" lvl="0" marL="137160" rtl="0" algn="l">
              <a:spcBef>
                <a:spcPts val="0"/>
              </a:spcBef>
              <a:spcAft>
                <a:spcPts val="0"/>
              </a:spcAft>
              <a:buSzPts val="1300"/>
              <a:buChar char="■"/>
            </a:pPr>
            <a:r>
              <a:rPr lang="en"/>
              <a:t>Make eye contact</a:t>
            </a:r>
            <a:endParaRPr/>
          </a:p>
          <a:p>
            <a:pPr indent="-219709" lvl="0" marL="137160" rtl="0" algn="l">
              <a:spcBef>
                <a:spcPts val="0"/>
              </a:spcBef>
              <a:spcAft>
                <a:spcPts val="0"/>
              </a:spcAft>
              <a:buSzPts val="1300"/>
              <a:buChar char="■"/>
            </a:pPr>
            <a:r>
              <a:rPr lang="en"/>
              <a:t>Project your voice</a:t>
            </a:r>
            <a:endParaRPr/>
          </a:p>
          <a:p>
            <a:pPr indent="-219709" lvl="0" marL="137160" rtl="0" algn="l">
              <a:spcBef>
                <a:spcPts val="0"/>
              </a:spcBef>
              <a:spcAft>
                <a:spcPts val="0"/>
              </a:spcAft>
              <a:buSzPts val="1300"/>
              <a:buChar char="■"/>
            </a:pPr>
            <a:r>
              <a:rPr lang="en"/>
              <a:t>Pause for emphasis</a:t>
            </a:r>
            <a:endParaRPr/>
          </a:p>
        </p:txBody>
      </p:sp>
      <p:pic>
        <p:nvPicPr>
          <p:cNvPr id="325" name="Google Shape;325;p22"/>
          <p:cNvPicPr preferRelativeResize="0"/>
          <p:nvPr/>
        </p:nvPicPr>
        <p:blipFill rotWithShape="1">
          <a:blip r:embed="rId3">
            <a:alphaModFix/>
          </a:blip>
          <a:srcRect b="9" l="0" r="0" t="19"/>
          <a:stretch/>
        </p:blipFill>
        <p:spPr>
          <a:xfrm>
            <a:off x="4449375" y="434725"/>
            <a:ext cx="3338875" cy="5007898"/>
          </a:xfrm>
          <a:prstGeom prst="rect">
            <a:avLst/>
          </a:prstGeom>
          <a:noFill/>
          <a:ln>
            <a:noFill/>
          </a:ln>
        </p:spPr>
      </p:pic>
      <p:pic>
        <p:nvPicPr>
          <p:cNvPr id="326" name="Google Shape;326;p22"/>
          <p:cNvPicPr preferRelativeResize="0"/>
          <p:nvPr/>
        </p:nvPicPr>
        <p:blipFill rotWithShape="1">
          <a:blip r:embed="rId4">
            <a:alphaModFix/>
          </a:blip>
          <a:srcRect b="-131481" l="19289" r="0" t="0"/>
          <a:stretch/>
        </p:blipFill>
        <p:spPr>
          <a:xfrm>
            <a:off x="519450" y="2992744"/>
            <a:ext cx="2173000" cy="463225"/>
          </a:xfrm>
          <a:prstGeom prst="rect">
            <a:avLst/>
          </a:prstGeom>
          <a:noFill/>
          <a:ln>
            <a:noFill/>
          </a:ln>
        </p:spPr>
      </p:pic>
      <p:sp>
        <p:nvSpPr>
          <p:cNvPr id="327" name="Google Shape;327;p22"/>
          <p:cNvSpPr txBox="1"/>
          <p:nvPr>
            <p:ph type="title"/>
          </p:nvPr>
        </p:nvSpPr>
        <p:spPr>
          <a:xfrm>
            <a:off x="519450" y="1184200"/>
            <a:ext cx="3339000" cy="17454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100"/>
              <a:t>Delivery:</a:t>
            </a:r>
            <a:endParaRPr sz="2100"/>
          </a:p>
          <a:p>
            <a:pPr indent="0" lvl="0" marL="0" rtl="0" algn="l">
              <a:spcBef>
                <a:spcPts val="0"/>
              </a:spcBef>
              <a:spcAft>
                <a:spcPts val="0"/>
              </a:spcAft>
              <a:buNone/>
            </a:pPr>
            <a:r>
              <a:rPr lang="en"/>
              <a:t>Be Clear,</a:t>
            </a:r>
            <a:r>
              <a:rPr lang="en"/>
              <a:t> </a:t>
            </a:r>
            <a:br>
              <a:rPr lang="en"/>
            </a:br>
            <a:r>
              <a:rPr lang="en"/>
              <a:t>Concise, &amp; Conversational</a:t>
            </a:r>
            <a:endParaRPr/>
          </a:p>
        </p:txBody>
      </p:sp>
      <p:sp>
        <p:nvSpPr>
          <p:cNvPr id="328" name="Google Shape;328;p22"/>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29" name="Google Shape;329;p22"/>
          <p:cNvSpPr txBox="1"/>
          <p:nvPr>
            <p:ph idx="12" type="sldNum"/>
          </p:nvPr>
        </p:nvSpPr>
        <p:spPr>
          <a:xfrm>
            <a:off x="7511283" y="2740600"/>
            <a:ext cx="3990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330" name="Google Shape;330;p22"/>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BY RODNAE PRODUCTIONS ON PEXELS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3"/>
          <p:cNvSpPr/>
          <p:nvPr/>
        </p:nvSpPr>
        <p:spPr>
          <a:xfrm>
            <a:off x="-317575" y="428475"/>
            <a:ext cx="3316878" cy="289854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336" name="Google Shape;336;p23"/>
          <p:cNvPicPr preferRelativeResize="0"/>
          <p:nvPr/>
        </p:nvPicPr>
        <p:blipFill rotWithShape="1">
          <a:blip r:embed="rId3">
            <a:alphaModFix/>
          </a:blip>
          <a:srcRect b="-131481" l="39150" r="0" t="0"/>
          <a:stretch/>
        </p:blipFill>
        <p:spPr>
          <a:xfrm>
            <a:off x="474450" y="1890700"/>
            <a:ext cx="1638299" cy="463225"/>
          </a:xfrm>
          <a:prstGeom prst="rect">
            <a:avLst/>
          </a:prstGeom>
          <a:noFill/>
          <a:ln>
            <a:noFill/>
          </a:ln>
        </p:spPr>
      </p:pic>
      <p:sp>
        <p:nvSpPr>
          <p:cNvPr id="337" name="Google Shape;337;p23"/>
          <p:cNvSpPr txBox="1"/>
          <p:nvPr>
            <p:ph type="title"/>
          </p:nvPr>
        </p:nvSpPr>
        <p:spPr>
          <a:xfrm>
            <a:off x="519450" y="1184200"/>
            <a:ext cx="1638300" cy="7065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sz="5100"/>
              <a:t>Q&amp;A</a:t>
            </a:r>
            <a:endParaRPr sz="5100"/>
          </a:p>
        </p:txBody>
      </p:sp>
      <p:sp>
        <p:nvSpPr>
          <p:cNvPr id="338" name="Google Shape;338;p23"/>
          <p:cNvSpPr txBox="1"/>
          <p:nvPr>
            <p:ph idx="12" type="sldNum"/>
          </p:nvPr>
        </p:nvSpPr>
        <p:spPr>
          <a:xfrm>
            <a:off x="7568134" y="2740600"/>
            <a:ext cx="3423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39" name="Google Shape;339;p23"/>
          <p:cNvSpPr/>
          <p:nvPr/>
        </p:nvSpPr>
        <p:spPr>
          <a:xfrm>
            <a:off x="1783056" y="4522412"/>
            <a:ext cx="1085850" cy="851059"/>
          </a:xfrm>
          <a:custGeom>
            <a:rect b="b" l="l" r="r" t="t"/>
            <a:pathLst>
              <a:path extrusionOk="0" h="1134745" w="1447800">
                <a:moveTo>
                  <a:pt x="1231900" y="0"/>
                </a:moveTo>
                <a:lnTo>
                  <a:pt x="215900" y="0"/>
                </a:lnTo>
                <a:lnTo>
                  <a:pt x="166395" y="5701"/>
                </a:lnTo>
                <a:lnTo>
                  <a:pt x="120951" y="21943"/>
                </a:lnTo>
                <a:lnTo>
                  <a:pt x="80864" y="47430"/>
                </a:lnTo>
                <a:lnTo>
                  <a:pt x="47430" y="80864"/>
                </a:lnTo>
                <a:lnTo>
                  <a:pt x="21943" y="120951"/>
                </a:lnTo>
                <a:lnTo>
                  <a:pt x="5701" y="166395"/>
                </a:lnTo>
                <a:lnTo>
                  <a:pt x="0" y="215900"/>
                </a:lnTo>
                <a:lnTo>
                  <a:pt x="0" y="613308"/>
                </a:lnTo>
                <a:lnTo>
                  <a:pt x="5701" y="662812"/>
                </a:lnTo>
                <a:lnTo>
                  <a:pt x="21943" y="708256"/>
                </a:lnTo>
                <a:lnTo>
                  <a:pt x="47430" y="748343"/>
                </a:lnTo>
                <a:lnTo>
                  <a:pt x="80864" y="781778"/>
                </a:lnTo>
                <a:lnTo>
                  <a:pt x="120951" y="807264"/>
                </a:lnTo>
                <a:lnTo>
                  <a:pt x="166395" y="823506"/>
                </a:lnTo>
                <a:lnTo>
                  <a:pt x="215900" y="829208"/>
                </a:lnTo>
                <a:lnTo>
                  <a:pt x="215900" y="1134211"/>
                </a:lnTo>
                <a:lnTo>
                  <a:pt x="398894" y="829208"/>
                </a:lnTo>
                <a:lnTo>
                  <a:pt x="1231900" y="829208"/>
                </a:lnTo>
                <a:lnTo>
                  <a:pt x="1281404" y="823506"/>
                </a:lnTo>
                <a:lnTo>
                  <a:pt x="1326848" y="807264"/>
                </a:lnTo>
                <a:lnTo>
                  <a:pt x="1366935" y="781778"/>
                </a:lnTo>
                <a:lnTo>
                  <a:pt x="1400369" y="748343"/>
                </a:lnTo>
                <a:lnTo>
                  <a:pt x="1425856" y="708256"/>
                </a:lnTo>
                <a:lnTo>
                  <a:pt x="1442098" y="662812"/>
                </a:lnTo>
                <a:lnTo>
                  <a:pt x="1447800" y="613308"/>
                </a:lnTo>
                <a:lnTo>
                  <a:pt x="1447800" y="215900"/>
                </a:lnTo>
                <a:lnTo>
                  <a:pt x="1442098" y="166395"/>
                </a:lnTo>
                <a:lnTo>
                  <a:pt x="1425856" y="120951"/>
                </a:lnTo>
                <a:lnTo>
                  <a:pt x="1400369" y="80864"/>
                </a:lnTo>
                <a:lnTo>
                  <a:pt x="1366935" y="47430"/>
                </a:lnTo>
                <a:lnTo>
                  <a:pt x="1326848" y="21943"/>
                </a:lnTo>
                <a:lnTo>
                  <a:pt x="1281404" y="5701"/>
                </a:lnTo>
                <a:lnTo>
                  <a:pt x="123190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0" name="Google Shape;340;p23"/>
          <p:cNvSpPr/>
          <p:nvPr/>
        </p:nvSpPr>
        <p:spPr>
          <a:xfrm>
            <a:off x="640057" y="3592519"/>
            <a:ext cx="2228850" cy="1524000"/>
          </a:xfrm>
          <a:custGeom>
            <a:rect b="b" l="l" r="r" t="t"/>
            <a:pathLst>
              <a:path extrusionOk="0" h="2032000" w="2971800">
                <a:moveTo>
                  <a:pt x="2755900" y="0"/>
                </a:moveTo>
                <a:lnTo>
                  <a:pt x="215900" y="0"/>
                </a:lnTo>
                <a:lnTo>
                  <a:pt x="166395" y="5701"/>
                </a:lnTo>
                <a:lnTo>
                  <a:pt x="120951" y="21943"/>
                </a:lnTo>
                <a:lnTo>
                  <a:pt x="80864" y="47430"/>
                </a:lnTo>
                <a:lnTo>
                  <a:pt x="47430" y="80864"/>
                </a:lnTo>
                <a:lnTo>
                  <a:pt x="21943" y="120951"/>
                </a:lnTo>
                <a:lnTo>
                  <a:pt x="5701" y="166395"/>
                </a:lnTo>
                <a:lnTo>
                  <a:pt x="0" y="215900"/>
                </a:lnTo>
                <a:lnTo>
                  <a:pt x="0" y="1121295"/>
                </a:lnTo>
                <a:lnTo>
                  <a:pt x="5701" y="1170800"/>
                </a:lnTo>
                <a:lnTo>
                  <a:pt x="21943" y="1216243"/>
                </a:lnTo>
                <a:lnTo>
                  <a:pt x="47430" y="1256330"/>
                </a:lnTo>
                <a:lnTo>
                  <a:pt x="80864" y="1289765"/>
                </a:lnTo>
                <a:lnTo>
                  <a:pt x="120951" y="1315251"/>
                </a:lnTo>
                <a:lnTo>
                  <a:pt x="166395" y="1331493"/>
                </a:lnTo>
                <a:lnTo>
                  <a:pt x="215900" y="1337195"/>
                </a:lnTo>
                <a:lnTo>
                  <a:pt x="342900" y="1337195"/>
                </a:lnTo>
                <a:lnTo>
                  <a:pt x="342900" y="2032000"/>
                </a:lnTo>
                <a:lnTo>
                  <a:pt x="646874" y="1337195"/>
                </a:lnTo>
                <a:lnTo>
                  <a:pt x="2755900" y="1337195"/>
                </a:lnTo>
                <a:lnTo>
                  <a:pt x="2805404" y="1331493"/>
                </a:lnTo>
                <a:lnTo>
                  <a:pt x="2850848" y="1315251"/>
                </a:lnTo>
                <a:lnTo>
                  <a:pt x="2890935" y="1289765"/>
                </a:lnTo>
                <a:lnTo>
                  <a:pt x="2924369" y="1256330"/>
                </a:lnTo>
                <a:lnTo>
                  <a:pt x="2949856" y="1216243"/>
                </a:lnTo>
                <a:lnTo>
                  <a:pt x="2966098" y="1170800"/>
                </a:lnTo>
                <a:lnTo>
                  <a:pt x="2971800" y="1121295"/>
                </a:lnTo>
                <a:lnTo>
                  <a:pt x="2971800" y="215900"/>
                </a:lnTo>
                <a:lnTo>
                  <a:pt x="2966098" y="166395"/>
                </a:lnTo>
                <a:lnTo>
                  <a:pt x="2949856" y="120951"/>
                </a:lnTo>
                <a:lnTo>
                  <a:pt x="2924369" y="80864"/>
                </a:lnTo>
                <a:lnTo>
                  <a:pt x="2890935" y="47430"/>
                </a:lnTo>
                <a:lnTo>
                  <a:pt x="2850848" y="21943"/>
                </a:lnTo>
                <a:lnTo>
                  <a:pt x="2805404" y="5701"/>
                </a:lnTo>
                <a:lnTo>
                  <a:pt x="27559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1" name="Google Shape;341;p23"/>
          <p:cNvSpPr/>
          <p:nvPr/>
        </p:nvSpPr>
        <p:spPr>
          <a:xfrm>
            <a:off x="3616425" y="621657"/>
            <a:ext cx="3657600" cy="3238500"/>
          </a:xfrm>
          <a:custGeom>
            <a:rect b="b" l="l" r="r" t="t"/>
            <a:pathLst>
              <a:path extrusionOk="0" h="4318000" w="4876800">
                <a:moveTo>
                  <a:pt x="1447800" y="215900"/>
                </a:moveTo>
                <a:lnTo>
                  <a:pt x="1442097" y="166395"/>
                </a:lnTo>
                <a:lnTo>
                  <a:pt x="1425854" y="120954"/>
                </a:lnTo>
                <a:lnTo>
                  <a:pt x="1400378" y="80860"/>
                </a:lnTo>
                <a:lnTo>
                  <a:pt x="1366939" y="47434"/>
                </a:lnTo>
                <a:lnTo>
                  <a:pt x="1326857" y="21945"/>
                </a:lnTo>
                <a:lnTo>
                  <a:pt x="1281404" y="5702"/>
                </a:lnTo>
                <a:lnTo>
                  <a:pt x="1231900" y="0"/>
                </a:lnTo>
                <a:lnTo>
                  <a:pt x="215900" y="0"/>
                </a:lnTo>
                <a:lnTo>
                  <a:pt x="166395" y="5702"/>
                </a:lnTo>
                <a:lnTo>
                  <a:pt x="120954" y="21945"/>
                </a:lnTo>
                <a:lnTo>
                  <a:pt x="80873" y="47434"/>
                </a:lnTo>
                <a:lnTo>
                  <a:pt x="47434" y="80860"/>
                </a:lnTo>
                <a:lnTo>
                  <a:pt x="21945" y="120954"/>
                </a:lnTo>
                <a:lnTo>
                  <a:pt x="5702" y="166395"/>
                </a:lnTo>
                <a:lnTo>
                  <a:pt x="0" y="215900"/>
                </a:lnTo>
                <a:lnTo>
                  <a:pt x="0" y="613295"/>
                </a:lnTo>
                <a:lnTo>
                  <a:pt x="5702" y="662800"/>
                </a:lnTo>
                <a:lnTo>
                  <a:pt x="21945" y="708253"/>
                </a:lnTo>
                <a:lnTo>
                  <a:pt x="47434" y="748334"/>
                </a:lnTo>
                <a:lnTo>
                  <a:pt x="80873" y="781773"/>
                </a:lnTo>
                <a:lnTo>
                  <a:pt x="120954" y="807250"/>
                </a:lnTo>
                <a:lnTo>
                  <a:pt x="166395" y="823493"/>
                </a:lnTo>
                <a:lnTo>
                  <a:pt x="215900" y="829195"/>
                </a:lnTo>
                <a:lnTo>
                  <a:pt x="1081722" y="829195"/>
                </a:lnTo>
                <a:lnTo>
                  <a:pt x="1270000" y="1143000"/>
                </a:lnTo>
                <a:lnTo>
                  <a:pt x="1270000" y="825639"/>
                </a:lnTo>
                <a:lnTo>
                  <a:pt x="1318247" y="811034"/>
                </a:lnTo>
                <a:lnTo>
                  <a:pt x="1360995" y="786180"/>
                </a:lnTo>
                <a:lnTo>
                  <a:pt x="1396784" y="752538"/>
                </a:lnTo>
                <a:lnTo>
                  <a:pt x="1424152" y="711542"/>
                </a:lnTo>
                <a:lnTo>
                  <a:pt x="1441653" y="664654"/>
                </a:lnTo>
                <a:lnTo>
                  <a:pt x="1447800" y="613295"/>
                </a:lnTo>
                <a:lnTo>
                  <a:pt x="1447800" y="215900"/>
                </a:lnTo>
                <a:close/>
              </a:path>
              <a:path extrusionOk="0" h="4318000" w="4876800">
                <a:moveTo>
                  <a:pt x="2971800" y="3187700"/>
                </a:moveTo>
                <a:lnTo>
                  <a:pt x="2966097" y="3138195"/>
                </a:lnTo>
                <a:lnTo>
                  <a:pt x="2949854" y="3092754"/>
                </a:lnTo>
                <a:lnTo>
                  <a:pt x="2924378" y="3052661"/>
                </a:lnTo>
                <a:lnTo>
                  <a:pt x="2890939" y="3019234"/>
                </a:lnTo>
                <a:lnTo>
                  <a:pt x="2850858" y="2993745"/>
                </a:lnTo>
                <a:lnTo>
                  <a:pt x="2805404" y="2977502"/>
                </a:lnTo>
                <a:lnTo>
                  <a:pt x="2755900" y="2971800"/>
                </a:lnTo>
                <a:lnTo>
                  <a:pt x="1739900" y="2971800"/>
                </a:lnTo>
                <a:lnTo>
                  <a:pt x="1690395" y="2977502"/>
                </a:lnTo>
                <a:lnTo>
                  <a:pt x="1644954" y="2993745"/>
                </a:lnTo>
                <a:lnTo>
                  <a:pt x="1604873" y="3019234"/>
                </a:lnTo>
                <a:lnTo>
                  <a:pt x="1571434" y="3052661"/>
                </a:lnTo>
                <a:lnTo>
                  <a:pt x="1545945" y="3092754"/>
                </a:lnTo>
                <a:lnTo>
                  <a:pt x="1529702" y="3138195"/>
                </a:lnTo>
                <a:lnTo>
                  <a:pt x="1524000" y="3187700"/>
                </a:lnTo>
                <a:lnTo>
                  <a:pt x="1524000" y="3585095"/>
                </a:lnTo>
                <a:lnTo>
                  <a:pt x="1529334" y="3632962"/>
                </a:lnTo>
                <a:lnTo>
                  <a:pt x="1544548" y="3677056"/>
                </a:lnTo>
                <a:lnTo>
                  <a:pt x="1568488" y="3716223"/>
                </a:lnTo>
                <a:lnTo>
                  <a:pt x="1599958" y="3749294"/>
                </a:lnTo>
                <a:lnTo>
                  <a:pt x="1637792" y="3775113"/>
                </a:lnTo>
                <a:lnTo>
                  <a:pt x="1680832" y="3792537"/>
                </a:lnTo>
                <a:lnTo>
                  <a:pt x="1727898" y="3800386"/>
                </a:lnTo>
                <a:lnTo>
                  <a:pt x="1727898" y="4318000"/>
                </a:lnTo>
                <a:lnTo>
                  <a:pt x="1957679" y="3800995"/>
                </a:lnTo>
                <a:lnTo>
                  <a:pt x="2755900" y="3800995"/>
                </a:lnTo>
                <a:lnTo>
                  <a:pt x="2805404" y="3795293"/>
                </a:lnTo>
                <a:lnTo>
                  <a:pt x="2850858" y="3779050"/>
                </a:lnTo>
                <a:lnTo>
                  <a:pt x="2890939" y="3753561"/>
                </a:lnTo>
                <a:lnTo>
                  <a:pt x="2924378" y="3720134"/>
                </a:lnTo>
                <a:lnTo>
                  <a:pt x="2949854" y="3680041"/>
                </a:lnTo>
                <a:lnTo>
                  <a:pt x="2966097" y="3634600"/>
                </a:lnTo>
                <a:lnTo>
                  <a:pt x="2971800" y="3585095"/>
                </a:lnTo>
                <a:lnTo>
                  <a:pt x="2971800" y="3187700"/>
                </a:lnTo>
                <a:close/>
              </a:path>
              <a:path extrusionOk="0" h="4318000" w="4876800">
                <a:moveTo>
                  <a:pt x="4876800" y="758304"/>
                </a:moveTo>
                <a:lnTo>
                  <a:pt x="4871097" y="708799"/>
                </a:lnTo>
                <a:lnTo>
                  <a:pt x="4854854" y="663359"/>
                </a:lnTo>
                <a:lnTo>
                  <a:pt x="4829378" y="623265"/>
                </a:lnTo>
                <a:lnTo>
                  <a:pt x="4795939" y="589838"/>
                </a:lnTo>
                <a:lnTo>
                  <a:pt x="4755858" y="564349"/>
                </a:lnTo>
                <a:lnTo>
                  <a:pt x="4710404" y="548106"/>
                </a:lnTo>
                <a:lnTo>
                  <a:pt x="4660900" y="542404"/>
                </a:lnTo>
                <a:lnTo>
                  <a:pt x="3644900" y="542404"/>
                </a:lnTo>
                <a:lnTo>
                  <a:pt x="3595395" y="548106"/>
                </a:lnTo>
                <a:lnTo>
                  <a:pt x="3549954" y="564349"/>
                </a:lnTo>
                <a:lnTo>
                  <a:pt x="3509873" y="589838"/>
                </a:lnTo>
                <a:lnTo>
                  <a:pt x="3476434" y="623265"/>
                </a:lnTo>
                <a:lnTo>
                  <a:pt x="3450945" y="663359"/>
                </a:lnTo>
                <a:lnTo>
                  <a:pt x="3434702" y="708799"/>
                </a:lnTo>
                <a:lnTo>
                  <a:pt x="3429000" y="758304"/>
                </a:lnTo>
                <a:lnTo>
                  <a:pt x="3429000" y="1155700"/>
                </a:lnTo>
                <a:lnTo>
                  <a:pt x="3434702" y="1205204"/>
                </a:lnTo>
                <a:lnTo>
                  <a:pt x="3450945" y="1250645"/>
                </a:lnTo>
                <a:lnTo>
                  <a:pt x="3476434" y="1290739"/>
                </a:lnTo>
                <a:lnTo>
                  <a:pt x="3509873" y="1324165"/>
                </a:lnTo>
                <a:lnTo>
                  <a:pt x="3549954" y="1349654"/>
                </a:lnTo>
                <a:lnTo>
                  <a:pt x="3595395" y="1365897"/>
                </a:lnTo>
                <a:lnTo>
                  <a:pt x="3644900" y="1371600"/>
                </a:lnTo>
                <a:lnTo>
                  <a:pt x="4445000" y="1371600"/>
                </a:lnTo>
                <a:lnTo>
                  <a:pt x="4673600" y="1752600"/>
                </a:lnTo>
                <a:lnTo>
                  <a:pt x="4673600" y="1370952"/>
                </a:lnTo>
                <a:lnTo>
                  <a:pt x="4720539" y="1362976"/>
                </a:lnTo>
                <a:lnTo>
                  <a:pt x="4763440" y="1345501"/>
                </a:lnTo>
                <a:lnTo>
                  <a:pt x="4801146" y="1319657"/>
                </a:lnTo>
                <a:lnTo>
                  <a:pt x="4832502" y="1286598"/>
                </a:lnTo>
                <a:lnTo>
                  <a:pt x="4856340" y="1247482"/>
                </a:lnTo>
                <a:lnTo>
                  <a:pt x="4871491" y="1203477"/>
                </a:lnTo>
                <a:lnTo>
                  <a:pt x="4876800" y="1155700"/>
                </a:lnTo>
                <a:lnTo>
                  <a:pt x="4876800" y="758304"/>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2" name="Google Shape;342;p23"/>
          <p:cNvSpPr/>
          <p:nvPr/>
        </p:nvSpPr>
        <p:spPr>
          <a:xfrm>
            <a:off x="4330800" y="1383349"/>
            <a:ext cx="2228850" cy="1600200"/>
          </a:xfrm>
          <a:custGeom>
            <a:rect b="b" l="l" r="r" t="t"/>
            <a:pathLst>
              <a:path extrusionOk="0" h="2133600" w="2971800">
                <a:moveTo>
                  <a:pt x="2755900" y="0"/>
                </a:moveTo>
                <a:lnTo>
                  <a:pt x="215900" y="0"/>
                </a:lnTo>
                <a:lnTo>
                  <a:pt x="166395" y="5701"/>
                </a:lnTo>
                <a:lnTo>
                  <a:pt x="120951" y="21943"/>
                </a:lnTo>
                <a:lnTo>
                  <a:pt x="80864" y="47430"/>
                </a:lnTo>
                <a:lnTo>
                  <a:pt x="47430" y="80864"/>
                </a:lnTo>
                <a:lnTo>
                  <a:pt x="21943" y="120951"/>
                </a:lnTo>
                <a:lnTo>
                  <a:pt x="5701" y="166395"/>
                </a:lnTo>
                <a:lnTo>
                  <a:pt x="0" y="215900"/>
                </a:lnTo>
                <a:lnTo>
                  <a:pt x="0" y="1527695"/>
                </a:lnTo>
                <a:lnTo>
                  <a:pt x="5701" y="1577204"/>
                </a:lnTo>
                <a:lnTo>
                  <a:pt x="21943" y="1622649"/>
                </a:lnTo>
                <a:lnTo>
                  <a:pt x="47430" y="1662736"/>
                </a:lnTo>
                <a:lnTo>
                  <a:pt x="80864" y="1696169"/>
                </a:lnTo>
                <a:lnTo>
                  <a:pt x="120951" y="1721653"/>
                </a:lnTo>
                <a:lnTo>
                  <a:pt x="166395" y="1737894"/>
                </a:lnTo>
                <a:lnTo>
                  <a:pt x="215900" y="1743595"/>
                </a:lnTo>
                <a:lnTo>
                  <a:pt x="2433002" y="1743595"/>
                </a:lnTo>
                <a:lnTo>
                  <a:pt x="2667000" y="2133600"/>
                </a:lnTo>
                <a:lnTo>
                  <a:pt x="2667000" y="1743595"/>
                </a:lnTo>
                <a:lnTo>
                  <a:pt x="2755900" y="1743595"/>
                </a:lnTo>
                <a:lnTo>
                  <a:pt x="2805404" y="1737894"/>
                </a:lnTo>
                <a:lnTo>
                  <a:pt x="2850848" y="1721653"/>
                </a:lnTo>
                <a:lnTo>
                  <a:pt x="2890935" y="1696169"/>
                </a:lnTo>
                <a:lnTo>
                  <a:pt x="2924369" y="1662736"/>
                </a:lnTo>
                <a:lnTo>
                  <a:pt x="2949856" y="1622649"/>
                </a:lnTo>
                <a:lnTo>
                  <a:pt x="2966098" y="1577204"/>
                </a:lnTo>
                <a:lnTo>
                  <a:pt x="2971800" y="1527695"/>
                </a:lnTo>
                <a:lnTo>
                  <a:pt x="2971800" y="215900"/>
                </a:lnTo>
                <a:lnTo>
                  <a:pt x="2966098" y="166395"/>
                </a:lnTo>
                <a:lnTo>
                  <a:pt x="2949856" y="120951"/>
                </a:lnTo>
                <a:lnTo>
                  <a:pt x="2924369" y="80864"/>
                </a:lnTo>
                <a:lnTo>
                  <a:pt x="2890935" y="47430"/>
                </a:lnTo>
                <a:lnTo>
                  <a:pt x="2850848" y="21943"/>
                </a:lnTo>
                <a:lnTo>
                  <a:pt x="2805404" y="5701"/>
                </a:lnTo>
                <a:lnTo>
                  <a:pt x="27559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3" name="Google Shape;343;p23"/>
          <p:cNvSpPr/>
          <p:nvPr/>
        </p:nvSpPr>
        <p:spPr>
          <a:xfrm>
            <a:off x="3179115" y="4066877"/>
            <a:ext cx="2228850" cy="1232059"/>
          </a:xfrm>
          <a:custGeom>
            <a:rect b="b" l="l" r="r" t="t"/>
            <a:pathLst>
              <a:path extrusionOk="0" h="1642745" w="2971800">
                <a:moveTo>
                  <a:pt x="2755900" y="0"/>
                </a:moveTo>
                <a:lnTo>
                  <a:pt x="215900" y="0"/>
                </a:lnTo>
                <a:lnTo>
                  <a:pt x="166395" y="5701"/>
                </a:lnTo>
                <a:lnTo>
                  <a:pt x="120951" y="21943"/>
                </a:lnTo>
                <a:lnTo>
                  <a:pt x="80864" y="47430"/>
                </a:lnTo>
                <a:lnTo>
                  <a:pt x="47430" y="80864"/>
                </a:lnTo>
                <a:lnTo>
                  <a:pt x="21943" y="120951"/>
                </a:lnTo>
                <a:lnTo>
                  <a:pt x="5701" y="166395"/>
                </a:lnTo>
                <a:lnTo>
                  <a:pt x="0" y="215900"/>
                </a:lnTo>
                <a:lnTo>
                  <a:pt x="0" y="1121308"/>
                </a:lnTo>
                <a:lnTo>
                  <a:pt x="5701" y="1170812"/>
                </a:lnTo>
                <a:lnTo>
                  <a:pt x="21943" y="1216256"/>
                </a:lnTo>
                <a:lnTo>
                  <a:pt x="47430" y="1256343"/>
                </a:lnTo>
                <a:lnTo>
                  <a:pt x="80864" y="1289778"/>
                </a:lnTo>
                <a:lnTo>
                  <a:pt x="120951" y="1315264"/>
                </a:lnTo>
                <a:lnTo>
                  <a:pt x="166395" y="1331506"/>
                </a:lnTo>
                <a:lnTo>
                  <a:pt x="215900" y="1337208"/>
                </a:lnTo>
                <a:lnTo>
                  <a:pt x="254000" y="1337208"/>
                </a:lnTo>
                <a:lnTo>
                  <a:pt x="254000" y="1642211"/>
                </a:lnTo>
                <a:lnTo>
                  <a:pt x="437006" y="1337208"/>
                </a:lnTo>
                <a:lnTo>
                  <a:pt x="2755900" y="1337208"/>
                </a:lnTo>
                <a:lnTo>
                  <a:pt x="2805404" y="1331506"/>
                </a:lnTo>
                <a:lnTo>
                  <a:pt x="2850848" y="1315264"/>
                </a:lnTo>
                <a:lnTo>
                  <a:pt x="2890935" y="1289778"/>
                </a:lnTo>
                <a:lnTo>
                  <a:pt x="2924369" y="1256343"/>
                </a:lnTo>
                <a:lnTo>
                  <a:pt x="2949856" y="1216256"/>
                </a:lnTo>
                <a:lnTo>
                  <a:pt x="2966098" y="1170812"/>
                </a:lnTo>
                <a:lnTo>
                  <a:pt x="2971800" y="1121308"/>
                </a:lnTo>
                <a:lnTo>
                  <a:pt x="2971800" y="215900"/>
                </a:lnTo>
                <a:lnTo>
                  <a:pt x="2966098" y="166395"/>
                </a:lnTo>
                <a:lnTo>
                  <a:pt x="2949856" y="120951"/>
                </a:lnTo>
                <a:lnTo>
                  <a:pt x="2924369" y="80864"/>
                </a:lnTo>
                <a:lnTo>
                  <a:pt x="2890935" y="47430"/>
                </a:lnTo>
                <a:lnTo>
                  <a:pt x="2850848" y="21943"/>
                </a:lnTo>
                <a:lnTo>
                  <a:pt x="2805404" y="5701"/>
                </a:lnTo>
                <a:lnTo>
                  <a:pt x="275590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4" name="Google Shape;344;p23"/>
          <p:cNvSpPr/>
          <p:nvPr/>
        </p:nvSpPr>
        <p:spPr>
          <a:xfrm>
            <a:off x="2157740" y="2218965"/>
            <a:ext cx="2228850" cy="1232059"/>
          </a:xfrm>
          <a:custGeom>
            <a:rect b="b" l="l" r="r" t="t"/>
            <a:pathLst>
              <a:path extrusionOk="0" h="1642745" w="2971800">
                <a:moveTo>
                  <a:pt x="2755900" y="0"/>
                </a:moveTo>
                <a:lnTo>
                  <a:pt x="215900" y="0"/>
                </a:lnTo>
                <a:lnTo>
                  <a:pt x="166395" y="5701"/>
                </a:lnTo>
                <a:lnTo>
                  <a:pt x="120951" y="21943"/>
                </a:lnTo>
                <a:lnTo>
                  <a:pt x="80864" y="47430"/>
                </a:lnTo>
                <a:lnTo>
                  <a:pt x="47430" y="80864"/>
                </a:lnTo>
                <a:lnTo>
                  <a:pt x="21943" y="120951"/>
                </a:lnTo>
                <a:lnTo>
                  <a:pt x="5701" y="166395"/>
                </a:lnTo>
                <a:lnTo>
                  <a:pt x="0" y="215900"/>
                </a:lnTo>
                <a:lnTo>
                  <a:pt x="0" y="1121308"/>
                </a:lnTo>
                <a:lnTo>
                  <a:pt x="5701" y="1170812"/>
                </a:lnTo>
                <a:lnTo>
                  <a:pt x="21943" y="1216256"/>
                </a:lnTo>
                <a:lnTo>
                  <a:pt x="47430" y="1256343"/>
                </a:lnTo>
                <a:lnTo>
                  <a:pt x="80864" y="1289778"/>
                </a:lnTo>
                <a:lnTo>
                  <a:pt x="120951" y="1315264"/>
                </a:lnTo>
                <a:lnTo>
                  <a:pt x="166395" y="1331506"/>
                </a:lnTo>
                <a:lnTo>
                  <a:pt x="215900" y="1337208"/>
                </a:lnTo>
                <a:lnTo>
                  <a:pt x="254000" y="1337208"/>
                </a:lnTo>
                <a:lnTo>
                  <a:pt x="254000" y="1642211"/>
                </a:lnTo>
                <a:lnTo>
                  <a:pt x="437006" y="1337208"/>
                </a:lnTo>
                <a:lnTo>
                  <a:pt x="2755900" y="1337208"/>
                </a:lnTo>
                <a:lnTo>
                  <a:pt x="2805404" y="1331506"/>
                </a:lnTo>
                <a:lnTo>
                  <a:pt x="2850848" y="1315264"/>
                </a:lnTo>
                <a:lnTo>
                  <a:pt x="2890935" y="1289778"/>
                </a:lnTo>
                <a:lnTo>
                  <a:pt x="2924369" y="1256343"/>
                </a:lnTo>
                <a:lnTo>
                  <a:pt x="2949856" y="1216256"/>
                </a:lnTo>
                <a:lnTo>
                  <a:pt x="2966098" y="1170812"/>
                </a:lnTo>
                <a:lnTo>
                  <a:pt x="2971800" y="1121308"/>
                </a:lnTo>
                <a:lnTo>
                  <a:pt x="2971800" y="215900"/>
                </a:lnTo>
                <a:lnTo>
                  <a:pt x="2966098" y="166395"/>
                </a:lnTo>
                <a:lnTo>
                  <a:pt x="2949856" y="120951"/>
                </a:lnTo>
                <a:lnTo>
                  <a:pt x="2924369" y="80864"/>
                </a:lnTo>
                <a:lnTo>
                  <a:pt x="2890935" y="47430"/>
                </a:lnTo>
                <a:lnTo>
                  <a:pt x="2850848" y="21943"/>
                </a:lnTo>
                <a:lnTo>
                  <a:pt x="2805404" y="5701"/>
                </a:lnTo>
                <a:lnTo>
                  <a:pt x="275590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5" name="Google Shape;345;p23"/>
          <p:cNvSpPr txBox="1"/>
          <p:nvPr>
            <p:ph idx="7" type="subTitle"/>
          </p:nvPr>
        </p:nvSpPr>
        <p:spPr>
          <a:xfrm>
            <a:off x="3280131" y="2680575"/>
            <a:ext cx="4988400" cy="1000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6" name="Google Shape;346;p23"/>
          <p:cNvSpPr/>
          <p:nvPr/>
        </p:nvSpPr>
        <p:spPr>
          <a:xfrm>
            <a:off x="5209750" y="3451024"/>
            <a:ext cx="2228850" cy="1600200"/>
          </a:xfrm>
          <a:custGeom>
            <a:rect b="b" l="l" r="r" t="t"/>
            <a:pathLst>
              <a:path extrusionOk="0" h="2133600" w="2971800">
                <a:moveTo>
                  <a:pt x="2755900" y="0"/>
                </a:moveTo>
                <a:lnTo>
                  <a:pt x="215900" y="0"/>
                </a:lnTo>
                <a:lnTo>
                  <a:pt x="166395" y="5701"/>
                </a:lnTo>
                <a:lnTo>
                  <a:pt x="120951" y="21943"/>
                </a:lnTo>
                <a:lnTo>
                  <a:pt x="80864" y="47430"/>
                </a:lnTo>
                <a:lnTo>
                  <a:pt x="47430" y="80864"/>
                </a:lnTo>
                <a:lnTo>
                  <a:pt x="21943" y="120951"/>
                </a:lnTo>
                <a:lnTo>
                  <a:pt x="5701" y="166395"/>
                </a:lnTo>
                <a:lnTo>
                  <a:pt x="0" y="215900"/>
                </a:lnTo>
                <a:lnTo>
                  <a:pt x="0" y="1527695"/>
                </a:lnTo>
                <a:lnTo>
                  <a:pt x="5701" y="1577204"/>
                </a:lnTo>
                <a:lnTo>
                  <a:pt x="21943" y="1622649"/>
                </a:lnTo>
                <a:lnTo>
                  <a:pt x="47430" y="1662736"/>
                </a:lnTo>
                <a:lnTo>
                  <a:pt x="80864" y="1696169"/>
                </a:lnTo>
                <a:lnTo>
                  <a:pt x="120951" y="1721653"/>
                </a:lnTo>
                <a:lnTo>
                  <a:pt x="166395" y="1737894"/>
                </a:lnTo>
                <a:lnTo>
                  <a:pt x="215900" y="1743595"/>
                </a:lnTo>
                <a:lnTo>
                  <a:pt x="2433002" y="1743595"/>
                </a:lnTo>
                <a:lnTo>
                  <a:pt x="2667000" y="2133600"/>
                </a:lnTo>
                <a:lnTo>
                  <a:pt x="2667000" y="1743595"/>
                </a:lnTo>
                <a:lnTo>
                  <a:pt x="2755900" y="1743595"/>
                </a:lnTo>
                <a:lnTo>
                  <a:pt x="2805404" y="1737894"/>
                </a:lnTo>
                <a:lnTo>
                  <a:pt x="2850848" y="1721653"/>
                </a:lnTo>
                <a:lnTo>
                  <a:pt x="2890935" y="1696169"/>
                </a:lnTo>
                <a:lnTo>
                  <a:pt x="2924369" y="1662736"/>
                </a:lnTo>
                <a:lnTo>
                  <a:pt x="2949856" y="1622649"/>
                </a:lnTo>
                <a:lnTo>
                  <a:pt x="2966098" y="1577204"/>
                </a:lnTo>
                <a:lnTo>
                  <a:pt x="2971800" y="1527695"/>
                </a:lnTo>
                <a:lnTo>
                  <a:pt x="2971800" y="215900"/>
                </a:lnTo>
                <a:lnTo>
                  <a:pt x="2966098" y="166395"/>
                </a:lnTo>
                <a:lnTo>
                  <a:pt x="2949856" y="120951"/>
                </a:lnTo>
                <a:lnTo>
                  <a:pt x="2924369" y="80864"/>
                </a:lnTo>
                <a:lnTo>
                  <a:pt x="2890935" y="47430"/>
                </a:lnTo>
                <a:lnTo>
                  <a:pt x="2850848" y="21943"/>
                </a:lnTo>
                <a:lnTo>
                  <a:pt x="2805404" y="5701"/>
                </a:lnTo>
                <a:lnTo>
                  <a:pt x="27559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7" name="Google Shape;347;p23"/>
          <p:cNvSpPr txBox="1"/>
          <p:nvPr/>
        </p:nvSpPr>
        <p:spPr>
          <a:xfrm>
            <a:off x="2349494" y="2410430"/>
            <a:ext cx="1843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Raleway"/>
                <a:ea typeface="Raleway"/>
                <a:cs typeface="Raleway"/>
                <a:sym typeface="Raleway"/>
              </a:rPr>
              <a:t>Never make something up</a:t>
            </a:r>
            <a:endParaRPr>
              <a:solidFill>
                <a:schemeClr val="lt1"/>
              </a:solidFill>
            </a:endParaRPr>
          </a:p>
        </p:txBody>
      </p:sp>
      <p:sp>
        <p:nvSpPr>
          <p:cNvPr id="348" name="Google Shape;348;p23"/>
          <p:cNvSpPr txBox="1"/>
          <p:nvPr/>
        </p:nvSpPr>
        <p:spPr>
          <a:xfrm>
            <a:off x="679575" y="3811502"/>
            <a:ext cx="2149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hlink"/>
                </a:solidFill>
                <a:latin typeface="Raleway"/>
                <a:ea typeface="Raleway"/>
                <a:cs typeface="Raleway"/>
                <a:sym typeface="Raleway"/>
              </a:rPr>
              <a:t>Anticipate what your audience might ask</a:t>
            </a:r>
            <a:endParaRPr/>
          </a:p>
        </p:txBody>
      </p:sp>
      <p:sp>
        <p:nvSpPr>
          <p:cNvPr id="349" name="Google Shape;349;p23"/>
          <p:cNvSpPr txBox="1"/>
          <p:nvPr/>
        </p:nvSpPr>
        <p:spPr>
          <a:xfrm>
            <a:off x="4370325" y="1641415"/>
            <a:ext cx="21498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hlink"/>
                </a:solidFill>
                <a:latin typeface="Raleway"/>
                <a:ea typeface="Raleway"/>
                <a:cs typeface="Raleway"/>
                <a:sym typeface="Raleway"/>
              </a:rPr>
              <a:t>Always leave time for questions after you present</a:t>
            </a:r>
            <a:endParaRPr/>
          </a:p>
        </p:txBody>
      </p:sp>
      <p:sp>
        <p:nvSpPr>
          <p:cNvPr id="350" name="Google Shape;350;p23"/>
          <p:cNvSpPr txBox="1"/>
          <p:nvPr/>
        </p:nvSpPr>
        <p:spPr>
          <a:xfrm>
            <a:off x="3218650" y="4366288"/>
            <a:ext cx="21498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Raleway"/>
                <a:ea typeface="Raleway"/>
                <a:cs typeface="Raleway"/>
                <a:sym typeface="Raleway"/>
              </a:rPr>
              <a:t>Respond positively</a:t>
            </a:r>
            <a:endParaRPr>
              <a:solidFill>
                <a:schemeClr val="lt1"/>
              </a:solidFill>
            </a:endParaRPr>
          </a:p>
        </p:txBody>
      </p:sp>
      <p:sp>
        <p:nvSpPr>
          <p:cNvPr id="351" name="Google Shape;351;p23"/>
          <p:cNvSpPr txBox="1"/>
          <p:nvPr/>
        </p:nvSpPr>
        <p:spPr>
          <a:xfrm>
            <a:off x="5249275" y="3814213"/>
            <a:ext cx="2149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Prepare a summary for final wrap up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24"/>
          <p:cNvPicPr preferRelativeResize="0"/>
          <p:nvPr/>
        </p:nvPicPr>
        <p:blipFill rotWithShape="1">
          <a:blip r:embed="rId3">
            <a:alphaModFix/>
          </a:blip>
          <a:srcRect b="0" l="3913" r="16695" t="0"/>
          <a:stretch/>
        </p:blipFill>
        <p:spPr>
          <a:xfrm>
            <a:off x="228526" y="430175"/>
            <a:ext cx="7557002" cy="5038402"/>
          </a:xfrm>
          <a:prstGeom prst="rect">
            <a:avLst/>
          </a:prstGeom>
          <a:noFill/>
          <a:ln>
            <a:noFill/>
          </a:ln>
        </p:spPr>
      </p:pic>
      <p:pic>
        <p:nvPicPr>
          <p:cNvPr id="357" name="Google Shape;357;p24"/>
          <p:cNvPicPr preferRelativeResize="0"/>
          <p:nvPr/>
        </p:nvPicPr>
        <p:blipFill>
          <a:blip r:embed="rId4">
            <a:alphaModFix/>
          </a:blip>
          <a:stretch>
            <a:fillRect/>
          </a:stretch>
        </p:blipFill>
        <p:spPr>
          <a:xfrm>
            <a:off x="-198687" y="958100"/>
            <a:ext cx="3788924" cy="3788924"/>
          </a:xfrm>
          <a:prstGeom prst="rect">
            <a:avLst/>
          </a:prstGeom>
          <a:noFill/>
          <a:ln>
            <a:noFill/>
          </a:ln>
        </p:spPr>
      </p:pic>
      <p:pic>
        <p:nvPicPr>
          <p:cNvPr id="358" name="Google Shape;358;p24"/>
          <p:cNvPicPr preferRelativeResize="0"/>
          <p:nvPr/>
        </p:nvPicPr>
        <p:blipFill rotWithShape="1">
          <a:blip r:embed="rId5">
            <a:alphaModFix/>
          </a:blip>
          <a:srcRect b="-131481" l="19289" r="0" t="0"/>
          <a:stretch/>
        </p:blipFill>
        <p:spPr>
          <a:xfrm>
            <a:off x="519450" y="3405623"/>
            <a:ext cx="2173000" cy="463225"/>
          </a:xfrm>
          <a:prstGeom prst="rect">
            <a:avLst/>
          </a:prstGeom>
          <a:noFill/>
          <a:ln>
            <a:noFill/>
          </a:ln>
        </p:spPr>
      </p:pic>
      <p:sp>
        <p:nvSpPr>
          <p:cNvPr id="359" name="Google Shape;359;p24"/>
          <p:cNvSpPr txBox="1"/>
          <p:nvPr>
            <p:ph type="title"/>
          </p:nvPr>
        </p:nvSpPr>
        <p:spPr>
          <a:xfrm>
            <a:off x="519450" y="2350200"/>
            <a:ext cx="2966700" cy="9696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6400"/>
              <a:buFont typeface="Arial"/>
              <a:buNone/>
            </a:pPr>
            <a:r>
              <a:rPr lang="en"/>
              <a:t>Continue the Conversation</a:t>
            </a:r>
            <a:endParaRPr/>
          </a:p>
        </p:txBody>
      </p:sp>
      <p:sp>
        <p:nvSpPr>
          <p:cNvPr id="360" name="Google Shape;360;p24"/>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61" name="Google Shape;361;p24"/>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62" name="Google Shape;362;p24"/>
          <p:cNvSpPr txBox="1"/>
          <p:nvPr>
            <p:ph idx="12" type="sldNum"/>
          </p:nvPr>
        </p:nvSpPr>
        <p:spPr>
          <a:xfrm>
            <a:off x="7511283" y="2740600"/>
            <a:ext cx="3990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363" name="Google Shape;363;p24"/>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RODNAE PRODUCTIONS ON PEXELS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25"/>
          <p:cNvPicPr preferRelativeResize="0"/>
          <p:nvPr/>
        </p:nvPicPr>
        <p:blipFill rotWithShape="1">
          <a:blip r:embed="rId3">
            <a:alphaModFix/>
          </a:blip>
          <a:srcRect b="28337" l="0" r="0" t="11953"/>
          <a:stretch/>
        </p:blipFill>
        <p:spPr>
          <a:xfrm>
            <a:off x="212425" y="426725"/>
            <a:ext cx="7575777" cy="3019197"/>
          </a:xfrm>
          <a:prstGeom prst="rect">
            <a:avLst/>
          </a:prstGeom>
          <a:noFill/>
          <a:ln>
            <a:noFill/>
          </a:ln>
        </p:spPr>
      </p:pic>
      <p:sp>
        <p:nvSpPr>
          <p:cNvPr id="369" name="Google Shape;369;p25"/>
          <p:cNvSpPr/>
          <p:nvPr/>
        </p:nvSpPr>
        <p:spPr>
          <a:xfrm rot="-5400000">
            <a:off x="-51606" y="2803802"/>
            <a:ext cx="4186879" cy="3658813"/>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70" name="Google Shape;370;p25"/>
          <p:cNvSpPr txBox="1"/>
          <p:nvPr>
            <p:ph type="title"/>
          </p:nvPr>
        </p:nvSpPr>
        <p:spPr>
          <a:xfrm>
            <a:off x="519450" y="3772759"/>
            <a:ext cx="2797500" cy="9696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4300"/>
              <a:buFont typeface="Arial"/>
              <a:buNone/>
            </a:pPr>
            <a:r>
              <a:rPr lang="en"/>
              <a:t>Continue the Conversation</a:t>
            </a:r>
            <a:endParaRPr/>
          </a:p>
        </p:txBody>
      </p:sp>
      <p:sp>
        <p:nvSpPr>
          <p:cNvPr id="371" name="Google Shape;371;p25"/>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72" name="Google Shape;372;p25"/>
          <p:cNvSpPr txBox="1"/>
          <p:nvPr>
            <p:ph idx="7" type="subTitle"/>
          </p:nvPr>
        </p:nvSpPr>
        <p:spPr>
          <a:xfrm>
            <a:off x="4329175" y="3897621"/>
            <a:ext cx="3110100" cy="800400"/>
          </a:xfrm>
          <a:prstGeom prst="rect">
            <a:avLst/>
          </a:prstGeom>
        </p:spPr>
        <p:txBody>
          <a:bodyPr anchorCtr="0" anchor="t" bIns="0" lIns="0" spcFirstLastPara="1" rIns="0" wrap="square" tIns="0">
            <a:spAutoFit/>
          </a:bodyPr>
          <a:lstStyle/>
          <a:p>
            <a:pPr indent="-219709" lvl="0" marL="137160" rtl="0" algn="l">
              <a:spcBef>
                <a:spcPts val="0"/>
              </a:spcBef>
              <a:spcAft>
                <a:spcPts val="0"/>
              </a:spcAft>
              <a:buSzPts val="1300"/>
              <a:buChar char="●"/>
            </a:pPr>
            <a:r>
              <a:rPr lang="en"/>
              <a:t>Do what you promised</a:t>
            </a:r>
            <a:endParaRPr/>
          </a:p>
          <a:p>
            <a:pPr indent="-219709" lvl="0" marL="137160" rtl="0" algn="l">
              <a:spcBef>
                <a:spcPts val="0"/>
              </a:spcBef>
              <a:spcAft>
                <a:spcPts val="0"/>
              </a:spcAft>
              <a:buSzPts val="1300"/>
              <a:buChar char="●"/>
            </a:pPr>
            <a:r>
              <a:rPr lang="en"/>
              <a:t>Send thank you notes—to everyone</a:t>
            </a:r>
            <a:endParaRPr/>
          </a:p>
          <a:p>
            <a:pPr indent="-219709" lvl="0" marL="137160" rtl="0" algn="l">
              <a:spcBef>
                <a:spcPts val="0"/>
              </a:spcBef>
              <a:spcAft>
                <a:spcPts val="0"/>
              </a:spcAft>
              <a:buSzPts val="1300"/>
              <a:buChar char="●"/>
            </a:pPr>
            <a:r>
              <a:rPr lang="en"/>
              <a:t>Find more opportunities to engage with their office</a:t>
            </a:r>
            <a:endParaRPr/>
          </a:p>
        </p:txBody>
      </p:sp>
      <p:pic>
        <p:nvPicPr>
          <p:cNvPr id="373" name="Google Shape;373;p25"/>
          <p:cNvPicPr preferRelativeResize="0"/>
          <p:nvPr/>
        </p:nvPicPr>
        <p:blipFill rotWithShape="1">
          <a:blip r:embed="rId4">
            <a:alphaModFix/>
          </a:blip>
          <a:srcRect b="-131481" l="19289" r="0" t="0"/>
          <a:stretch/>
        </p:blipFill>
        <p:spPr>
          <a:xfrm>
            <a:off x="527092" y="4828577"/>
            <a:ext cx="2173000" cy="463225"/>
          </a:xfrm>
          <a:prstGeom prst="rect">
            <a:avLst/>
          </a:prstGeom>
          <a:noFill/>
          <a:ln>
            <a:noFill/>
          </a:ln>
        </p:spPr>
      </p:pic>
      <p:sp>
        <p:nvSpPr>
          <p:cNvPr id="374" name="Google Shape;374;p2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75" name="Google Shape;375;p25"/>
          <p:cNvSpPr txBox="1"/>
          <p:nvPr>
            <p:ph idx="12" type="sldNum"/>
          </p:nvPr>
        </p:nvSpPr>
        <p:spPr>
          <a:xfrm>
            <a:off x="7511283" y="2740600"/>
            <a:ext cx="3990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376" name="Google Shape;376;p25"/>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TOWFIQU ON PEXELS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8"/>
          <p:cNvPicPr preferRelativeResize="0"/>
          <p:nvPr/>
        </p:nvPicPr>
        <p:blipFill>
          <a:blip r:embed="rId3">
            <a:alphaModFix/>
          </a:blip>
          <a:stretch>
            <a:fillRect/>
          </a:stretch>
        </p:blipFill>
        <p:spPr>
          <a:xfrm>
            <a:off x="939050" y="424951"/>
            <a:ext cx="6140900" cy="2494275"/>
          </a:xfrm>
          <a:prstGeom prst="rect">
            <a:avLst/>
          </a:prstGeom>
          <a:noFill/>
          <a:ln>
            <a:noFill/>
          </a:ln>
        </p:spPr>
      </p:pic>
      <p:sp>
        <p:nvSpPr>
          <p:cNvPr id="80" name="Google Shape;80;p8"/>
          <p:cNvSpPr txBox="1"/>
          <p:nvPr>
            <p:ph type="title"/>
          </p:nvPr>
        </p:nvSpPr>
        <p:spPr>
          <a:xfrm>
            <a:off x="1278150" y="1184200"/>
            <a:ext cx="5462700" cy="8589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4300"/>
              <a:buFont typeface="Arial"/>
              <a:buNone/>
            </a:pPr>
            <a:r>
              <a:rPr lang="en" sz="3100"/>
              <a:t>Setting Up For Successful Engagement</a:t>
            </a:r>
            <a:endParaRPr sz="3100"/>
          </a:p>
        </p:txBody>
      </p:sp>
      <p:sp>
        <p:nvSpPr>
          <p:cNvPr id="81" name="Google Shape;81;p8"/>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lt1"/>
                </a:solidFill>
              </a:rPr>
              <a:t>‹#›</a:t>
            </a:fld>
            <a:endParaRPr>
              <a:solidFill>
                <a:schemeClr val="lt1"/>
              </a:solidFill>
            </a:endParaRPr>
          </a:p>
        </p:txBody>
      </p:sp>
      <p:sp>
        <p:nvSpPr>
          <p:cNvPr id="82" name="Google Shape;82;p8"/>
          <p:cNvSpPr/>
          <p:nvPr/>
        </p:nvSpPr>
        <p:spPr>
          <a:xfrm>
            <a:off x="652150" y="3308855"/>
            <a:ext cx="1550100" cy="15501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2360793"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 name="Google Shape;84;p8"/>
          <p:cNvSpPr/>
          <p:nvPr/>
        </p:nvSpPr>
        <p:spPr>
          <a:xfrm>
            <a:off x="4069436"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 name="Google Shape;85;p8"/>
          <p:cNvSpPr/>
          <p:nvPr/>
        </p:nvSpPr>
        <p:spPr>
          <a:xfrm>
            <a:off x="5778079"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 name="Google Shape;86;p8"/>
          <p:cNvSpPr txBox="1"/>
          <p:nvPr/>
        </p:nvSpPr>
        <p:spPr>
          <a:xfrm>
            <a:off x="668250" y="3389565"/>
            <a:ext cx="15339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Raleway"/>
                <a:ea typeface="Raleway"/>
                <a:cs typeface="Raleway"/>
                <a:sym typeface="Raleway"/>
              </a:rPr>
              <a:t>Policy landscape:</a:t>
            </a:r>
            <a:r>
              <a:rPr b="1" lang="en" sz="1300">
                <a:solidFill>
                  <a:schemeClr val="lt1"/>
                </a:solidFill>
                <a:latin typeface="Raleway"/>
                <a:ea typeface="Raleway"/>
                <a:cs typeface="Raleway"/>
                <a:sym typeface="Raleway"/>
              </a:rPr>
              <a:t> Choose the right decisionmakers or stakeholders to engage</a:t>
            </a:r>
            <a:endParaRPr b="1">
              <a:solidFill>
                <a:schemeClr val="lt1"/>
              </a:solidFill>
            </a:endParaRPr>
          </a:p>
        </p:txBody>
      </p:sp>
      <p:sp>
        <p:nvSpPr>
          <p:cNvPr id="87" name="Google Shape;87;p8"/>
          <p:cNvSpPr txBox="1"/>
          <p:nvPr/>
        </p:nvSpPr>
        <p:spPr>
          <a:xfrm>
            <a:off x="2368838" y="3589665"/>
            <a:ext cx="15339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hlink"/>
                </a:solidFill>
                <a:latin typeface="Raleway"/>
                <a:ea typeface="Raleway"/>
                <a:cs typeface="Raleway"/>
                <a:sym typeface="Raleway"/>
              </a:rPr>
              <a:t>Window of opportunity: Choose the right time to engage</a:t>
            </a:r>
            <a:endParaRPr/>
          </a:p>
        </p:txBody>
      </p:sp>
      <p:sp>
        <p:nvSpPr>
          <p:cNvPr id="88" name="Google Shape;88;p8"/>
          <p:cNvSpPr txBox="1"/>
          <p:nvPr/>
        </p:nvSpPr>
        <p:spPr>
          <a:xfrm>
            <a:off x="4077525" y="3489615"/>
            <a:ext cx="1533900" cy="118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hlink"/>
                </a:solidFill>
                <a:latin typeface="Raleway"/>
                <a:ea typeface="Raleway"/>
                <a:cs typeface="Raleway"/>
                <a:sym typeface="Raleway"/>
              </a:rPr>
              <a:t>Importance of evidence: Choose the right data to make your case</a:t>
            </a:r>
            <a:endParaRPr/>
          </a:p>
        </p:txBody>
      </p:sp>
      <p:sp>
        <p:nvSpPr>
          <p:cNvPr id="89" name="Google Shape;89;p8"/>
          <p:cNvSpPr txBox="1"/>
          <p:nvPr/>
        </p:nvSpPr>
        <p:spPr>
          <a:xfrm>
            <a:off x="5786200" y="3689715"/>
            <a:ext cx="15339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300">
                <a:solidFill>
                  <a:schemeClr val="hlink"/>
                </a:solidFill>
                <a:latin typeface="Raleway"/>
                <a:ea typeface="Raleway"/>
                <a:cs typeface="Raleway"/>
                <a:sym typeface="Raleway"/>
              </a:rPr>
              <a:t>Call to action: Choose the right ask</a:t>
            </a:r>
            <a:endParaRPr/>
          </a:p>
        </p:txBody>
      </p:sp>
      <p:grpSp>
        <p:nvGrpSpPr>
          <p:cNvPr id="90" name="Google Shape;90;p8"/>
          <p:cNvGrpSpPr/>
          <p:nvPr/>
        </p:nvGrpSpPr>
        <p:grpSpPr>
          <a:xfrm>
            <a:off x="1143275" y="1719919"/>
            <a:ext cx="1634399" cy="1556774"/>
            <a:chOff x="1143275" y="1692026"/>
            <a:chExt cx="1634399" cy="1556774"/>
          </a:xfrm>
        </p:grpSpPr>
        <p:pic>
          <p:nvPicPr>
            <p:cNvPr id="91" name="Google Shape;91;p8"/>
            <p:cNvPicPr preferRelativeResize="0"/>
            <p:nvPr/>
          </p:nvPicPr>
          <p:blipFill rotWithShape="1">
            <a:blip r:embed="rId4">
              <a:alphaModFix/>
            </a:blip>
            <a:srcRect b="-79468" l="44224" r="0" t="0"/>
            <a:stretch/>
          </p:blipFill>
          <p:spPr>
            <a:xfrm rot="5400000">
              <a:off x="571988" y="2318387"/>
              <a:ext cx="1501700" cy="359125"/>
            </a:xfrm>
            <a:prstGeom prst="rect">
              <a:avLst/>
            </a:prstGeom>
            <a:noFill/>
            <a:ln>
              <a:noFill/>
            </a:ln>
          </p:spPr>
        </p:pic>
        <p:pic>
          <p:nvPicPr>
            <p:cNvPr id="92" name="Google Shape;92;p8"/>
            <p:cNvPicPr preferRelativeResize="0"/>
            <p:nvPr/>
          </p:nvPicPr>
          <p:blipFill rotWithShape="1">
            <a:blip r:embed="rId4">
              <a:alphaModFix/>
            </a:blip>
            <a:srcRect b="-79468" l="20008" r="27558" t="0"/>
            <a:stretch/>
          </p:blipFill>
          <p:spPr>
            <a:xfrm>
              <a:off x="1365974" y="1692026"/>
              <a:ext cx="1411699" cy="35912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6"/>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82" name="Google Shape;382;p26"/>
          <p:cNvSpPr/>
          <p:nvPr/>
        </p:nvSpPr>
        <p:spPr>
          <a:xfrm>
            <a:off x="2313300" y="738124"/>
            <a:ext cx="5145000" cy="5145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383" name="Google Shape;383;p26"/>
          <p:cNvPicPr preferRelativeResize="0"/>
          <p:nvPr/>
        </p:nvPicPr>
        <p:blipFill>
          <a:blip r:embed="rId3">
            <a:alphaModFix/>
          </a:blip>
          <a:stretch>
            <a:fillRect/>
          </a:stretch>
        </p:blipFill>
        <p:spPr>
          <a:xfrm>
            <a:off x="-814319" y="426650"/>
            <a:ext cx="3872150" cy="2341300"/>
          </a:xfrm>
          <a:prstGeom prst="rect">
            <a:avLst/>
          </a:prstGeom>
          <a:noFill/>
          <a:ln>
            <a:noFill/>
          </a:ln>
        </p:spPr>
      </p:pic>
      <p:sp>
        <p:nvSpPr>
          <p:cNvPr id="384" name="Google Shape;384;p26"/>
          <p:cNvSpPr txBox="1"/>
          <p:nvPr/>
        </p:nvSpPr>
        <p:spPr>
          <a:xfrm>
            <a:off x="3272021" y="1909016"/>
            <a:ext cx="3317100" cy="2803200"/>
          </a:xfrm>
          <a:prstGeom prst="rect">
            <a:avLst/>
          </a:prstGeom>
          <a:noFill/>
          <a:ln>
            <a:noFill/>
          </a:ln>
        </p:spPr>
        <p:txBody>
          <a:bodyPr anchorCtr="0" anchor="t" bIns="0" lIns="0" spcFirstLastPara="1" rIns="0" wrap="square" tIns="1900">
            <a:spAutoFit/>
          </a:bodyPr>
          <a:lstStyle/>
          <a:p>
            <a:pPr indent="0" lvl="0" marL="0" rtl="0" algn="l">
              <a:spcBef>
                <a:spcPts val="0"/>
              </a:spcBef>
              <a:spcAft>
                <a:spcPts val="0"/>
              </a:spcAft>
              <a:buClr>
                <a:schemeClr val="dk1"/>
              </a:buClr>
              <a:buFont typeface="Arial"/>
              <a:buNone/>
            </a:pPr>
            <a:r>
              <a:rPr lang="en">
                <a:solidFill>
                  <a:schemeClr val="lt1"/>
                </a:solidFill>
                <a:latin typeface="Nunito ExtraBold"/>
                <a:ea typeface="Nunito ExtraBold"/>
                <a:cs typeface="Nunito ExtraBold"/>
                <a:sym typeface="Nunito ExtraBold"/>
              </a:rPr>
              <a:t>You will work in pairs for this role play. One of you will play the policymaker and the other the advocate who is meeting </a:t>
            </a:r>
            <a:r>
              <a:rPr lang="en">
                <a:solidFill>
                  <a:schemeClr val="lt1"/>
                </a:solidFill>
                <a:latin typeface="Nunito ExtraBold"/>
                <a:ea typeface="Nunito ExtraBold"/>
                <a:cs typeface="Nunito ExtraBold"/>
                <a:sym typeface="Nunito ExtraBold"/>
              </a:rPr>
              <a:t>with</a:t>
            </a:r>
            <a:r>
              <a:rPr lang="en">
                <a:solidFill>
                  <a:schemeClr val="lt1"/>
                </a:solidFill>
                <a:latin typeface="Nunito ExtraBold"/>
                <a:ea typeface="Nunito ExtraBold"/>
                <a:cs typeface="Nunito ExtraBold"/>
                <a:sym typeface="Nunito ExtraBold"/>
              </a:rPr>
              <a:t> the policymaker to ask them to take a certain action. The advocate will share some basic information on a problem, solution, and call to action, and the policymaker will hear them out and ask questions. </a:t>
            </a:r>
            <a:endParaRPr>
              <a:solidFill>
                <a:schemeClr val="lt1"/>
              </a:solidFill>
              <a:latin typeface="Nunito ExtraBold"/>
              <a:ea typeface="Nunito ExtraBold"/>
              <a:cs typeface="Nunito ExtraBold"/>
              <a:sym typeface="Nunito ExtraBold"/>
            </a:endParaRPr>
          </a:p>
          <a:p>
            <a:pPr indent="0" lvl="0" marL="0" rtl="0" algn="l">
              <a:spcBef>
                <a:spcPts val="0"/>
              </a:spcBef>
              <a:spcAft>
                <a:spcPts val="0"/>
              </a:spcAft>
              <a:buClr>
                <a:schemeClr val="dk1"/>
              </a:buClr>
              <a:buFont typeface="Arial"/>
              <a:buNone/>
            </a:pPr>
            <a:r>
              <a:t/>
            </a:r>
            <a:endParaRPr>
              <a:solidFill>
                <a:schemeClr val="lt1"/>
              </a:solidFill>
              <a:latin typeface="Nunito ExtraBold"/>
              <a:ea typeface="Nunito ExtraBold"/>
              <a:cs typeface="Nunito ExtraBold"/>
              <a:sym typeface="Nunito ExtraBold"/>
            </a:endParaRPr>
          </a:p>
          <a:p>
            <a:pPr indent="0" lvl="0" marL="0" rtl="0" algn="l">
              <a:spcBef>
                <a:spcPts val="0"/>
              </a:spcBef>
              <a:spcAft>
                <a:spcPts val="0"/>
              </a:spcAft>
              <a:buClr>
                <a:schemeClr val="dk1"/>
              </a:buClr>
              <a:buFont typeface="Arial"/>
              <a:buNone/>
            </a:pPr>
            <a:r>
              <a:rPr lang="en">
                <a:solidFill>
                  <a:schemeClr val="lt1"/>
                </a:solidFill>
                <a:latin typeface="Nunito ExtraBold"/>
                <a:ea typeface="Nunito ExtraBold"/>
                <a:cs typeface="Nunito ExtraBold"/>
                <a:sym typeface="Nunito ExtraBold"/>
              </a:rPr>
              <a:t>After going through the exercise once, you should do it again as the opposite role (either advocate or policymaker).</a:t>
            </a:r>
            <a:endParaRPr>
              <a:solidFill>
                <a:schemeClr val="lt1"/>
              </a:solidFill>
              <a:latin typeface="Nunito ExtraBold"/>
              <a:ea typeface="Nunito ExtraBold"/>
              <a:cs typeface="Nunito ExtraBold"/>
              <a:sym typeface="Nunito ExtraBold"/>
            </a:endParaRPr>
          </a:p>
        </p:txBody>
      </p:sp>
      <p:sp>
        <p:nvSpPr>
          <p:cNvPr id="385" name="Google Shape;385;p26"/>
          <p:cNvSpPr txBox="1"/>
          <p:nvPr/>
        </p:nvSpPr>
        <p:spPr>
          <a:xfrm>
            <a:off x="519450" y="1184200"/>
            <a:ext cx="2435100" cy="969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500">
                <a:solidFill>
                  <a:srgbClr val="3F51F5"/>
                </a:solidFill>
                <a:latin typeface="Nunito ExtraBold"/>
                <a:ea typeface="Nunito ExtraBold"/>
                <a:cs typeface="Nunito ExtraBold"/>
                <a:sym typeface="Nunito ExtraBold"/>
              </a:rPr>
              <a:t>Do the Work!</a:t>
            </a:r>
            <a:endParaRPr sz="3500">
              <a:solidFill>
                <a:srgbClr val="3F51F5"/>
              </a:solidFill>
              <a:latin typeface="Nunito ExtraBold"/>
              <a:ea typeface="Nunito ExtraBold"/>
              <a:cs typeface="Nunito ExtraBold"/>
              <a:sym typeface="Nunito ExtraBold"/>
            </a:endParaRPr>
          </a:p>
        </p:txBody>
      </p:sp>
      <p:pic>
        <p:nvPicPr>
          <p:cNvPr id="386" name="Google Shape;386;p26"/>
          <p:cNvPicPr preferRelativeResize="0"/>
          <p:nvPr/>
        </p:nvPicPr>
        <p:blipFill>
          <a:blip r:embed="rId4">
            <a:alphaModFix/>
          </a:blip>
          <a:stretch>
            <a:fillRect/>
          </a:stretch>
        </p:blipFill>
        <p:spPr>
          <a:xfrm>
            <a:off x="990509" y="2207858"/>
            <a:ext cx="1281500" cy="1554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9"/>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98" name="Google Shape;98;p9"/>
          <p:cNvPicPr preferRelativeResize="0"/>
          <p:nvPr/>
        </p:nvPicPr>
        <p:blipFill>
          <a:blip r:embed="rId3">
            <a:alphaModFix/>
          </a:blip>
          <a:stretch>
            <a:fillRect/>
          </a:stretch>
        </p:blipFill>
        <p:spPr>
          <a:xfrm>
            <a:off x="939050" y="424951"/>
            <a:ext cx="6140900" cy="2494275"/>
          </a:xfrm>
          <a:prstGeom prst="rect">
            <a:avLst/>
          </a:prstGeom>
          <a:noFill/>
          <a:ln>
            <a:noFill/>
          </a:ln>
        </p:spPr>
      </p:pic>
      <p:sp>
        <p:nvSpPr>
          <p:cNvPr id="99" name="Google Shape;99;p9"/>
          <p:cNvSpPr txBox="1"/>
          <p:nvPr>
            <p:ph type="title"/>
          </p:nvPr>
        </p:nvSpPr>
        <p:spPr>
          <a:xfrm>
            <a:off x="1278150" y="1184200"/>
            <a:ext cx="5462700" cy="8589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sz="3100"/>
              <a:t>Setting Up For Successful Engagement</a:t>
            </a:r>
            <a:endParaRPr sz="3100"/>
          </a:p>
        </p:txBody>
      </p:sp>
      <p:sp>
        <p:nvSpPr>
          <p:cNvPr id="100" name="Google Shape;100;p9"/>
          <p:cNvSpPr/>
          <p:nvPr/>
        </p:nvSpPr>
        <p:spPr>
          <a:xfrm>
            <a:off x="652150"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2360793" y="3308855"/>
            <a:ext cx="1550100" cy="15501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 name="Google Shape;102;p9"/>
          <p:cNvSpPr/>
          <p:nvPr/>
        </p:nvSpPr>
        <p:spPr>
          <a:xfrm>
            <a:off x="4069436"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 name="Google Shape;103;p9"/>
          <p:cNvSpPr/>
          <p:nvPr/>
        </p:nvSpPr>
        <p:spPr>
          <a:xfrm>
            <a:off x="5778079"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 name="Google Shape;104;p9"/>
          <p:cNvSpPr txBox="1"/>
          <p:nvPr/>
        </p:nvSpPr>
        <p:spPr>
          <a:xfrm>
            <a:off x="652148" y="3398938"/>
            <a:ext cx="15339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59585B"/>
                </a:solidFill>
                <a:latin typeface="Raleway"/>
                <a:ea typeface="Raleway"/>
                <a:cs typeface="Raleway"/>
                <a:sym typeface="Raleway"/>
              </a:rPr>
              <a:t>Policy </a:t>
            </a:r>
            <a:br>
              <a:rPr lang="en" sz="1300">
                <a:solidFill>
                  <a:srgbClr val="59585B"/>
                </a:solidFill>
                <a:latin typeface="Raleway"/>
                <a:ea typeface="Raleway"/>
                <a:cs typeface="Raleway"/>
                <a:sym typeface="Raleway"/>
              </a:rPr>
            </a:br>
            <a:r>
              <a:rPr lang="en" sz="1300">
                <a:solidFill>
                  <a:srgbClr val="59585B"/>
                </a:solidFill>
                <a:latin typeface="Raleway"/>
                <a:ea typeface="Raleway"/>
                <a:cs typeface="Raleway"/>
                <a:sym typeface="Raleway"/>
              </a:rPr>
              <a:t>landscape: Choose the right decisionmakers or stakeholders to engage</a:t>
            </a:r>
            <a:endParaRPr>
              <a:solidFill>
                <a:srgbClr val="59585B"/>
              </a:solidFill>
              <a:latin typeface="Raleway"/>
              <a:ea typeface="Raleway"/>
              <a:cs typeface="Raleway"/>
              <a:sym typeface="Raleway"/>
            </a:endParaRPr>
          </a:p>
        </p:txBody>
      </p:sp>
      <p:sp>
        <p:nvSpPr>
          <p:cNvPr id="105" name="Google Shape;105;p9"/>
          <p:cNvSpPr txBox="1"/>
          <p:nvPr/>
        </p:nvSpPr>
        <p:spPr>
          <a:xfrm>
            <a:off x="2368838" y="3589665"/>
            <a:ext cx="15339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Window of opportunity: Choose the right time to engage</a:t>
            </a:r>
            <a:endParaRPr b="1">
              <a:solidFill>
                <a:schemeClr val="lt1"/>
              </a:solidFill>
            </a:endParaRPr>
          </a:p>
        </p:txBody>
      </p:sp>
      <p:sp>
        <p:nvSpPr>
          <p:cNvPr id="106" name="Google Shape;106;p9"/>
          <p:cNvSpPr txBox="1"/>
          <p:nvPr/>
        </p:nvSpPr>
        <p:spPr>
          <a:xfrm>
            <a:off x="4077525" y="3489615"/>
            <a:ext cx="1533900" cy="118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Importance of evidence: Choose the right data to make your case</a:t>
            </a:r>
            <a:endParaRPr/>
          </a:p>
        </p:txBody>
      </p:sp>
      <p:sp>
        <p:nvSpPr>
          <p:cNvPr id="107" name="Google Shape;107;p9"/>
          <p:cNvSpPr txBox="1"/>
          <p:nvPr/>
        </p:nvSpPr>
        <p:spPr>
          <a:xfrm>
            <a:off x="5786200" y="3697767"/>
            <a:ext cx="15339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Call to action: Choose the right ask</a:t>
            </a:r>
            <a:endParaRPr/>
          </a:p>
        </p:txBody>
      </p:sp>
      <p:grpSp>
        <p:nvGrpSpPr>
          <p:cNvPr id="108" name="Google Shape;108;p9"/>
          <p:cNvGrpSpPr/>
          <p:nvPr/>
        </p:nvGrpSpPr>
        <p:grpSpPr>
          <a:xfrm>
            <a:off x="1143275" y="1719919"/>
            <a:ext cx="1634399" cy="1556774"/>
            <a:chOff x="1143275" y="1692026"/>
            <a:chExt cx="1634399" cy="1556774"/>
          </a:xfrm>
        </p:grpSpPr>
        <p:pic>
          <p:nvPicPr>
            <p:cNvPr id="109" name="Google Shape;109;p9"/>
            <p:cNvPicPr preferRelativeResize="0"/>
            <p:nvPr/>
          </p:nvPicPr>
          <p:blipFill rotWithShape="1">
            <a:blip r:embed="rId4">
              <a:alphaModFix/>
            </a:blip>
            <a:srcRect b="-79468" l="44224" r="0" t="0"/>
            <a:stretch/>
          </p:blipFill>
          <p:spPr>
            <a:xfrm rot="5400000">
              <a:off x="571988" y="2318387"/>
              <a:ext cx="1501700" cy="359125"/>
            </a:xfrm>
            <a:prstGeom prst="rect">
              <a:avLst/>
            </a:prstGeom>
            <a:noFill/>
            <a:ln>
              <a:noFill/>
            </a:ln>
          </p:spPr>
        </p:pic>
        <p:pic>
          <p:nvPicPr>
            <p:cNvPr id="110" name="Google Shape;110;p9"/>
            <p:cNvPicPr preferRelativeResize="0"/>
            <p:nvPr/>
          </p:nvPicPr>
          <p:blipFill rotWithShape="1">
            <a:blip r:embed="rId4">
              <a:alphaModFix/>
            </a:blip>
            <a:srcRect b="-79468" l="20008" r="27558" t="0"/>
            <a:stretch/>
          </p:blipFill>
          <p:spPr>
            <a:xfrm>
              <a:off x="1365974" y="1692026"/>
              <a:ext cx="1411699" cy="35912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0"/>
          <p:cNvPicPr preferRelativeResize="0"/>
          <p:nvPr/>
        </p:nvPicPr>
        <p:blipFill>
          <a:blip r:embed="rId3">
            <a:alphaModFix/>
          </a:blip>
          <a:stretch>
            <a:fillRect/>
          </a:stretch>
        </p:blipFill>
        <p:spPr>
          <a:xfrm>
            <a:off x="-1095766" y="850225"/>
            <a:ext cx="4301725" cy="4301725"/>
          </a:xfrm>
          <a:prstGeom prst="rect">
            <a:avLst/>
          </a:prstGeom>
          <a:noFill/>
          <a:ln>
            <a:noFill/>
          </a:ln>
        </p:spPr>
      </p:pic>
      <p:pic>
        <p:nvPicPr>
          <p:cNvPr id="116" name="Google Shape;116;p10"/>
          <p:cNvPicPr preferRelativeResize="0"/>
          <p:nvPr/>
        </p:nvPicPr>
        <p:blipFill rotWithShape="1">
          <a:blip r:embed="rId4">
            <a:alphaModFix/>
          </a:blip>
          <a:srcRect b="0" l="23171" r="0" t="0"/>
          <a:stretch/>
        </p:blipFill>
        <p:spPr>
          <a:xfrm>
            <a:off x="555381" y="3616284"/>
            <a:ext cx="2068550" cy="200100"/>
          </a:xfrm>
          <a:prstGeom prst="rect">
            <a:avLst/>
          </a:prstGeom>
          <a:noFill/>
          <a:ln>
            <a:noFill/>
          </a:ln>
        </p:spPr>
      </p:pic>
      <p:sp>
        <p:nvSpPr>
          <p:cNvPr id="117" name="Google Shape;117;p10"/>
          <p:cNvSpPr/>
          <p:nvPr/>
        </p:nvSpPr>
        <p:spPr>
          <a:xfrm>
            <a:off x="3198963" y="868161"/>
            <a:ext cx="4324350" cy="4324350"/>
          </a:xfrm>
          <a:custGeom>
            <a:rect b="b" l="l" r="r" t="t"/>
            <a:pathLst>
              <a:path extrusionOk="0" h="5765800" w="5765800">
                <a:moveTo>
                  <a:pt x="5765736" y="2885021"/>
                </a:moveTo>
                <a:lnTo>
                  <a:pt x="5765343" y="2836824"/>
                </a:lnTo>
                <a:lnTo>
                  <a:pt x="5764161" y="2788831"/>
                </a:lnTo>
                <a:lnTo>
                  <a:pt x="5762206" y="2741028"/>
                </a:lnTo>
                <a:lnTo>
                  <a:pt x="5759475" y="2693428"/>
                </a:lnTo>
                <a:lnTo>
                  <a:pt x="5755970" y="2646032"/>
                </a:lnTo>
                <a:lnTo>
                  <a:pt x="5751715" y="2598864"/>
                </a:lnTo>
                <a:lnTo>
                  <a:pt x="5746699" y="2551912"/>
                </a:lnTo>
                <a:lnTo>
                  <a:pt x="5740946" y="2505189"/>
                </a:lnTo>
                <a:lnTo>
                  <a:pt x="5734443" y="2458694"/>
                </a:lnTo>
                <a:lnTo>
                  <a:pt x="5727204" y="2412441"/>
                </a:lnTo>
                <a:lnTo>
                  <a:pt x="5719229" y="2366429"/>
                </a:lnTo>
                <a:lnTo>
                  <a:pt x="5710529" y="2320671"/>
                </a:lnTo>
                <a:lnTo>
                  <a:pt x="5701119" y="2275179"/>
                </a:lnTo>
                <a:lnTo>
                  <a:pt x="5690997" y="2229955"/>
                </a:lnTo>
                <a:lnTo>
                  <a:pt x="5680176" y="2184984"/>
                </a:lnTo>
                <a:lnTo>
                  <a:pt x="5668645" y="2140305"/>
                </a:lnTo>
                <a:lnTo>
                  <a:pt x="5656427" y="2095893"/>
                </a:lnTo>
                <a:lnTo>
                  <a:pt x="5643511" y="2051786"/>
                </a:lnTo>
                <a:lnTo>
                  <a:pt x="5629922" y="2007971"/>
                </a:lnTo>
                <a:lnTo>
                  <a:pt x="5615660" y="1964448"/>
                </a:lnTo>
                <a:lnTo>
                  <a:pt x="5600738" y="1921243"/>
                </a:lnTo>
                <a:lnTo>
                  <a:pt x="5585142" y="1878342"/>
                </a:lnTo>
                <a:lnTo>
                  <a:pt x="5568886" y="1835759"/>
                </a:lnTo>
                <a:lnTo>
                  <a:pt x="5551983" y="1793506"/>
                </a:lnTo>
                <a:lnTo>
                  <a:pt x="5534444" y="1751584"/>
                </a:lnTo>
                <a:lnTo>
                  <a:pt x="5516257" y="1710004"/>
                </a:lnTo>
                <a:lnTo>
                  <a:pt x="5497436" y="1668767"/>
                </a:lnTo>
                <a:lnTo>
                  <a:pt x="5477992" y="1627873"/>
                </a:lnTo>
                <a:lnTo>
                  <a:pt x="5457939" y="1587347"/>
                </a:lnTo>
                <a:lnTo>
                  <a:pt x="5437263" y="1547177"/>
                </a:lnTo>
                <a:lnTo>
                  <a:pt x="5415978" y="1507363"/>
                </a:lnTo>
                <a:lnTo>
                  <a:pt x="5394096" y="1467942"/>
                </a:lnTo>
                <a:lnTo>
                  <a:pt x="5371617" y="1428889"/>
                </a:lnTo>
                <a:lnTo>
                  <a:pt x="5348554" y="1390230"/>
                </a:lnTo>
                <a:lnTo>
                  <a:pt x="5324894" y="1351965"/>
                </a:lnTo>
                <a:lnTo>
                  <a:pt x="5300675" y="1314094"/>
                </a:lnTo>
                <a:lnTo>
                  <a:pt x="5275872" y="1276629"/>
                </a:lnTo>
                <a:lnTo>
                  <a:pt x="5250510" y="1239570"/>
                </a:lnTo>
                <a:lnTo>
                  <a:pt x="5224589" y="1202944"/>
                </a:lnTo>
                <a:lnTo>
                  <a:pt x="5198110" y="1166723"/>
                </a:lnTo>
                <a:lnTo>
                  <a:pt x="5171097" y="1130947"/>
                </a:lnTo>
                <a:lnTo>
                  <a:pt x="5143538" y="1095603"/>
                </a:lnTo>
                <a:lnTo>
                  <a:pt x="5115433" y="1060691"/>
                </a:lnTo>
                <a:lnTo>
                  <a:pt x="5086820" y="1026236"/>
                </a:lnTo>
                <a:lnTo>
                  <a:pt x="5057673" y="992238"/>
                </a:lnTo>
                <a:lnTo>
                  <a:pt x="5028019" y="958684"/>
                </a:lnTo>
                <a:lnTo>
                  <a:pt x="4997843" y="925614"/>
                </a:lnTo>
                <a:lnTo>
                  <a:pt x="4967173" y="893013"/>
                </a:lnTo>
                <a:lnTo>
                  <a:pt x="4936007" y="860882"/>
                </a:lnTo>
                <a:lnTo>
                  <a:pt x="4904346" y="829246"/>
                </a:lnTo>
                <a:lnTo>
                  <a:pt x="4872202" y="798093"/>
                </a:lnTo>
                <a:lnTo>
                  <a:pt x="4839576" y="767435"/>
                </a:lnTo>
                <a:lnTo>
                  <a:pt x="4806480" y="737285"/>
                </a:lnTo>
                <a:lnTo>
                  <a:pt x="4772914" y="707644"/>
                </a:lnTo>
                <a:lnTo>
                  <a:pt x="4738890" y="678522"/>
                </a:lnTo>
                <a:lnTo>
                  <a:pt x="4704423" y="649909"/>
                </a:lnTo>
                <a:lnTo>
                  <a:pt x="4669485" y="621830"/>
                </a:lnTo>
                <a:lnTo>
                  <a:pt x="4634128" y="594296"/>
                </a:lnTo>
                <a:lnTo>
                  <a:pt x="4598314" y="567283"/>
                </a:lnTo>
                <a:lnTo>
                  <a:pt x="4562081" y="540829"/>
                </a:lnTo>
                <a:lnTo>
                  <a:pt x="4525429" y="514921"/>
                </a:lnTo>
                <a:lnTo>
                  <a:pt x="4488358" y="489572"/>
                </a:lnTo>
                <a:lnTo>
                  <a:pt x="4450867" y="464794"/>
                </a:lnTo>
                <a:lnTo>
                  <a:pt x="4412970" y="440575"/>
                </a:lnTo>
                <a:lnTo>
                  <a:pt x="4374680" y="416941"/>
                </a:lnTo>
                <a:lnTo>
                  <a:pt x="4335996" y="393890"/>
                </a:lnTo>
                <a:lnTo>
                  <a:pt x="4296930" y="371424"/>
                </a:lnTo>
                <a:lnTo>
                  <a:pt x="4257472" y="349554"/>
                </a:lnTo>
                <a:lnTo>
                  <a:pt x="4217657" y="328282"/>
                </a:lnTo>
                <a:lnTo>
                  <a:pt x="4177461" y="307619"/>
                </a:lnTo>
                <a:lnTo>
                  <a:pt x="4136898" y="287566"/>
                </a:lnTo>
                <a:lnTo>
                  <a:pt x="4095991" y="268135"/>
                </a:lnTo>
                <a:lnTo>
                  <a:pt x="4054716" y="249339"/>
                </a:lnTo>
                <a:lnTo>
                  <a:pt x="4013111" y="231165"/>
                </a:lnTo>
                <a:lnTo>
                  <a:pt x="3971163" y="213626"/>
                </a:lnTo>
                <a:lnTo>
                  <a:pt x="3928884" y="196735"/>
                </a:lnTo>
                <a:lnTo>
                  <a:pt x="3886289" y="180492"/>
                </a:lnTo>
                <a:lnTo>
                  <a:pt x="3843363" y="164909"/>
                </a:lnTo>
                <a:lnTo>
                  <a:pt x="3800132" y="149987"/>
                </a:lnTo>
                <a:lnTo>
                  <a:pt x="3756583" y="135724"/>
                </a:lnTo>
                <a:lnTo>
                  <a:pt x="3712743" y="122148"/>
                </a:lnTo>
                <a:lnTo>
                  <a:pt x="3668598" y="109245"/>
                </a:lnTo>
                <a:lnTo>
                  <a:pt x="3624173" y="97028"/>
                </a:lnTo>
                <a:lnTo>
                  <a:pt x="3579457" y="85509"/>
                </a:lnTo>
                <a:lnTo>
                  <a:pt x="3534473" y="74688"/>
                </a:lnTo>
                <a:lnTo>
                  <a:pt x="3489210" y="64566"/>
                </a:lnTo>
                <a:lnTo>
                  <a:pt x="3443694" y="55168"/>
                </a:lnTo>
                <a:lnTo>
                  <a:pt x="3397910" y="46482"/>
                </a:lnTo>
                <a:lnTo>
                  <a:pt x="3351873" y="38519"/>
                </a:lnTo>
                <a:lnTo>
                  <a:pt x="3305594" y="31280"/>
                </a:lnTo>
                <a:lnTo>
                  <a:pt x="3259074" y="24777"/>
                </a:lnTo>
                <a:lnTo>
                  <a:pt x="3212325" y="19024"/>
                </a:lnTo>
                <a:lnTo>
                  <a:pt x="3165335" y="14008"/>
                </a:lnTo>
                <a:lnTo>
                  <a:pt x="3118142" y="9753"/>
                </a:lnTo>
                <a:lnTo>
                  <a:pt x="3070720" y="6261"/>
                </a:lnTo>
                <a:lnTo>
                  <a:pt x="3023095" y="3530"/>
                </a:lnTo>
                <a:lnTo>
                  <a:pt x="2975267" y="1574"/>
                </a:lnTo>
                <a:lnTo>
                  <a:pt x="2927235" y="393"/>
                </a:lnTo>
                <a:lnTo>
                  <a:pt x="2887141" y="76"/>
                </a:lnTo>
                <a:lnTo>
                  <a:pt x="2882950" y="38"/>
                </a:lnTo>
                <a:lnTo>
                  <a:pt x="2879013" y="0"/>
                </a:lnTo>
                <a:lnTo>
                  <a:pt x="2834309" y="406"/>
                </a:lnTo>
                <a:lnTo>
                  <a:pt x="2781985" y="1625"/>
                </a:lnTo>
                <a:lnTo>
                  <a:pt x="2730131" y="3657"/>
                </a:lnTo>
                <a:lnTo>
                  <a:pt x="2678760" y="6515"/>
                </a:lnTo>
                <a:lnTo>
                  <a:pt x="2627820" y="10210"/>
                </a:lnTo>
                <a:lnTo>
                  <a:pt x="2577312" y="14732"/>
                </a:lnTo>
                <a:lnTo>
                  <a:pt x="2527211" y="20091"/>
                </a:lnTo>
                <a:lnTo>
                  <a:pt x="2477490" y="26289"/>
                </a:lnTo>
                <a:lnTo>
                  <a:pt x="2428151" y="33350"/>
                </a:lnTo>
                <a:lnTo>
                  <a:pt x="2379154" y="41249"/>
                </a:lnTo>
                <a:lnTo>
                  <a:pt x="2330500" y="50012"/>
                </a:lnTo>
                <a:lnTo>
                  <a:pt x="2282152" y="59651"/>
                </a:lnTo>
                <a:lnTo>
                  <a:pt x="2234095" y="70142"/>
                </a:lnTo>
                <a:lnTo>
                  <a:pt x="2186317" y="81521"/>
                </a:lnTo>
                <a:lnTo>
                  <a:pt x="2138794" y="93776"/>
                </a:lnTo>
                <a:lnTo>
                  <a:pt x="2091499" y="106908"/>
                </a:lnTo>
                <a:lnTo>
                  <a:pt x="2044433" y="120929"/>
                </a:lnTo>
                <a:lnTo>
                  <a:pt x="1997570" y="135851"/>
                </a:lnTo>
                <a:lnTo>
                  <a:pt x="1950885" y="151676"/>
                </a:lnTo>
                <a:lnTo>
                  <a:pt x="1904352" y="168402"/>
                </a:lnTo>
                <a:lnTo>
                  <a:pt x="1857971" y="186029"/>
                </a:lnTo>
                <a:lnTo>
                  <a:pt x="1811705" y="204584"/>
                </a:lnTo>
                <a:lnTo>
                  <a:pt x="1765554" y="224053"/>
                </a:lnTo>
                <a:lnTo>
                  <a:pt x="1719478" y="244449"/>
                </a:lnTo>
                <a:lnTo>
                  <a:pt x="1673466" y="265772"/>
                </a:lnTo>
                <a:lnTo>
                  <a:pt x="1627517" y="288036"/>
                </a:lnTo>
                <a:lnTo>
                  <a:pt x="1581581" y="311226"/>
                </a:lnTo>
                <a:lnTo>
                  <a:pt x="1535658" y="335381"/>
                </a:lnTo>
                <a:lnTo>
                  <a:pt x="1489735" y="360476"/>
                </a:lnTo>
                <a:lnTo>
                  <a:pt x="1443774" y="386524"/>
                </a:lnTo>
                <a:lnTo>
                  <a:pt x="1402219" y="410959"/>
                </a:lnTo>
                <a:lnTo>
                  <a:pt x="1361211" y="435978"/>
                </a:lnTo>
                <a:lnTo>
                  <a:pt x="1320774" y="461568"/>
                </a:lnTo>
                <a:lnTo>
                  <a:pt x="1280883" y="487743"/>
                </a:lnTo>
                <a:lnTo>
                  <a:pt x="1241577" y="514464"/>
                </a:lnTo>
                <a:lnTo>
                  <a:pt x="1202829" y="541731"/>
                </a:lnTo>
                <a:lnTo>
                  <a:pt x="1164640" y="569544"/>
                </a:lnTo>
                <a:lnTo>
                  <a:pt x="1127036" y="597903"/>
                </a:lnTo>
                <a:lnTo>
                  <a:pt x="1090002" y="626770"/>
                </a:lnTo>
                <a:lnTo>
                  <a:pt x="1053541" y="656170"/>
                </a:lnTo>
                <a:lnTo>
                  <a:pt x="1017663" y="686066"/>
                </a:lnTo>
                <a:lnTo>
                  <a:pt x="982357" y="716470"/>
                </a:lnTo>
                <a:lnTo>
                  <a:pt x="947635" y="747356"/>
                </a:lnTo>
                <a:lnTo>
                  <a:pt x="913511" y="778738"/>
                </a:lnTo>
                <a:lnTo>
                  <a:pt x="879957" y="810590"/>
                </a:lnTo>
                <a:lnTo>
                  <a:pt x="847001" y="842911"/>
                </a:lnTo>
                <a:lnTo>
                  <a:pt x="814641" y="875690"/>
                </a:lnTo>
                <a:lnTo>
                  <a:pt x="782866" y="908913"/>
                </a:lnTo>
                <a:lnTo>
                  <a:pt x="751687" y="942594"/>
                </a:lnTo>
                <a:lnTo>
                  <a:pt x="721106" y="976693"/>
                </a:lnTo>
                <a:lnTo>
                  <a:pt x="691134" y="1011224"/>
                </a:lnTo>
                <a:lnTo>
                  <a:pt x="661758" y="1046175"/>
                </a:lnTo>
                <a:lnTo>
                  <a:pt x="632993" y="1081519"/>
                </a:lnTo>
                <a:lnTo>
                  <a:pt x="604824" y="1117282"/>
                </a:lnTo>
                <a:lnTo>
                  <a:pt x="577278" y="1153426"/>
                </a:lnTo>
                <a:lnTo>
                  <a:pt x="550329" y="1189951"/>
                </a:lnTo>
                <a:lnTo>
                  <a:pt x="524002" y="1226858"/>
                </a:lnTo>
                <a:lnTo>
                  <a:pt x="498297" y="1264132"/>
                </a:lnTo>
                <a:lnTo>
                  <a:pt x="473202" y="1301762"/>
                </a:lnTo>
                <a:lnTo>
                  <a:pt x="448729" y="1339748"/>
                </a:lnTo>
                <a:lnTo>
                  <a:pt x="424878" y="1378064"/>
                </a:lnTo>
                <a:lnTo>
                  <a:pt x="401650" y="1416723"/>
                </a:lnTo>
                <a:lnTo>
                  <a:pt x="379056" y="1455699"/>
                </a:lnTo>
                <a:lnTo>
                  <a:pt x="357085" y="1494993"/>
                </a:lnTo>
                <a:lnTo>
                  <a:pt x="335749" y="1534604"/>
                </a:lnTo>
                <a:lnTo>
                  <a:pt x="315048" y="1574507"/>
                </a:lnTo>
                <a:lnTo>
                  <a:pt x="294982" y="1614703"/>
                </a:lnTo>
                <a:lnTo>
                  <a:pt x="275564" y="1655178"/>
                </a:lnTo>
                <a:lnTo>
                  <a:pt x="256781" y="1695932"/>
                </a:lnTo>
                <a:lnTo>
                  <a:pt x="238633" y="1736953"/>
                </a:lnTo>
                <a:lnTo>
                  <a:pt x="221132" y="1778228"/>
                </a:lnTo>
                <a:lnTo>
                  <a:pt x="204292" y="1819757"/>
                </a:lnTo>
                <a:lnTo>
                  <a:pt x="188087" y="1861527"/>
                </a:lnTo>
                <a:lnTo>
                  <a:pt x="172542" y="1903526"/>
                </a:lnTo>
                <a:lnTo>
                  <a:pt x="157645" y="1945754"/>
                </a:lnTo>
                <a:lnTo>
                  <a:pt x="143408" y="1988185"/>
                </a:lnTo>
                <a:lnTo>
                  <a:pt x="129832" y="2030844"/>
                </a:lnTo>
                <a:lnTo>
                  <a:pt x="116916" y="2073694"/>
                </a:lnTo>
                <a:lnTo>
                  <a:pt x="104660" y="2116734"/>
                </a:lnTo>
                <a:lnTo>
                  <a:pt x="93078" y="2159952"/>
                </a:lnTo>
                <a:lnTo>
                  <a:pt x="82156" y="2203348"/>
                </a:lnTo>
                <a:lnTo>
                  <a:pt x="71907" y="2246909"/>
                </a:lnTo>
                <a:lnTo>
                  <a:pt x="62318" y="2290635"/>
                </a:lnTo>
                <a:lnTo>
                  <a:pt x="53416" y="2334501"/>
                </a:lnTo>
                <a:lnTo>
                  <a:pt x="45199" y="2378519"/>
                </a:lnTo>
                <a:lnTo>
                  <a:pt x="37642" y="2422652"/>
                </a:lnTo>
                <a:lnTo>
                  <a:pt x="30772" y="2466924"/>
                </a:lnTo>
                <a:lnTo>
                  <a:pt x="24599" y="2511310"/>
                </a:lnTo>
                <a:lnTo>
                  <a:pt x="19100" y="2555798"/>
                </a:lnTo>
                <a:lnTo>
                  <a:pt x="14287" y="2600388"/>
                </a:lnTo>
                <a:lnTo>
                  <a:pt x="10172" y="2645067"/>
                </a:lnTo>
                <a:lnTo>
                  <a:pt x="6743" y="2689834"/>
                </a:lnTo>
                <a:lnTo>
                  <a:pt x="4000" y="2734665"/>
                </a:lnTo>
                <a:lnTo>
                  <a:pt x="1968" y="2779572"/>
                </a:lnTo>
                <a:lnTo>
                  <a:pt x="635" y="2824530"/>
                </a:lnTo>
                <a:lnTo>
                  <a:pt x="0" y="2869539"/>
                </a:lnTo>
                <a:lnTo>
                  <a:pt x="63" y="2914586"/>
                </a:lnTo>
                <a:lnTo>
                  <a:pt x="838" y="2959671"/>
                </a:lnTo>
                <a:lnTo>
                  <a:pt x="2324" y="3004769"/>
                </a:lnTo>
                <a:lnTo>
                  <a:pt x="4521" y="3049892"/>
                </a:lnTo>
                <a:lnTo>
                  <a:pt x="7416" y="3095028"/>
                </a:lnTo>
                <a:lnTo>
                  <a:pt x="11036" y="3140151"/>
                </a:lnTo>
                <a:lnTo>
                  <a:pt x="15379" y="3185261"/>
                </a:lnTo>
                <a:lnTo>
                  <a:pt x="20434" y="3230359"/>
                </a:lnTo>
                <a:lnTo>
                  <a:pt x="26212" y="3275431"/>
                </a:lnTo>
                <a:lnTo>
                  <a:pt x="32715" y="3320478"/>
                </a:lnTo>
                <a:lnTo>
                  <a:pt x="39941" y="3365474"/>
                </a:lnTo>
                <a:lnTo>
                  <a:pt x="47891" y="3410407"/>
                </a:lnTo>
                <a:lnTo>
                  <a:pt x="56578" y="3455301"/>
                </a:lnTo>
                <a:lnTo>
                  <a:pt x="66001" y="3500107"/>
                </a:lnTo>
                <a:lnTo>
                  <a:pt x="76161" y="3544849"/>
                </a:lnTo>
                <a:lnTo>
                  <a:pt x="87045" y="3589502"/>
                </a:lnTo>
                <a:lnTo>
                  <a:pt x="98679" y="3634067"/>
                </a:lnTo>
                <a:lnTo>
                  <a:pt x="111048" y="3678517"/>
                </a:lnTo>
                <a:lnTo>
                  <a:pt x="124167" y="3722865"/>
                </a:lnTo>
                <a:lnTo>
                  <a:pt x="138036" y="3767099"/>
                </a:lnTo>
                <a:lnTo>
                  <a:pt x="152641" y="3811206"/>
                </a:lnTo>
                <a:lnTo>
                  <a:pt x="168008" y="3855174"/>
                </a:lnTo>
                <a:lnTo>
                  <a:pt x="184124" y="3899001"/>
                </a:lnTo>
                <a:lnTo>
                  <a:pt x="200990" y="3942677"/>
                </a:lnTo>
                <a:lnTo>
                  <a:pt x="218617" y="3986187"/>
                </a:lnTo>
                <a:lnTo>
                  <a:pt x="237007" y="4029532"/>
                </a:lnTo>
                <a:lnTo>
                  <a:pt x="256159" y="4072699"/>
                </a:lnTo>
                <a:lnTo>
                  <a:pt x="276072" y="4115676"/>
                </a:lnTo>
                <a:lnTo>
                  <a:pt x="296748" y="4158475"/>
                </a:lnTo>
                <a:lnTo>
                  <a:pt x="318198" y="4201058"/>
                </a:lnTo>
                <a:lnTo>
                  <a:pt x="340410" y="4243438"/>
                </a:lnTo>
                <a:lnTo>
                  <a:pt x="363410" y="4285589"/>
                </a:lnTo>
                <a:lnTo>
                  <a:pt x="387172" y="4327525"/>
                </a:lnTo>
                <a:lnTo>
                  <a:pt x="387794" y="4327169"/>
                </a:lnTo>
                <a:lnTo>
                  <a:pt x="411327" y="4367212"/>
                </a:lnTo>
                <a:lnTo>
                  <a:pt x="438531" y="4411929"/>
                </a:lnTo>
                <a:lnTo>
                  <a:pt x="466204" y="4455820"/>
                </a:lnTo>
                <a:lnTo>
                  <a:pt x="494347" y="4498899"/>
                </a:lnTo>
                <a:lnTo>
                  <a:pt x="522998" y="4541177"/>
                </a:lnTo>
                <a:lnTo>
                  <a:pt x="552157" y="4582668"/>
                </a:lnTo>
                <a:lnTo>
                  <a:pt x="581837" y="4623384"/>
                </a:lnTo>
                <a:lnTo>
                  <a:pt x="612051" y="4663338"/>
                </a:lnTo>
                <a:lnTo>
                  <a:pt x="642810" y="4702543"/>
                </a:lnTo>
                <a:lnTo>
                  <a:pt x="674141" y="4741024"/>
                </a:lnTo>
                <a:lnTo>
                  <a:pt x="706056" y="4778794"/>
                </a:lnTo>
                <a:lnTo>
                  <a:pt x="738555" y="4815852"/>
                </a:lnTo>
                <a:lnTo>
                  <a:pt x="771652" y="4852225"/>
                </a:lnTo>
                <a:lnTo>
                  <a:pt x="805383" y="4887925"/>
                </a:lnTo>
                <a:lnTo>
                  <a:pt x="839736" y="4922952"/>
                </a:lnTo>
                <a:lnTo>
                  <a:pt x="874750" y="4957343"/>
                </a:lnTo>
                <a:lnTo>
                  <a:pt x="910412" y="4991100"/>
                </a:lnTo>
                <a:lnTo>
                  <a:pt x="946759" y="5024221"/>
                </a:lnTo>
                <a:lnTo>
                  <a:pt x="983780" y="5056759"/>
                </a:lnTo>
                <a:lnTo>
                  <a:pt x="1021524" y="5088687"/>
                </a:lnTo>
                <a:lnTo>
                  <a:pt x="1059967" y="5120043"/>
                </a:lnTo>
                <a:lnTo>
                  <a:pt x="1099146" y="5150828"/>
                </a:lnTo>
                <a:lnTo>
                  <a:pt x="1139075" y="5181066"/>
                </a:lnTo>
                <a:lnTo>
                  <a:pt x="1179766" y="5210772"/>
                </a:lnTo>
                <a:lnTo>
                  <a:pt x="1221219" y="5239956"/>
                </a:lnTo>
                <a:lnTo>
                  <a:pt x="1263459" y="5268620"/>
                </a:lnTo>
                <a:lnTo>
                  <a:pt x="1306499" y="5296801"/>
                </a:lnTo>
                <a:lnTo>
                  <a:pt x="1350352" y="5324487"/>
                </a:lnTo>
                <a:lnTo>
                  <a:pt x="1395044" y="5351716"/>
                </a:lnTo>
                <a:lnTo>
                  <a:pt x="1440561" y="5378488"/>
                </a:lnTo>
                <a:lnTo>
                  <a:pt x="1482496" y="5402262"/>
                </a:lnTo>
                <a:lnTo>
                  <a:pt x="1524647" y="5425262"/>
                </a:lnTo>
                <a:lnTo>
                  <a:pt x="1567027" y="5447487"/>
                </a:lnTo>
                <a:lnTo>
                  <a:pt x="1609623" y="5468937"/>
                </a:lnTo>
                <a:lnTo>
                  <a:pt x="1652409" y="5489626"/>
                </a:lnTo>
                <a:lnTo>
                  <a:pt x="1695386" y="5509539"/>
                </a:lnTo>
                <a:lnTo>
                  <a:pt x="1738553" y="5528691"/>
                </a:lnTo>
                <a:lnTo>
                  <a:pt x="1781898" y="5547080"/>
                </a:lnTo>
                <a:lnTo>
                  <a:pt x="1825421" y="5564708"/>
                </a:lnTo>
                <a:lnTo>
                  <a:pt x="1869084" y="5581586"/>
                </a:lnTo>
                <a:lnTo>
                  <a:pt x="1912912" y="5597703"/>
                </a:lnTo>
                <a:lnTo>
                  <a:pt x="1956879" y="5613070"/>
                </a:lnTo>
                <a:lnTo>
                  <a:pt x="2000986" y="5627687"/>
                </a:lnTo>
                <a:lnTo>
                  <a:pt x="2045220" y="5641543"/>
                </a:lnTo>
                <a:lnTo>
                  <a:pt x="2089569" y="5654662"/>
                </a:lnTo>
                <a:lnTo>
                  <a:pt x="2134031" y="5667045"/>
                </a:lnTo>
                <a:lnTo>
                  <a:pt x="2178583" y="5678678"/>
                </a:lnTo>
                <a:lnTo>
                  <a:pt x="2223249" y="5689574"/>
                </a:lnTo>
                <a:lnTo>
                  <a:pt x="2267978" y="5699722"/>
                </a:lnTo>
                <a:lnTo>
                  <a:pt x="2312797" y="5709145"/>
                </a:lnTo>
                <a:lnTo>
                  <a:pt x="2357678" y="5717832"/>
                </a:lnTo>
                <a:lnTo>
                  <a:pt x="2402624" y="5725795"/>
                </a:lnTo>
                <a:lnTo>
                  <a:pt x="2447620" y="5733021"/>
                </a:lnTo>
                <a:lnTo>
                  <a:pt x="2492654" y="5739523"/>
                </a:lnTo>
                <a:lnTo>
                  <a:pt x="2537726" y="5745302"/>
                </a:lnTo>
                <a:lnTo>
                  <a:pt x="2582824" y="5750357"/>
                </a:lnTo>
                <a:lnTo>
                  <a:pt x="2627947" y="5754700"/>
                </a:lnTo>
                <a:lnTo>
                  <a:pt x="2673070" y="5758319"/>
                </a:lnTo>
                <a:lnTo>
                  <a:pt x="2718206" y="5761228"/>
                </a:lnTo>
                <a:lnTo>
                  <a:pt x="2763316" y="5763412"/>
                </a:lnTo>
                <a:lnTo>
                  <a:pt x="2808427" y="5764898"/>
                </a:lnTo>
                <a:lnTo>
                  <a:pt x="2853512" y="5765673"/>
                </a:lnTo>
                <a:lnTo>
                  <a:pt x="2898559" y="5765736"/>
                </a:lnTo>
                <a:lnTo>
                  <a:pt x="2943568" y="5765101"/>
                </a:lnTo>
                <a:lnTo>
                  <a:pt x="2988526" y="5763768"/>
                </a:lnTo>
                <a:lnTo>
                  <a:pt x="3033433" y="5761736"/>
                </a:lnTo>
                <a:lnTo>
                  <a:pt x="3078264" y="5758993"/>
                </a:lnTo>
                <a:lnTo>
                  <a:pt x="3123031" y="5755564"/>
                </a:lnTo>
                <a:lnTo>
                  <a:pt x="3167710" y="5751449"/>
                </a:lnTo>
                <a:lnTo>
                  <a:pt x="3212300" y="5746635"/>
                </a:lnTo>
                <a:lnTo>
                  <a:pt x="3256788" y="5741136"/>
                </a:lnTo>
                <a:lnTo>
                  <a:pt x="3301174" y="5734951"/>
                </a:lnTo>
                <a:lnTo>
                  <a:pt x="3345446" y="5728081"/>
                </a:lnTo>
                <a:lnTo>
                  <a:pt x="3389592" y="5720537"/>
                </a:lnTo>
                <a:lnTo>
                  <a:pt x="3433597" y="5712307"/>
                </a:lnTo>
                <a:lnTo>
                  <a:pt x="3477463" y="5703405"/>
                </a:lnTo>
                <a:lnTo>
                  <a:pt x="3521189" y="5693816"/>
                </a:lnTo>
                <a:lnTo>
                  <a:pt x="3564750" y="5683567"/>
                </a:lnTo>
                <a:lnTo>
                  <a:pt x="3608146" y="5672645"/>
                </a:lnTo>
                <a:lnTo>
                  <a:pt x="3651377" y="5661050"/>
                </a:lnTo>
                <a:lnTo>
                  <a:pt x="3694417" y="5648795"/>
                </a:lnTo>
                <a:lnTo>
                  <a:pt x="3737267" y="5635879"/>
                </a:lnTo>
                <a:lnTo>
                  <a:pt x="3779913" y="5622290"/>
                </a:lnTo>
                <a:lnTo>
                  <a:pt x="3822357" y="5608053"/>
                </a:lnTo>
                <a:lnTo>
                  <a:pt x="3864584" y="5593156"/>
                </a:lnTo>
                <a:lnTo>
                  <a:pt x="3906583" y="5577611"/>
                </a:lnTo>
                <a:lnTo>
                  <a:pt x="3948353" y="5561406"/>
                </a:lnTo>
                <a:lnTo>
                  <a:pt x="3989882" y="5544553"/>
                </a:lnTo>
                <a:lnTo>
                  <a:pt x="4031157" y="5527052"/>
                </a:lnTo>
                <a:lnTo>
                  <a:pt x="4072178" y="5508904"/>
                </a:lnTo>
                <a:lnTo>
                  <a:pt x="4112933" y="5490108"/>
                </a:lnTo>
                <a:lnTo>
                  <a:pt x="4153408" y="5470677"/>
                </a:lnTo>
                <a:lnTo>
                  <a:pt x="4193603" y="5450611"/>
                </a:lnTo>
                <a:lnTo>
                  <a:pt x="4233507" y="5429910"/>
                </a:lnTo>
                <a:lnTo>
                  <a:pt x="4273118" y="5408574"/>
                </a:lnTo>
                <a:lnTo>
                  <a:pt x="4312412" y="5386590"/>
                </a:lnTo>
                <a:lnTo>
                  <a:pt x="4351388" y="5363997"/>
                </a:lnTo>
                <a:lnTo>
                  <a:pt x="4390047" y="5340769"/>
                </a:lnTo>
                <a:lnTo>
                  <a:pt x="4428363" y="5316906"/>
                </a:lnTo>
                <a:lnTo>
                  <a:pt x="4466348" y="5292433"/>
                </a:lnTo>
                <a:lnTo>
                  <a:pt x="4503979" y="5267337"/>
                </a:lnTo>
                <a:lnTo>
                  <a:pt x="4541253" y="5241620"/>
                </a:lnTo>
                <a:lnTo>
                  <a:pt x="4578147" y="5215280"/>
                </a:lnTo>
                <a:lnTo>
                  <a:pt x="4614684" y="5188343"/>
                </a:lnTo>
                <a:lnTo>
                  <a:pt x="4650829" y="5160784"/>
                </a:lnTo>
                <a:lnTo>
                  <a:pt x="4686579" y="5132616"/>
                </a:lnTo>
                <a:lnTo>
                  <a:pt x="4721936" y="5103838"/>
                </a:lnTo>
                <a:lnTo>
                  <a:pt x="4756886" y="5074450"/>
                </a:lnTo>
                <a:lnTo>
                  <a:pt x="4791418" y="5044465"/>
                </a:lnTo>
                <a:lnTo>
                  <a:pt x="4825517" y="5013884"/>
                </a:lnTo>
                <a:lnTo>
                  <a:pt x="4859185" y="4982705"/>
                </a:lnTo>
                <a:lnTo>
                  <a:pt x="4892421" y="4950930"/>
                </a:lnTo>
                <a:lnTo>
                  <a:pt x="4925199" y="4918557"/>
                </a:lnTo>
                <a:lnTo>
                  <a:pt x="4957521" y="4885588"/>
                </a:lnTo>
                <a:lnTo>
                  <a:pt x="4989373" y="4852035"/>
                </a:lnTo>
                <a:lnTo>
                  <a:pt x="5020754" y="4817897"/>
                </a:lnTo>
                <a:lnTo>
                  <a:pt x="5051641" y="4783163"/>
                </a:lnTo>
                <a:lnTo>
                  <a:pt x="5082044" y="4747857"/>
                </a:lnTo>
                <a:lnTo>
                  <a:pt x="5111940" y="4711966"/>
                </a:lnTo>
                <a:lnTo>
                  <a:pt x="5141341" y="4675505"/>
                </a:lnTo>
                <a:lnTo>
                  <a:pt x="5170208" y="4638459"/>
                </a:lnTo>
                <a:lnTo>
                  <a:pt x="5198567" y="4600841"/>
                </a:lnTo>
                <a:lnTo>
                  <a:pt x="5226380" y="4562653"/>
                </a:lnTo>
                <a:lnTo>
                  <a:pt x="5253647" y="4523892"/>
                </a:lnTo>
                <a:lnTo>
                  <a:pt x="5280368" y="4484573"/>
                </a:lnTo>
                <a:lnTo>
                  <a:pt x="5306542" y="4444682"/>
                </a:lnTo>
                <a:lnTo>
                  <a:pt x="5332133" y="4404233"/>
                </a:lnTo>
                <a:lnTo>
                  <a:pt x="5357152" y="4363224"/>
                </a:lnTo>
                <a:lnTo>
                  <a:pt x="5378348" y="4327156"/>
                </a:lnTo>
                <a:lnTo>
                  <a:pt x="5378996" y="4327525"/>
                </a:lnTo>
                <a:lnTo>
                  <a:pt x="5405056" y="4281589"/>
                </a:lnTo>
                <a:lnTo>
                  <a:pt x="5430164" y="4235691"/>
                </a:lnTo>
                <a:lnTo>
                  <a:pt x="5454332" y="4189793"/>
                </a:lnTo>
                <a:lnTo>
                  <a:pt x="5477535" y="4143895"/>
                </a:lnTo>
                <a:lnTo>
                  <a:pt x="5499811" y="4097972"/>
                </a:lnTo>
                <a:lnTo>
                  <a:pt x="5521147" y="4051985"/>
                </a:lnTo>
                <a:lnTo>
                  <a:pt x="5541556" y="4005948"/>
                </a:lnTo>
                <a:lnTo>
                  <a:pt x="5561038" y="3959822"/>
                </a:lnTo>
                <a:lnTo>
                  <a:pt x="5579592" y="3913581"/>
                </a:lnTo>
                <a:lnTo>
                  <a:pt x="5597233" y="3867226"/>
                </a:lnTo>
                <a:lnTo>
                  <a:pt x="5613971" y="3820731"/>
                </a:lnTo>
                <a:lnTo>
                  <a:pt x="5629795" y="3774059"/>
                </a:lnTo>
                <a:lnTo>
                  <a:pt x="5644731" y="3727221"/>
                </a:lnTo>
                <a:lnTo>
                  <a:pt x="5658764" y="3680180"/>
                </a:lnTo>
                <a:lnTo>
                  <a:pt x="5671909" y="3632924"/>
                </a:lnTo>
                <a:lnTo>
                  <a:pt x="5684164" y="3585426"/>
                </a:lnTo>
                <a:lnTo>
                  <a:pt x="5695543" y="3537686"/>
                </a:lnTo>
                <a:lnTo>
                  <a:pt x="5706046" y="3489655"/>
                </a:lnTo>
                <a:lnTo>
                  <a:pt x="5715686" y="3441331"/>
                </a:lnTo>
                <a:lnTo>
                  <a:pt x="5724461" y="3392703"/>
                </a:lnTo>
                <a:lnTo>
                  <a:pt x="5732373" y="3343745"/>
                </a:lnTo>
                <a:lnTo>
                  <a:pt x="5739422" y="3294430"/>
                </a:lnTo>
                <a:lnTo>
                  <a:pt x="5745632" y="3244748"/>
                </a:lnTo>
                <a:lnTo>
                  <a:pt x="5751004" y="3194672"/>
                </a:lnTo>
                <a:lnTo>
                  <a:pt x="5755525" y="3144189"/>
                </a:lnTo>
                <a:lnTo>
                  <a:pt x="5759208" y="3093288"/>
                </a:lnTo>
                <a:lnTo>
                  <a:pt x="5762079" y="3041929"/>
                </a:lnTo>
                <a:lnTo>
                  <a:pt x="5764111" y="2990113"/>
                </a:lnTo>
                <a:lnTo>
                  <a:pt x="5765330" y="2937814"/>
                </a:lnTo>
                <a:lnTo>
                  <a:pt x="5765736" y="2885021"/>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18" name="Google Shape;118;p10"/>
          <p:cNvSpPr/>
          <p:nvPr/>
        </p:nvSpPr>
        <p:spPr>
          <a:xfrm>
            <a:off x="5283240" y="868154"/>
            <a:ext cx="142875" cy="2119313"/>
          </a:xfrm>
          <a:custGeom>
            <a:rect b="b" l="l" r="r" t="t"/>
            <a:pathLst>
              <a:path extrusionOk="0" h="2825750" w="190500">
                <a:moveTo>
                  <a:pt x="0" y="2825750"/>
                </a:moveTo>
                <a:lnTo>
                  <a:pt x="190500" y="2825750"/>
                </a:lnTo>
                <a:lnTo>
                  <a:pt x="190500" y="0"/>
                </a:lnTo>
                <a:lnTo>
                  <a:pt x="0" y="0"/>
                </a:lnTo>
                <a:lnTo>
                  <a:pt x="0" y="2825750"/>
                </a:lnTo>
                <a:close/>
              </a:path>
            </a:pathLst>
          </a:custGeom>
          <a:solidFill>
            <a:srgbClr val="FFE2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19" name="Google Shape;119;p10"/>
          <p:cNvSpPr/>
          <p:nvPr/>
        </p:nvSpPr>
        <p:spPr>
          <a:xfrm>
            <a:off x="3446775" y="3041275"/>
            <a:ext cx="1892428" cy="1049957"/>
          </a:xfrm>
          <a:custGeom>
            <a:rect b="b" l="l" r="r" t="t"/>
            <a:pathLst>
              <a:path extrusionOk="0" h="1423670" w="2465704">
                <a:moveTo>
                  <a:pt x="2465387" y="0"/>
                </a:moveTo>
                <a:lnTo>
                  <a:pt x="0" y="1423390"/>
                </a:lnTo>
              </a:path>
            </a:pathLst>
          </a:custGeom>
          <a:noFill/>
          <a:ln cap="flat" cmpd="sng" w="190500">
            <a:solidFill>
              <a:srgbClr val="D3E3F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0" name="Google Shape;120;p10"/>
          <p:cNvSpPr/>
          <p:nvPr/>
        </p:nvSpPr>
        <p:spPr>
          <a:xfrm>
            <a:off x="5375625" y="3041275"/>
            <a:ext cx="1892428" cy="1128258"/>
          </a:xfrm>
          <a:custGeom>
            <a:rect b="b" l="l" r="r" t="t"/>
            <a:pathLst>
              <a:path extrusionOk="0" h="1423670" w="2465704">
                <a:moveTo>
                  <a:pt x="0" y="0"/>
                </a:moveTo>
                <a:lnTo>
                  <a:pt x="2465387" y="1423390"/>
                </a:lnTo>
              </a:path>
            </a:pathLst>
          </a:custGeom>
          <a:noFill/>
          <a:ln cap="flat" cmpd="sng" w="190500">
            <a:solidFill>
              <a:srgbClr val="D3E3F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1" name="Google Shape;121;p10"/>
          <p:cNvSpPr/>
          <p:nvPr/>
        </p:nvSpPr>
        <p:spPr>
          <a:xfrm>
            <a:off x="4279662" y="1877411"/>
            <a:ext cx="2185034" cy="2075021"/>
          </a:xfrm>
          <a:custGeom>
            <a:rect b="b" l="l" r="r" t="t"/>
            <a:pathLst>
              <a:path extrusionOk="0" h="2766695" w="2913379">
                <a:moveTo>
                  <a:pt x="1456537" y="0"/>
                </a:moveTo>
                <a:lnTo>
                  <a:pt x="1408799" y="1245"/>
                </a:lnTo>
                <a:lnTo>
                  <a:pt x="1361710" y="4942"/>
                </a:lnTo>
                <a:lnTo>
                  <a:pt x="1315333" y="11026"/>
                </a:lnTo>
                <a:lnTo>
                  <a:pt x="1269728" y="19437"/>
                </a:lnTo>
                <a:lnTo>
                  <a:pt x="1224959" y="30112"/>
                </a:lnTo>
                <a:lnTo>
                  <a:pt x="1181087" y="42989"/>
                </a:lnTo>
                <a:lnTo>
                  <a:pt x="1138175" y="58006"/>
                </a:lnTo>
                <a:lnTo>
                  <a:pt x="1096284" y="75100"/>
                </a:lnTo>
                <a:lnTo>
                  <a:pt x="1055477" y="94210"/>
                </a:lnTo>
                <a:lnTo>
                  <a:pt x="1015816" y="115274"/>
                </a:lnTo>
                <a:lnTo>
                  <a:pt x="977364" y="138229"/>
                </a:lnTo>
                <a:lnTo>
                  <a:pt x="940181" y="163013"/>
                </a:lnTo>
                <a:lnTo>
                  <a:pt x="904331" y="189565"/>
                </a:lnTo>
                <a:lnTo>
                  <a:pt x="869875" y="217821"/>
                </a:lnTo>
                <a:lnTo>
                  <a:pt x="836876" y="247721"/>
                </a:lnTo>
                <a:lnTo>
                  <a:pt x="805395" y="279201"/>
                </a:lnTo>
                <a:lnTo>
                  <a:pt x="775495" y="312200"/>
                </a:lnTo>
                <a:lnTo>
                  <a:pt x="747238" y="346656"/>
                </a:lnTo>
                <a:lnTo>
                  <a:pt x="720687" y="382506"/>
                </a:lnTo>
                <a:lnTo>
                  <a:pt x="695902" y="419688"/>
                </a:lnTo>
                <a:lnTo>
                  <a:pt x="672946" y="458141"/>
                </a:lnTo>
                <a:lnTo>
                  <a:pt x="651882" y="497802"/>
                </a:lnTo>
                <a:lnTo>
                  <a:pt x="632772" y="538609"/>
                </a:lnTo>
                <a:lnTo>
                  <a:pt x="615677" y="580500"/>
                </a:lnTo>
                <a:lnTo>
                  <a:pt x="600660" y="623412"/>
                </a:lnTo>
                <a:lnTo>
                  <a:pt x="587783" y="667285"/>
                </a:lnTo>
                <a:lnTo>
                  <a:pt x="577108" y="712054"/>
                </a:lnTo>
                <a:lnTo>
                  <a:pt x="568696" y="757660"/>
                </a:lnTo>
                <a:lnTo>
                  <a:pt x="562612" y="804038"/>
                </a:lnTo>
                <a:lnTo>
                  <a:pt x="558915" y="851128"/>
                </a:lnTo>
                <a:lnTo>
                  <a:pt x="557669" y="898867"/>
                </a:lnTo>
                <a:lnTo>
                  <a:pt x="558306" y="932709"/>
                </a:lnTo>
                <a:lnTo>
                  <a:pt x="560193" y="966231"/>
                </a:lnTo>
                <a:lnTo>
                  <a:pt x="563295" y="999416"/>
                </a:lnTo>
                <a:lnTo>
                  <a:pt x="567575" y="1032243"/>
                </a:lnTo>
                <a:lnTo>
                  <a:pt x="522862" y="1051412"/>
                </a:lnTo>
                <a:lnTo>
                  <a:pt x="479433" y="1072888"/>
                </a:lnTo>
                <a:lnTo>
                  <a:pt x="437364" y="1096594"/>
                </a:lnTo>
                <a:lnTo>
                  <a:pt x="396734" y="1122453"/>
                </a:lnTo>
                <a:lnTo>
                  <a:pt x="357620" y="1150386"/>
                </a:lnTo>
                <a:lnTo>
                  <a:pt x="320100" y="1180317"/>
                </a:lnTo>
                <a:lnTo>
                  <a:pt x="284253" y="1212168"/>
                </a:lnTo>
                <a:lnTo>
                  <a:pt x="250154" y="1245862"/>
                </a:lnTo>
                <a:lnTo>
                  <a:pt x="217883" y="1281323"/>
                </a:lnTo>
                <a:lnTo>
                  <a:pt x="187517" y="1318471"/>
                </a:lnTo>
                <a:lnTo>
                  <a:pt x="159134" y="1357231"/>
                </a:lnTo>
                <a:lnTo>
                  <a:pt x="132811" y="1397525"/>
                </a:lnTo>
                <a:lnTo>
                  <a:pt x="108626" y="1439275"/>
                </a:lnTo>
                <a:lnTo>
                  <a:pt x="86657" y="1482404"/>
                </a:lnTo>
                <a:lnTo>
                  <a:pt x="66981" y="1526835"/>
                </a:lnTo>
                <a:lnTo>
                  <a:pt x="49677" y="1572491"/>
                </a:lnTo>
                <a:lnTo>
                  <a:pt x="34821" y="1619294"/>
                </a:lnTo>
                <a:lnTo>
                  <a:pt x="22493" y="1667168"/>
                </a:lnTo>
                <a:lnTo>
                  <a:pt x="12769" y="1716033"/>
                </a:lnTo>
                <a:lnTo>
                  <a:pt x="5726" y="1765815"/>
                </a:lnTo>
                <a:lnTo>
                  <a:pt x="1444" y="1816434"/>
                </a:lnTo>
                <a:lnTo>
                  <a:pt x="0" y="1867814"/>
                </a:lnTo>
                <a:lnTo>
                  <a:pt x="1245" y="1915553"/>
                </a:lnTo>
                <a:lnTo>
                  <a:pt x="4942" y="1962643"/>
                </a:lnTo>
                <a:lnTo>
                  <a:pt x="11027" y="2009022"/>
                </a:lnTo>
                <a:lnTo>
                  <a:pt x="19438" y="2054627"/>
                </a:lnTo>
                <a:lnTo>
                  <a:pt x="30113" y="2099398"/>
                </a:lnTo>
                <a:lnTo>
                  <a:pt x="42990" y="2143270"/>
                </a:lnTo>
                <a:lnTo>
                  <a:pt x="58007" y="2186183"/>
                </a:lnTo>
                <a:lnTo>
                  <a:pt x="75102" y="2228075"/>
                </a:lnTo>
                <a:lnTo>
                  <a:pt x="94213" y="2268882"/>
                </a:lnTo>
                <a:lnTo>
                  <a:pt x="115277" y="2308543"/>
                </a:lnTo>
                <a:lnTo>
                  <a:pt x="138233" y="2346997"/>
                </a:lnTo>
                <a:lnTo>
                  <a:pt x="163018" y="2384180"/>
                </a:lnTo>
                <a:lnTo>
                  <a:pt x="189570" y="2420030"/>
                </a:lnTo>
                <a:lnTo>
                  <a:pt x="217827" y="2454487"/>
                </a:lnTo>
                <a:lnTo>
                  <a:pt x="247727" y="2487486"/>
                </a:lnTo>
                <a:lnTo>
                  <a:pt x="279208" y="2518967"/>
                </a:lnTo>
                <a:lnTo>
                  <a:pt x="312207" y="2548867"/>
                </a:lnTo>
                <a:lnTo>
                  <a:pt x="346664" y="2577124"/>
                </a:lnTo>
                <a:lnTo>
                  <a:pt x="382514" y="2603676"/>
                </a:lnTo>
                <a:lnTo>
                  <a:pt x="419697" y="2628461"/>
                </a:lnTo>
                <a:lnTo>
                  <a:pt x="458151" y="2651417"/>
                </a:lnTo>
                <a:lnTo>
                  <a:pt x="497812" y="2672481"/>
                </a:lnTo>
                <a:lnTo>
                  <a:pt x="538619" y="2691592"/>
                </a:lnTo>
                <a:lnTo>
                  <a:pt x="580511" y="2708687"/>
                </a:lnTo>
                <a:lnTo>
                  <a:pt x="623424" y="2723704"/>
                </a:lnTo>
                <a:lnTo>
                  <a:pt x="667296" y="2736581"/>
                </a:lnTo>
                <a:lnTo>
                  <a:pt x="712067" y="2747256"/>
                </a:lnTo>
                <a:lnTo>
                  <a:pt x="757672" y="2755667"/>
                </a:lnTo>
                <a:lnTo>
                  <a:pt x="804051" y="2761752"/>
                </a:lnTo>
                <a:lnTo>
                  <a:pt x="851141" y="2765449"/>
                </a:lnTo>
                <a:lnTo>
                  <a:pt x="898880" y="2766695"/>
                </a:lnTo>
                <a:lnTo>
                  <a:pt x="951196" y="2765193"/>
                </a:lnTo>
                <a:lnTo>
                  <a:pt x="1002720" y="2760745"/>
                </a:lnTo>
                <a:lnTo>
                  <a:pt x="1053369" y="2753434"/>
                </a:lnTo>
                <a:lnTo>
                  <a:pt x="1103064" y="2743342"/>
                </a:lnTo>
                <a:lnTo>
                  <a:pt x="1151723" y="2730554"/>
                </a:lnTo>
                <a:lnTo>
                  <a:pt x="1199265" y="2715152"/>
                </a:lnTo>
                <a:lnTo>
                  <a:pt x="1245611" y="2697219"/>
                </a:lnTo>
                <a:lnTo>
                  <a:pt x="1290678" y="2676839"/>
                </a:lnTo>
                <a:lnTo>
                  <a:pt x="1334386" y="2654095"/>
                </a:lnTo>
                <a:lnTo>
                  <a:pt x="1376655" y="2629070"/>
                </a:lnTo>
                <a:lnTo>
                  <a:pt x="1417403" y="2601848"/>
                </a:lnTo>
                <a:lnTo>
                  <a:pt x="1456550" y="2572512"/>
                </a:lnTo>
                <a:lnTo>
                  <a:pt x="1495694" y="2601848"/>
                </a:lnTo>
                <a:lnTo>
                  <a:pt x="1536439" y="2629070"/>
                </a:lnTo>
                <a:lnTo>
                  <a:pt x="1578706" y="2654095"/>
                </a:lnTo>
                <a:lnTo>
                  <a:pt x="1622413" y="2676839"/>
                </a:lnTo>
                <a:lnTo>
                  <a:pt x="1667479" y="2697219"/>
                </a:lnTo>
                <a:lnTo>
                  <a:pt x="1713823" y="2715152"/>
                </a:lnTo>
                <a:lnTo>
                  <a:pt x="1761365" y="2730554"/>
                </a:lnTo>
                <a:lnTo>
                  <a:pt x="1810024" y="2743342"/>
                </a:lnTo>
                <a:lnTo>
                  <a:pt x="1859718" y="2753434"/>
                </a:lnTo>
                <a:lnTo>
                  <a:pt x="1910367" y="2760745"/>
                </a:lnTo>
                <a:lnTo>
                  <a:pt x="1961890" y="2765193"/>
                </a:lnTo>
                <a:lnTo>
                  <a:pt x="2014207" y="2766695"/>
                </a:lnTo>
                <a:lnTo>
                  <a:pt x="2061946" y="2765449"/>
                </a:lnTo>
                <a:lnTo>
                  <a:pt x="2109036" y="2761752"/>
                </a:lnTo>
                <a:lnTo>
                  <a:pt x="2155415" y="2755667"/>
                </a:lnTo>
                <a:lnTo>
                  <a:pt x="2201020" y="2747256"/>
                </a:lnTo>
                <a:lnTo>
                  <a:pt x="2245790" y="2736581"/>
                </a:lnTo>
                <a:lnTo>
                  <a:pt x="2289663" y="2723704"/>
                </a:lnTo>
                <a:lnTo>
                  <a:pt x="2332576" y="2708687"/>
                </a:lnTo>
                <a:lnTo>
                  <a:pt x="2374467" y="2691592"/>
                </a:lnTo>
                <a:lnTo>
                  <a:pt x="2415275" y="2672481"/>
                </a:lnTo>
                <a:lnTo>
                  <a:pt x="2454936" y="2651417"/>
                </a:lnTo>
                <a:lnTo>
                  <a:pt x="2493389" y="2628461"/>
                </a:lnTo>
                <a:lnTo>
                  <a:pt x="2530573" y="2603676"/>
                </a:lnTo>
                <a:lnTo>
                  <a:pt x="2566423" y="2577124"/>
                </a:lnTo>
                <a:lnTo>
                  <a:pt x="2600879" y="2548867"/>
                </a:lnTo>
                <a:lnTo>
                  <a:pt x="2633879" y="2518967"/>
                </a:lnTo>
                <a:lnTo>
                  <a:pt x="2665360" y="2487486"/>
                </a:lnTo>
                <a:lnTo>
                  <a:pt x="2695260" y="2454487"/>
                </a:lnTo>
                <a:lnTo>
                  <a:pt x="2723517" y="2420030"/>
                </a:lnTo>
                <a:lnTo>
                  <a:pt x="2750069" y="2384180"/>
                </a:lnTo>
                <a:lnTo>
                  <a:pt x="2774854" y="2346997"/>
                </a:lnTo>
                <a:lnTo>
                  <a:pt x="2797810" y="2308543"/>
                </a:lnTo>
                <a:lnTo>
                  <a:pt x="2818874" y="2268882"/>
                </a:lnTo>
                <a:lnTo>
                  <a:pt x="2837984" y="2228075"/>
                </a:lnTo>
                <a:lnTo>
                  <a:pt x="2855079" y="2186183"/>
                </a:lnTo>
                <a:lnTo>
                  <a:pt x="2870097" y="2143270"/>
                </a:lnTo>
                <a:lnTo>
                  <a:pt x="2882974" y="2099398"/>
                </a:lnTo>
                <a:lnTo>
                  <a:pt x="2893649" y="2054627"/>
                </a:lnTo>
                <a:lnTo>
                  <a:pt x="2902060" y="2009022"/>
                </a:lnTo>
                <a:lnTo>
                  <a:pt x="2908145" y="1962643"/>
                </a:lnTo>
                <a:lnTo>
                  <a:pt x="2911841" y="1915553"/>
                </a:lnTo>
                <a:lnTo>
                  <a:pt x="2913087" y="1867814"/>
                </a:lnTo>
                <a:lnTo>
                  <a:pt x="2911643" y="1816434"/>
                </a:lnTo>
                <a:lnTo>
                  <a:pt x="2907360" y="1765815"/>
                </a:lnTo>
                <a:lnTo>
                  <a:pt x="2900318" y="1716033"/>
                </a:lnTo>
                <a:lnTo>
                  <a:pt x="2890594" y="1667168"/>
                </a:lnTo>
                <a:lnTo>
                  <a:pt x="2878266" y="1619294"/>
                </a:lnTo>
                <a:lnTo>
                  <a:pt x="2863410" y="1572491"/>
                </a:lnTo>
                <a:lnTo>
                  <a:pt x="2846106" y="1526835"/>
                </a:lnTo>
                <a:lnTo>
                  <a:pt x="2826430" y="1482404"/>
                </a:lnTo>
                <a:lnTo>
                  <a:pt x="2804461" y="1439275"/>
                </a:lnTo>
                <a:lnTo>
                  <a:pt x="2780276" y="1397525"/>
                </a:lnTo>
                <a:lnTo>
                  <a:pt x="2753953" y="1357231"/>
                </a:lnTo>
                <a:lnTo>
                  <a:pt x="2725570" y="1318471"/>
                </a:lnTo>
                <a:lnTo>
                  <a:pt x="2695204" y="1281323"/>
                </a:lnTo>
                <a:lnTo>
                  <a:pt x="2662933" y="1245862"/>
                </a:lnTo>
                <a:lnTo>
                  <a:pt x="2628834" y="1212168"/>
                </a:lnTo>
                <a:lnTo>
                  <a:pt x="2592986" y="1180317"/>
                </a:lnTo>
                <a:lnTo>
                  <a:pt x="2555467" y="1150386"/>
                </a:lnTo>
                <a:lnTo>
                  <a:pt x="2516353" y="1122453"/>
                </a:lnTo>
                <a:lnTo>
                  <a:pt x="2475723" y="1096594"/>
                </a:lnTo>
                <a:lnTo>
                  <a:pt x="2433654" y="1072888"/>
                </a:lnTo>
                <a:lnTo>
                  <a:pt x="2390225" y="1051412"/>
                </a:lnTo>
                <a:lnTo>
                  <a:pt x="2345512" y="1032243"/>
                </a:lnTo>
                <a:lnTo>
                  <a:pt x="2349792" y="999416"/>
                </a:lnTo>
                <a:lnTo>
                  <a:pt x="2352894" y="966231"/>
                </a:lnTo>
                <a:lnTo>
                  <a:pt x="2354781" y="932709"/>
                </a:lnTo>
                <a:lnTo>
                  <a:pt x="2355418" y="898867"/>
                </a:lnTo>
                <a:lnTo>
                  <a:pt x="2354172" y="851128"/>
                </a:lnTo>
                <a:lnTo>
                  <a:pt x="2350475" y="804038"/>
                </a:lnTo>
                <a:lnTo>
                  <a:pt x="2344390" y="757660"/>
                </a:lnTo>
                <a:lnTo>
                  <a:pt x="2335979" y="712054"/>
                </a:lnTo>
                <a:lnTo>
                  <a:pt x="2325304" y="667285"/>
                </a:lnTo>
                <a:lnTo>
                  <a:pt x="2312427" y="623412"/>
                </a:lnTo>
                <a:lnTo>
                  <a:pt x="2297410" y="580500"/>
                </a:lnTo>
                <a:lnTo>
                  <a:pt x="2280315" y="538609"/>
                </a:lnTo>
                <a:lnTo>
                  <a:pt x="2261204" y="497802"/>
                </a:lnTo>
                <a:lnTo>
                  <a:pt x="2240140" y="458141"/>
                </a:lnTo>
                <a:lnTo>
                  <a:pt x="2217184" y="419688"/>
                </a:lnTo>
                <a:lnTo>
                  <a:pt x="2192400" y="382506"/>
                </a:lnTo>
                <a:lnTo>
                  <a:pt x="2165847" y="346656"/>
                </a:lnTo>
                <a:lnTo>
                  <a:pt x="2137590" y="312200"/>
                </a:lnTo>
                <a:lnTo>
                  <a:pt x="2107690" y="279201"/>
                </a:lnTo>
                <a:lnTo>
                  <a:pt x="2076209" y="247721"/>
                </a:lnTo>
                <a:lnTo>
                  <a:pt x="2043210" y="217821"/>
                </a:lnTo>
                <a:lnTo>
                  <a:pt x="2008754" y="189565"/>
                </a:lnTo>
                <a:lnTo>
                  <a:pt x="1972903" y="163013"/>
                </a:lnTo>
                <a:lnTo>
                  <a:pt x="1935720" y="138229"/>
                </a:lnTo>
                <a:lnTo>
                  <a:pt x="1897266" y="115274"/>
                </a:lnTo>
                <a:lnTo>
                  <a:pt x="1857605" y="94210"/>
                </a:lnTo>
                <a:lnTo>
                  <a:pt x="1816798" y="75100"/>
                </a:lnTo>
                <a:lnTo>
                  <a:pt x="1774906" y="58006"/>
                </a:lnTo>
                <a:lnTo>
                  <a:pt x="1731993" y="42989"/>
                </a:lnTo>
                <a:lnTo>
                  <a:pt x="1688121" y="30112"/>
                </a:lnTo>
                <a:lnTo>
                  <a:pt x="1643351" y="19437"/>
                </a:lnTo>
                <a:lnTo>
                  <a:pt x="1597745" y="11026"/>
                </a:lnTo>
                <a:lnTo>
                  <a:pt x="1551366" y="4942"/>
                </a:lnTo>
                <a:lnTo>
                  <a:pt x="1504276" y="1245"/>
                </a:lnTo>
                <a:lnTo>
                  <a:pt x="1456537" y="0"/>
                </a:lnTo>
                <a:close/>
              </a:path>
            </a:pathLst>
          </a:custGeom>
          <a:solidFill>
            <a:srgbClr val="F9D2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2" name="Google Shape;122;p10"/>
          <p:cNvSpPr/>
          <p:nvPr/>
        </p:nvSpPr>
        <p:spPr>
          <a:xfrm>
            <a:off x="4279662" y="1885504"/>
            <a:ext cx="2185034" cy="2066925"/>
          </a:xfrm>
          <a:custGeom>
            <a:rect b="b" l="l" r="r" t="t"/>
            <a:pathLst>
              <a:path extrusionOk="0" h="2755900" w="2913379">
                <a:moveTo>
                  <a:pt x="567575" y="1028700"/>
                </a:moveTo>
                <a:lnTo>
                  <a:pt x="522862" y="1041400"/>
                </a:lnTo>
                <a:lnTo>
                  <a:pt x="479433" y="1066800"/>
                </a:lnTo>
                <a:lnTo>
                  <a:pt x="437364" y="1092200"/>
                </a:lnTo>
                <a:lnTo>
                  <a:pt x="396734" y="1117600"/>
                </a:lnTo>
                <a:lnTo>
                  <a:pt x="357620" y="1143000"/>
                </a:lnTo>
                <a:lnTo>
                  <a:pt x="320100" y="1181100"/>
                </a:lnTo>
                <a:lnTo>
                  <a:pt x="284253" y="1206500"/>
                </a:lnTo>
                <a:lnTo>
                  <a:pt x="250154" y="1244600"/>
                </a:lnTo>
                <a:lnTo>
                  <a:pt x="217883" y="1282700"/>
                </a:lnTo>
                <a:lnTo>
                  <a:pt x="187517" y="1308100"/>
                </a:lnTo>
                <a:lnTo>
                  <a:pt x="159134" y="1358900"/>
                </a:lnTo>
                <a:lnTo>
                  <a:pt x="132811" y="1397000"/>
                </a:lnTo>
                <a:lnTo>
                  <a:pt x="108626" y="1435100"/>
                </a:lnTo>
                <a:lnTo>
                  <a:pt x="86657" y="1473200"/>
                </a:lnTo>
                <a:lnTo>
                  <a:pt x="66981" y="1524000"/>
                </a:lnTo>
                <a:lnTo>
                  <a:pt x="49677" y="1562100"/>
                </a:lnTo>
                <a:lnTo>
                  <a:pt x="34821" y="1612900"/>
                </a:lnTo>
                <a:lnTo>
                  <a:pt x="22493" y="1663700"/>
                </a:lnTo>
                <a:lnTo>
                  <a:pt x="12769" y="1714500"/>
                </a:lnTo>
                <a:lnTo>
                  <a:pt x="5726" y="1765300"/>
                </a:lnTo>
                <a:lnTo>
                  <a:pt x="1444" y="1816100"/>
                </a:lnTo>
                <a:lnTo>
                  <a:pt x="0" y="1866900"/>
                </a:lnTo>
                <a:lnTo>
                  <a:pt x="1245" y="1905000"/>
                </a:lnTo>
                <a:lnTo>
                  <a:pt x="4942" y="1955800"/>
                </a:lnTo>
                <a:lnTo>
                  <a:pt x="11027" y="2006600"/>
                </a:lnTo>
                <a:lnTo>
                  <a:pt x="19438" y="2044700"/>
                </a:lnTo>
                <a:lnTo>
                  <a:pt x="30113" y="2095500"/>
                </a:lnTo>
                <a:lnTo>
                  <a:pt x="42990" y="2133600"/>
                </a:lnTo>
                <a:lnTo>
                  <a:pt x="58007" y="2184400"/>
                </a:lnTo>
                <a:lnTo>
                  <a:pt x="75102" y="2222500"/>
                </a:lnTo>
                <a:lnTo>
                  <a:pt x="94213" y="2260600"/>
                </a:lnTo>
                <a:lnTo>
                  <a:pt x="115277" y="2298700"/>
                </a:lnTo>
                <a:lnTo>
                  <a:pt x="138233" y="2336800"/>
                </a:lnTo>
                <a:lnTo>
                  <a:pt x="163018" y="2374900"/>
                </a:lnTo>
                <a:lnTo>
                  <a:pt x="189570" y="2413000"/>
                </a:lnTo>
                <a:lnTo>
                  <a:pt x="217827" y="2451100"/>
                </a:lnTo>
                <a:lnTo>
                  <a:pt x="247727" y="2489200"/>
                </a:lnTo>
                <a:lnTo>
                  <a:pt x="279208" y="2514600"/>
                </a:lnTo>
                <a:lnTo>
                  <a:pt x="312207" y="2540000"/>
                </a:lnTo>
                <a:lnTo>
                  <a:pt x="346664" y="2578100"/>
                </a:lnTo>
                <a:lnTo>
                  <a:pt x="382514" y="2603500"/>
                </a:lnTo>
                <a:lnTo>
                  <a:pt x="419697" y="2628900"/>
                </a:lnTo>
                <a:lnTo>
                  <a:pt x="458151" y="2641600"/>
                </a:lnTo>
                <a:lnTo>
                  <a:pt x="497812" y="2667000"/>
                </a:lnTo>
                <a:lnTo>
                  <a:pt x="538619" y="2692400"/>
                </a:lnTo>
                <a:lnTo>
                  <a:pt x="623424" y="2717800"/>
                </a:lnTo>
                <a:lnTo>
                  <a:pt x="757672" y="2755900"/>
                </a:lnTo>
                <a:lnTo>
                  <a:pt x="1002720" y="2755900"/>
                </a:lnTo>
                <a:lnTo>
                  <a:pt x="1053369" y="2743200"/>
                </a:lnTo>
                <a:lnTo>
                  <a:pt x="1103064" y="2743200"/>
                </a:lnTo>
                <a:lnTo>
                  <a:pt x="1151723" y="2730500"/>
                </a:lnTo>
                <a:lnTo>
                  <a:pt x="1199265" y="2705100"/>
                </a:lnTo>
                <a:lnTo>
                  <a:pt x="1245611" y="2692400"/>
                </a:lnTo>
                <a:lnTo>
                  <a:pt x="1290678" y="2667000"/>
                </a:lnTo>
                <a:lnTo>
                  <a:pt x="1334386" y="2654300"/>
                </a:lnTo>
                <a:lnTo>
                  <a:pt x="1376655" y="2628900"/>
                </a:lnTo>
                <a:lnTo>
                  <a:pt x="1417403" y="2603500"/>
                </a:lnTo>
                <a:lnTo>
                  <a:pt x="1456550" y="2565400"/>
                </a:lnTo>
                <a:lnTo>
                  <a:pt x="1418476" y="2540000"/>
                </a:lnTo>
                <a:lnTo>
                  <a:pt x="1382231" y="2501900"/>
                </a:lnTo>
                <a:lnTo>
                  <a:pt x="1347902" y="2463800"/>
                </a:lnTo>
                <a:lnTo>
                  <a:pt x="1315574" y="2425700"/>
                </a:lnTo>
                <a:lnTo>
                  <a:pt x="1285336" y="2387600"/>
                </a:lnTo>
                <a:lnTo>
                  <a:pt x="1257273" y="2349500"/>
                </a:lnTo>
                <a:lnTo>
                  <a:pt x="1231472" y="2311400"/>
                </a:lnTo>
                <a:lnTo>
                  <a:pt x="1208019" y="2260600"/>
                </a:lnTo>
                <a:lnTo>
                  <a:pt x="1187001" y="2209800"/>
                </a:lnTo>
                <a:lnTo>
                  <a:pt x="1168504" y="2171700"/>
                </a:lnTo>
                <a:lnTo>
                  <a:pt x="1152616" y="2120900"/>
                </a:lnTo>
                <a:lnTo>
                  <a:pt x="1139423" y="2070100"/>
                </a:lnTo>
                <a:lnTo>
                  <a:pt x="1129010" y="2019300"/>
                </a:lnTo>
                <a:lnTo>
                  <a:pt x="1121466" y="1968500"/>
                </a:lnTo>
                <a:lnTo>
                  <a:pt x="1116876" y="1917700"/>
                </a:lnTo>
                <a:lnTo>
                  <a:pt x="1115326" y="1866900"/>
                </a:lnTo>
                <a:lnTo>
                  <a:pt x="1116009" y="1828800"/>
                </a:lnTo>
                <a:lnTo>
                  <a:pt x="1117996" y="1790700"/>
                </a:lnTo>
                <a:lnTo>
                  <a:pt x="1121198" y="1765300"/>
                </a:lnTo>
                <a:lnTo>
                  <a:pt x="1125524" y="1727200"/>
                </a:lnTo>
                <a:lnTo>
                  <a:pt x="1079928" y="1714500"/>
                </a:lnTo>
                <a:lnTo>
                  <a:pt x="1035668" y="1689100"/>
                </a:lnTo>
                <a:lnTo>
                  <a:pt x="992827" y="1663700"/>
                </a:lnTo>
                <a:lnTo>
                  <a:pt x="951487" y="1638300"/>
                </a:lnTo>
                <a:lnTo>
                  <a:pt x="911732" y="1612900"/>
                </a:lnTo>
                <a:lnTo>
                  <a:pt x="873642" y="1574800"/>
                </a:lnTo>
                <a:lnTo>
                  <a:pt x="837301" y="1549400"/>
                </a:lnTo>
                <a:lnTo>
                  <a:pt x="802791" y="1511300"/>
                </a:lnTo>
                <a:lnTo>
                  <a:pt x="770194" y="1473200"/>
                </a:lnTo>
                <a:lnTo>
                  <a:pt x="739592" y="1435100"/>
                </a:lnTo>
                <a:lnTo>
                  <a:pt x="711069" y="1397000"/>
                </a:lnTo>
                <a:lnTo>
                  <a:pt x="684706" y="1358900"/>
                </a:lnTo>
                <a:lnTo>
                  <a:pt x="660586" y="1308100"/>
                </a:lnTo>
                <a:lnTo>
                  <a:pt x="638790" y="1270000"/>
                </a:lnTo>
                <a:lnTo>
                  <a:pt x="619403" y="1219200"/>
                </a:lnTo>
                <a:lnTo>
                  <a:pt x="602505" y="1181100"/>
                </a:lnTo>
                <a:lnTo>
                  <a:pt x="588180" y="1130300"/>
                </a:lnTo>
                <a:lnTo>
                  <a:pt x="576509" y="1079500"/>
                </a:lnTo>
                <a:lnTo>
                  <a:pt x="567575" y="1028700"/>
                </a:lnTo>
                <a:close/>
              </a:path>
              <a:path extrusionOk="0" h="2755900" w="2913379">
                <a:moveTo>
                  <a:pt x="2345512" y="1028700"/>
                </a:moveTo>
                <a:lnTo>
                  <a:pt x="2336578" y="1079500"/>
                </a:lnTo>
                <a:lnTo>
                  <a:pt x="2324907" y="1130300"/>
                </a:lnTo>
                <a:lnTo>
                  <a:pt x="2310582" y="1181100"/>
                </a:lnTo>
                <a:lnTo>
                  <a:pt x="2293684" y="1219200"/>
                </a:lnTo>
                <a:lnTo>
                  <a:pt x="2274296" y="1270000"/>
                </a:lnTo>
                <a:lnTo>
                  <a:pt x="2252501" y="1308100"/>
                </a:lnTo>
                <a:lnTo>
                  <a:pt x="2228380" y="1358900"/>
                </a:lnTo>
                <a:lnTo>
                  <a:pt x="2202017" y="1397000"/>
                </a:lnTo>
                <a:lnTo>
                  <a:pt x="2173493" y="1435100"/>
                </a:lnTo>
                <a:lnTo>
                  <a:pt x="2142891" y="1473200"/>
                </a:lnTo>
                <a:lnTo>
                  <a:pt x="2110294" y="1511300"/>
                </a:lnTo>
                <a:lnTo>
                  <a:pt x="2075783" y="1549400"/>
                </a:lnTo>
                <a:lnTo>
                  <a:pt x="2039441" y="1574800"/>
                </a:lnTo>
                <a:lnTo>
                  <a:pt x="2001350" y="1612900"/>
                </a:lnTo>
                <a:lnTo>
                  <a:pt x="1961593" y="1638300"/>
                </a:lnTo>
                <a:lnTo>
                  <a:pt x="1920252" y="1663700"/>
                </a:lnTo>
                <a:lnTo>
                  <a:pt x="1877410" y="1689100"/>
                </a:lnTo>
                <a:lnTo>
                  <a:pt x="1833148" y="1714500"/>
                </a:lnTo>
                <a:lnTo>
                  <a:pt x="1787550" y="1727200"/>
                </a:lnTo>
                <a:lnTo>
                  <a:pt x="1791883" y="1765300"/>
                </a:lnTo>
                <a:lnTo>
                  <a:pt x="1795089" y="1790700"/>
                </a:lnTo>
                <a:lnTo>
                  <a:pt x="1797078" y="1828800"/>
                </a:lnTo>
                <a:lnTo>
                  <a:pt x="1797761" y="1866900"/>
                </a:lnTo>
                <a:lnTo>
                  <a:pt x="1796211" y="1917700"/>
                </a:lnTo>
                <a:lnTo>
                  <a:pt x="1791621" y="1968500"/>
                </a:lnTo>
                <a:lnTo>
                  <a:pt x="1784077" y="2019300"/>
                </a:lnTo>
                <a:lnTo>
                  <a:pt x="1773664" y="2070100"/>
                </a:lnTo>
                <a:lnTo>
                  <a:pt x="1760471" y="2120900"/>
                </a:lnTo>
                <a:lnTo>
                  <a:pt x="1744583" y="2171700"/>
                </a:lnTo>
                <a:lnTo>
                  <a:pt x="1726087" y="2209800"/>
                </a:lnTo>
                <a:lnTo>
                  <a:pt x="1705070" y="2260600"/>
                </a:lnTo>
                <a:lnTo>
                  <a:pt x="1681618" y="2311400"/>
                </a:lnTo>
                <a:lnTo>
                  <a:pt x="1655817" y="2349500"/>
                </a:lnTo>
                <a:lnTo>
                  <a:pt x="1627755" y="2387600"/>
                </a:lnTo>
                <a:lnTo>
                  <a:pt x="1597518" y="2425700"/>
                </a:lnTo>
                <a:lnTo>
                  <a:pt x="1565192" y="2463800"/>
                </a:lnTo>
                <a:lnTo>
                  <a:pt x="1530864" y="2501900"/>
                </a:lnTo>
                <a:lnTo>
                  <a:pt x="1494622" y="2540000"/>
                </a:lnTo>
                <a:lnTo>
                  <a:pt x="1456550" y="2565400"/>
                </a:lnTo>
                <a:lnTo>
                  <a:pt x="1495694" y="2603500"/>
                </a:lnTo>
                <a:lnTo>
                  <a:pt x="1536439" y="2628900"/>
                </a:lnTo>
                <a:lnTo>
                  <a:pt x="1578706" y="2654300"/>
                </a:lnTo>
                <a:lnTo>
                  <a:pt x="1622413" y="2667000"/>
                </a:lnTo>
                <a:lnTo>
                  <a:pt x="1667479" y="2692400"/>
                </a:lnTo>
                <a:lnTo>
                  <a:pt x="1713823" y="2705100"/>
                </a:lnTo>
                <a:lnTo>
                  <a:pt x="1761365" y="2730500"/>
                </a:lnTo>
                <a:lnTo>
                  <a:pt x="1810024" y="2743200"/>
                </a:lnTo>
                <a:lnTo>
                  <a:pt x="1859718" y="2743200"/>
                </a:lnTo>
                <a:lnTo>
                  <a:pt x="1910367" y="2755900"/>
                </a:lnTo>
                <a:lnTo>
                  <a:pt x="2155415" y="2755900"/>
                </a:lnTo>
                <a:lnTo>
                  <a:pt x="2289663" y="2717800"/>
                </a:lnTo>
                <a:lnTo>
                  <a:pt x="2374467" y="2692400"/>
                </a:lnTo>
                <a:lnTo>
                  <a:pt x="2415275" y="2667000"/>
                </a:lnTo>
                <a:lnTo>
                  <a:pt x="2454936" y="2641600"/>
                </a:lnTo>
                <a:lnTo>
                  <a:pt x="2493389" y="2628900"/>
                </a:lnTo>
                <a:lnTo>
                  <a:pt x="2530573" y="2603500"/>
                </a:lnTo>
                <a:lnTo>
                  <a:pt x="2566423" y="2578100"/>
                </a:lnTo>
                <a:lnTo>
                  <a:pt x="2600879" y="2540000"/>
                </a:lnTo>
                <a:lnTo>
                  <a:pt x="2633879" y="2514600"/>
                </a:lnTo>
                <a:lnTo>
                  <a:pt x="2665360" y="2489200"/>
                </a:lnTo>
                <a:lnTo>
                  <a:pt x="2695260" y="2451100"/>
                </a:lnTo>
                <a:lnTo>
                  <a:pt x="2723517" y="2413000"/>
                </a:lnTo>
                <a:lnTo>
                  <a:pt x="2750069" y="2374900"/>
                </a:lnTo>
                <a:lnTo>
                  <a:pt x="2774854" y="2336800"/>
                </a:lnTo>
                <a:lnTo>
                  <a:pt x="2797810" y="2298700"/>
                </a:lnTo>
                <a:lnTo>
                  <a:pt x="2818874" y="2260600"/>
                </a:lnTo>
                <a:lnTo>
                  <a:pt x="2837984" y="2222500"/>
                </a:lnTo>
                <a:lnTo>
                  <a:pt x="2855079" y="2184400"/>
                </a:lnTo>
                <a:lnTo>
                  <a:pt x="2870097" y="2133600"/>
                </a:lnTo>
                <a:lnTo>
                  <a:pt x="2882974" y="2095500"/>
                </a:lnTo>
                <a:lnTo>
                  <a:pt x="2893649" y="2044700"/>
                </a:lnTo>
                <a:lnTo>
                  <a:pt x="2902060" y="2006600"/>
                </a:lnTo>
                <a:lnTo>
                  <a:pt x="2908145" y="1955800"/>
                </a:lnTo>
                <a:lnTo>
                  <a:pt x="2911841" y="1905000"/>
                </a:lnTo>
                <a:lnTo>
                  <a:pt x="2913087" y="1866900"/>
                </a:lnTo>
                <a:lnTo>
                  <a:pt x="2911643" y="1816100"/>
                </a:lnTo>
                <a:lnTo>
                  <a:pt x="2907360" y="1765300"/>
                </a:lnTo>
                <a:lnTo>
                  <a:pt x="2900318" y="1714500"/>
                </a:lnTo>
                <a:lnTo>
                  <a:pt x="2890594" y="1663700"/>
                </a:lnTo>
                <a:lnTo>
                  <a:pt x="2878266" y="1612900"/>
                </a:lnTo>
                <a:lnTo>
                  <a:pt x="2863410" y="1562100"/>
                </a:lnTo>
                <a:lnTo>
                  <a:pt x="2846106" y="1524000"/>
                </a:lnTo>
                <a:lnTo>
                  <a:pt x="2826430" y="1473200"/>
                </a:lnTo>
                <a:lnTo>
                  <a:pt x="2804461" y="1435100"/>
                </a:lnTo>
                <a:lnTo>
                  <a:pt x="2780276" y="1397000"/>
                </a:lnTo>
                <a:lnTo>
                  <a:pt x="2753953" y="1358900"/>
                </a:lnTo>
                <a:lnTo>
                  <a:pt x="2725570" y="1308100"/>
                </a:lnTo>
                <a:lnTo>
                  <a:pt x="2695204" y="1282700"/>
                </a:lnTo>
                <a:lnTo>
                  <a:pt x="2662933" y="1244600"/>
                </a:lnTo>
                <a:lnTo>
                  <a:pt x="2628834" y="1206500"/>
                </a:lnTo>
                <a:lnTo>
                  <a:pt x="2592986" y="1181100"/>
                </a:lnTo>
                <a:lnTo>
                  <a:pt x="2555467" y="1143000"/>
                </a:lnTo>
                <a:lnTo>
                  <a:pt x="2516353" y="1117600"/>
                </a:lnTo>
                <a:lnTo>
                  <a:pt x="2475723" y="1092200"/>
                </a:lnTo>
                <a:lnTo>
                  <a:pt x="2433654" y="1066800"/>
                </a:lnTo>
                <a:lnTo>
                  <a:pt x="2390225" y="1041400"/>
                </a:lnTo>
                <a:lnTo>
                  <a:pt x="2345512" y="1028700"/>
                </a:lnTo>
                <a:close/>
              </a:path>
              <a:path extrusionOk="0" h="2755900" w="2913379">
                <a:moveTo>
                  <a:pt x="1603652" y="1778000"/>
                </a:moveTo>
                <a:lnTo>
                  <a:pt x="1309432" y="1778000"/>
                </a:lnTo>
                <a:lnTo>
                  <a:pt x="1357704" y="1790700"/>
                </a:lnTo>
                <a:lnTo>
                  <a:pt x="1555378" y="1790700"/>
                </a:lnTo>
                <a:lnTo>
                  <a:pt x="1603652" y="1778000"/>
                </a:lnTo>
                <a:close/>
              </a:path>
              <a:path extrusionOk="0" h="2755900" w="2913379">
                <a:moveTo>
                  <a:pt x="1456550" y="1155700"/>
                </a:moveTo>
                <a:lnTo>
                  <a:pt x="1419913" y="1193800"/>
                </a:lnTo>
                <a:lnTo>
                  <a:pt x="1384973" y="1219200"/>
                </a:lnTo>
                <a:lnTo>
                  <a:pt x="1351806" y="1257300"/>
                </a:lnTo>
                <a:lnTo>
                  <a:pt x="1320488" y="1295400"/>
                </a:lnTo>
                <a:lnTo>
                  <a:pt x="1291092" y="1333500"/>
                </a:lnTo>
                <a:lnTo>
                  <a:pt x="1263696" y="1371600"/>
                </a:lnTo>
                <a:lnTo>
                  <a:pt x="1238373" y="1409700"/>
                </a:lnTo>
                <a:lnTo>
                  <a:pt x="1215200" y="1447800"/>
                </a:lnTo>
                <a:lnTo>
                  <a:pt x="1194253" y="1498600"/>
                </a:lnTo>
                <a:lnTo>
                  <a:pt x="1175605" y="1536700"/>
                </a:lnTo>
                <a:lnTo>
                  <a:pt x="1159333" y="1587500"/>
                </a:lnTo>
                <a:lnTo>
                  <a:pt x="1145512" y="1638300"/>
                </a:lnTo>
                <a:lnTo>
                  <a:pt x="1134217" y="1676400"/>
                </a:lnTo>
                <a:lnTo>
                  <a:pt x="1125524" y="1727200"/>
                </a:lnTo>
                <a:lnTo>
                  <a:pt x="1169991" y="1752600"/>
                </a:lnTo>
                <a:lnTo>
                  <a:pt x="1262011" y="1778000"/>
                </a:lnTo>
                <a:lnTo>
                  <a:pt x="1651072" y="1778000"/>
                </a:lnTo>
                <a:lnTo>
                  <a:pt x="1743088" y="1752600"/>
                </a:lnTo>
                <a:lnTo>
                  <a:pt x="1787550" y="1727200"/>
                </a:lnTo>
                <a:lnTo>
                  <a:pt x="1778860" y="1676400"/>
                </a:lnTo>
                <a:lnTo>
                  <a:pt x="1767567" y="1638300"/>
                </a:lnTo>
                <a:lnTo>
                  <a:pt x="1753748" y="1587500"/>
                </a:lnTo>
                <a:lnTo>
                  <a:pt x="1737478" y="1536700"/>
                </a:lnTo>
                <a:lnTo>
                  <a:pt x="1718832" y="1498600"/>
                </a:lnTo>
                <a:lnTo>
                  <a:pt x="1697885" y="1447800"/>
                </a:lnTo>
                <a:lnTo>
                  <a:pt x="1674714" y="1409700"/>
                </a:lnTo>
                <a:lnTo>
                  <a:pt x="1649393" y="1371600"/>
                </a:lnTo>
                <a:lnTo>
                  <a:pt x="1621997" y="1333500"/>
                </a:lnTo>
                <a:lnTo>
                  <a:pt x="1592604" y="1295400"/>
                </a:lnTo>
                <a:lnTo>
                  <a:pt x="1561287" y="1257300"/>
                </a:lnTo>
                <a:lnTo>
                  <a:pt x="1528122" y="1219200"/>
                </a:lnTo>
                <a:lnTo>
                  <a:pt x="1493184" y="1193800"/>
                </a:lnTo>
                <a:lnTo>
                  <a:pt x="1456550" y="1155700"/>
                </a:lnTo>
                <a:close/>
              </a:path>
              <a:path extrusionOk="0" h="2755900" w="2913379">
                <a:moveTo>
                  <a:pt x="1910367" y="965200"/>
                </a:moveTo>
                <a:lnTo>
                  <a:pt x="1002720" y="965200"/>
                </a:lnTo>
                <a:lnTo>
                  <a:pt x="1103064" y="990600"/>
                </a:lnTo>
                <a:lnTo>
                  <a:pt x="1245611" y="1028700"/>
                </a:lnTo>
                <a:lnTo>
                  <a:pt x="1290678" y="1054100"/>
                </a:lnTo>
                <a:lnTo>
                  <a:pt x="1334386" y="1079500"/>
                </a:lnTo>
                <a:lnTo>
                  <a:pt x="1376655" y="1104900"/>
                </a:lnTo>
                <a:lnTo>
                  <a:pt x="1417403" y="1130300"/>
                </a:lnTo>
                <a:lnTo>
                  <a:pt x="1456550" y="1155700"/>
                </a:lnTo>
                <a:lnTo>
                  <a:pt x="1495694" y="1130300"/>
                </a:lnTo>
                <a:lnTo>
                  <a:pt x="1536439" y="1104900"/>
                </a:lnTo>
                <a:lnTo>
                  <a:pt x="1578706" y="1079500"/>
                </a:lnTo>
                <a:lnTo>
                  <a:pt x="1622413" y="1054100"/>
                </a:lnTo>
                <a:lnTo>
                  <a:pt x="1667479" y="1028700"/>
                </a:lnTo>
                <a:lnTo>
                  <a:pt x="1810024" y="990600"/>
                </a:lnTo>
                <a:lnTo>
                  <a:pt x="1910367" y="965200"/>
                </a:lnTo>
                <a:close/>
              </a:path>
              <a:path extrusionOk="0" h="2755900" w="2913379">
                <a:moveTo>
                  <a:pt x="1643351" y="12700"/>
                </a:moveTo>
                <a:lnTo>
                  <a:pt x="1269728" y="12700"/>
                </a:lnTo>
                <a:lnTo>
                  <a:pt x="1138175" y="50800"/>
                </a:lnTo>
                <a:lnTo>
                  <a:pt x="1096284" y="76200"/>
                </a:lnTo>
                <a:lnTo>
                  <a:pt x="1055477" y="88900"/>
                </a:lnTo>
                <a:lnTo>
                  <a:pt x="1015816" y="114300"/>
                </a:lnTo>
                <a:lnTo>
                  <a:pt x="977364" y="139700"/>
                </a:lnTo>
                <a:lnTo>
                  <a:pt x="940181" y="152400"/>
                </a:lnTo>
                <a:lnTo>
                  <a:pt x="904331" y="190500"/>
                </a:lnTo>
                <a:lnTo>
                  <a:pt x="869875" y="215900"/>
                </a:lnTo>
                <a:lnTo>
                  <a:pt x="836876" y="241300"/>
                </a:lnTo>
                <a:lnTo>
                  <a:pt x="805395" y="279400"/>
                </a:lnTo>
                <a:lnTo>
                  <a:pt x="775495" y="304800"/>
                </a:lnTo>
                <a:lnTo>
                  <a:pt x="747238" y="342900"/>
                </a:lnTo>
                <a:lnTo>
                  <a:pt x="720687" y="381000"/>
                </a:lnTo>
                <a:lnTo>
                  <a:pt x="695902" y="419100"/>
                </a:lnTo>
                <a:lnTo>
                  <a:pt x="672946" y="457200"/>
                </a:lnTo>
                <a:lnTo>
                  <a:pt x="651882" y="495300"/>
                </a:lnTo>
                <a:lnTo>
                  <a:pt x="632772" y="533400"/>
                </a:lnTo>
                <a:lnTo>
                  <a:pt x="615677" y="571500"/>
                </a:lnTo>
                <a:lnTo>
                  <a:pt x="600660" y="622300"/>
                </a:lnTo>
                <a:lnTo>
                  <a:pt x="587783" y="660400"/>
                </a:lnTo>
                <a:lnTo>
                  <a:pt x="577108" y="711200"/>
                </a:lnTo>
                <a:lnTo>
                  <a:pt x="568696" y="749300"/>
                </a:lnTo>
                <a:lnTo>
                  <a:pt x="562612" y="800100"/>
                </a:lnTo>
                <a:lnTo>
                  <a:pt x="558915" y="850900"/>
                </a:lnTo>
                <a:lnTo>
                  <a:pt x="557669" y="889000"/>
                </a:lnTo>
                <a:lnTo>
                  <a:pt x="558306" y="927100"/>
                </a:lnTo>
                <a:lnTo>
                  <a:pt x="560193" y="965200"/>
                </a:lnTo>
                <a:lnTo>
                  <a:pt x="563295" y="990600"/>
                </a:lnTo>
                <a:lnTo>
                  <a:pt x="567575" y="1028700"/>
                </a:lnTo>
                <a:lnTo>
                  <a:pt x="704169" y="990600"/>
                </a:lnTo>
                <a:lnTo>
                  <a:pt x="799947" y="965200"/>
                </a:lnTo>
                <a:lnTo>
                  <a:pt x="2352894" y="965200"/>
                </a:lnTo>
                <a:lnTo>
                  <a:pt x="2354781" y="927100"/>
                </a:lnTo>
                <a:lnTo>
                  <a:pt x="2355418" y="889000"/>
                </a:lnTo>
                <a:lnTo>
                  <a:pt x="2354172" y="850900"/>
                </a:lnTo>
                <a:lnTo>
                  <a:pt x="2350475" y="800100"/>
                </a:lnTo>
                <a:lnTo>
                  <a:pt x="2344390" y="749300"/>
                </a:lnTo>
                <a:lnTo>
                  <a:pt x="2335979" y="711200"/>
                </a:lnTo>
                <a:lnTo>
                  <a:pt x="2325304" y="660400"/>
                </a:lnTo>
                <a:lnTo>
                  <a:pt x="2312427" y="622300"/>
                </a:lnTo>
                <a:lnTo>
                  <a:pt x="2297410" y="571500"/>
                </a:lnTo>
                <a:lnTo>
                  <a:pt x="2280315" y="533400"/>
                </a:lnTo>
                <a:lnTo>
                  <a:pt x="2261204" y="495300"/>
                </a:lnTo>
                <a:lnTo>
                  <a:pt x="2240140" y="457200"/>
                </a:lnTo>
                <a:lnTo>
                  <a:pt x="2217184" y="419100"/>
                </a:lnTo>
                <a:lnTo>
                  <a:pt x="2192400" y="381000"/>
                </a:lnTo>
                <a:lnTo>
                  <a:pt x="2165847" y="342900"/>
                </a:lnTo>
                <a:lnTo>
                  <a:pt x="2137590" y="304800"/>
                </a:lnTo>
                <a:lnTo>
                  <a:pt x="2107690" y="279400"/>
                </a:lnTo>
                <a:lnTo>
                  <a:pt x="2076209" y="241300"/>
                </a:lnTo>
                <a:lnTo>
                  <a:pt x="2043210" y="215900"/>
                </a:lnTo>
                <a:lnTo>
                  <a:pt x="2008754" y="190500"/>
                </a:lnTo>
                <a:lnTo>
                  <a:pt x="1972903" y="152400"/>
                </a:lnTo>
                <a:lnTo>
                  <a:pt x="1935720" y="139700"/>
                </a:lnTo>
                <a:lnTo>
                  <a:pt x="1897266" y="114300"/>
                </a:lnTo>
                <a:lnTo>
                  <a:pt x="1857605" y="88900"/>
                </a:lnTo>
                <a:lnTo>
                  <a:pt x="1816798" y="76200"/>
                </a:lnTo>
                <a:lnTo>
                  <a:pt x="1774906" y="50800"/>
                </a:lnTo>
                <a:lnTo>
                  <a:pt x="1643351" y="12700"/>
                </a:lnTo>
                <a:close/>
              </a:path>
              <a:path extrusionOk="0" h="2755900" w="2913379">
                <a:moveTo>
                  <a:pt x="2352894" y="965200"/>
                </a:moveTo>
                <a:lnTo>
                  <a:pt x="2113134" y="965200"/>
                </a:lnTo>
                <a:lnTo>
                  <a:pt x="2208914" y="990600"/>
                </a:lnTo>
                <a:lnTo>
                  <a:pt x="2345512" y="1028700"/>
                </a:lnTo>
                <a:lnTo>
                  <a:pt x="2349792" y="990600"/>
                </a:lnTo>
                <a:lnTo>
                  <a:pt x="2352894" y="965200"/>
                </a:lnTo>
                <a:close/>
              </a:path>
              <a:path extrusionOk="0" h="2755900" w="2913379">
                <a:moveTo>
                  <a:pt x="1551366" y="0"/>
                </a:moveTo>
                <a:lnTo>
                  <a:pt x="1361710" y="0"/>
                </a:lnTo>
                <a:lnTo>
                  <a:pt x="1315333" y="12700"/>
                </a:lnTo>
                <a:lnTo>
                  <a:pt x="1597745" y="12700"/>
                </a:lnTo>
                <a:lnTo>
                  <a:pt x="1551366"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3" name="Google Shape;123;p10"/>
          <p:cNvSpPr/>
          <p:nvPr/>
        </p:nvSpPr>
        <p:spPr>
          <a:xfrm>
            <a:off x="5123388" y="2749400"/>
            <a:ext cx="496728" cy="476250"/>
          </a:xfrm>
          <a:custGeom>
            <a:rect b="b" l="l" r="r" t="t"/>
            <a:pathLst>
              <a:path extrusionOk="0" h="635000" w="662304">
                <a:moveTo>
                  <a:pt x="331012" y="0"/>
                </a:moveTo>
                <a:lnTo>
                  <a:pt x="294375" y="30643"/>
                </a:lnTo>
                <a:lnTo>
                  <a:pt x="259436" y="63158"/>
                </a:lnTo>
                <a:lnTo>
                  <a:pt x="226269" y="97468"/>
                </a:lnTo>
                <a:lnTo>
                  <a:pt x="194950" y="133496"/>
                </a:lnTo>
                <a:lnTo>
                  <a:pt x="165555" y="171165"/>
                </a:lnTo>
                <a:lnTo>
                  <a:pt x="138159" y="210400"/>
                </a:lnTo>
                <a:lnTo>
                  <a:pt x="112837" y="251123"/>
                </a:lnTo>
                <a:lnTo>
                  <a:pt x="89665" y="293258"/>
                </a:lnTo>
                <a:lnTo>
                  <a:pt x="68718" y="336729"/>
                </a:lnTo>
                <a:lnTo>
                  <a:pt x="50072" y="381458"/>
                </a:lnTo>
                <a:lnTo>
                  <a:pt x="33802" y="427371"/>
                </a:lnTo>
                <a:lnTo>
                  <a:pt x="19982" y="474388"/>
                </a:lnTo>
                <a:lnTo>
                  <a:pt x="8690" y="522436"/>
                </a:lnTo>
                <a:lnTo>
                  <a:pt x="0" y="571436"/>
                </a:lnTo>
                <a:lnTo>
                  <a:pt x="44465" y="587730"/>
                </a:lnTo>
                <a:lnTo>
                  <a:pt x="89981" y="601734"/>
                </a:lnTo>
                <a:lnTo>
                  <a:pt x="136482" y="613370"/>
                </a:lnTo>
                <a:lnTo>
                  <a:pt x="183902" y="622558"/>
                </a:lnTo>
                <a:lnTo>
                  <a:pt x="232174" y="629220"/>
                </a:lnTo>
                <a:lnTo>
                  <a:pt x="281233" y="633275"/>
                </a:lnTo>
                <a:lnTo>
                  <a:pt x="331012" y="634644"/>
                </a:lnTo>
                <a:lnTo>
                  <a:pt x="380792" y="633275"/>
                </a:lnTo>
                <a:lnTo>
                  <a:pt x="429851" y="629220"/>
                </a:lnTo>
                <a:lnTo>
                  <a:pt x="478123" y="622558"/>
                </a:lnTo>
                <a:lnTo>
                  <a:pt x="525542" y="613370"/>
                </a:lnTo>
                <a:lnTo>
                  <a:pt x="572043" y="601734"/>
                </a:lnTo>
                <a:lnTo>
                  <a:pt x="617559" y="587730"/>
                </a:lnTo>
                <a:lnTo>
                  <a:pt x="662025" y="571436"/>
                </a:lnTo>
                <a:lnTo>
                  <a:pt x="653335" y="522436"/>
                </a:lnTo>
                <a:lnTo>
                  <a:pt x="642042" y="474388"/>
                </a:lnTo>
                <a:lnTo>
                  <a:pt x="628223" y="427371"/>
                </a:lnTo>
                <a:lnTo>
                  <a:pt x="611953" y="381458"/>
                </a:lnTo>
                <a:lnTo>
                  <a:pt x="593306" y="336729"/>
                </a:lnTo>
                <a:lnTo>
                  <a:pt x="572359" y="293258"/>
                </a:lnTo>
                <a:lnTo>
                  <a:pt x="549187" y="251123"/>
                </a:lnTo>
                <a:lnTo>
                  <a:pt x="523865" y="210400"/>
                </a:lnTo>
                <a:lnTo>
                  <a:pt x="496469" y="171165"/>
                </a:lnTo>
                <a:lnTo>
                  <a:pt x="467074" y="133496"/>
                </a:lnTo>
                <a:lnTo>
                  <a:pt x="435756" y="97468"/>
                </a:lnTo>
                <a:lnTo>
                  <a:pt x="402589" y="63158"/>
                </a:lnTo>
                <a:lnTo>
                  <a:pt x="367649" y="30643"/>
                </a:lnTo>
                <a:lnTo>
                  <a:pt x="3310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4" name="Google Shape;124;p10"/>
          <p:cNvSpPr/>
          <p:nvPr/>
        </p:nvSpPr>
        <p:spPr>
          <a:xfrm>
            <a:off x="5283240" y="868154"/>
            <a:ext cx="142875" cy="2119313"/>
          </a:xfrm>
          <a:custGeom>
            <a:rect b="b" l="l" r="r" t="t"/>
            <a:pathLst>
              <a:path extrusionOk="0" h="2825750" w="190500">
                <a:moveTo>
                  <a:pt x="0" y="2825750"/>
                </a:moveTo>
                <a:lnTo>
                  <a:pt x="190500" y="2825750"/>
                </a:lnTo>
                <a:lnTo>
                  <a:pt x="190500" y="0"/>
                </a:lnTo>
                <a:lnTo>
                  <a:pt x="0" y="0"/>
                </a:lnTo>
                <a:lnTo>
                  <a:pt x="0" y="2825750"/>
                </a:lnTo>
                <a:close/>
              </a:path>
            </a:pathLst>
          </a:custGeom>
          <a:solidFill>
            <a:srgbClr val="D3E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5" name="Google Shape;125;p10"/>
          <p:cNvSpPr/>
          <p:nvPr/>
        </p:nvSpPr>
        <p:spPr>
          <a:xfrm>
            <a:off x="4279662" y="1877411"/>
            <a:ext cx="2185034" cy="2075021"/>
          </a:xfrm>
          <a:custGeom>
            <a:rect b="b" l="l" r="r" t="t"/>
            <a:pathLst>
              <a:path extrusionOk="0" h="2766695" w="2913379">
                <a:moveTo>
                  <a:pt x="1456537" y="0"/>
                </a:moveTo>
                <a:lnTo>
                  <a:pt x="1408799" y="1245"/>
                </a:lnTo>
                <a:lnTo>
                  <a:pt x="1361710" y="4942"/>
                </a:lnTo>
                <a:lnTo>
                  <a:pt x="1315333" y="11026"/>
                </a:lnTo>
                <a:lnTo>
                  <a:pt x="1269728" y="19437"/>
                </a:lnTo>
                <a:lnTo>
                  <a:pt x="1224959" y="30112"/>
                </a:lnTo>
                <a:lnTo>
                  <a:pt x="1181087" y="42989"/>
                </a:lnTo>
                <a:lnTo>
                  <a:pt x="1138175" y="58006"/>
                </a:lnTo>
                <a:lnTo>
                  <a:pt x="1096284" y="75100"/>
                </a:lnTo>
                <a:lnTo>
                  <a:pt x="1055477" y="94210"/>
                </a:lnTo>
                <a:lnTo>
                  <a:pt x="1015816" y="115274"/>
                </a:lnTo>
                <a:lnTo>
                  <a:pt x="977364" y="138229"/>
                </a:lnTo>
                <a:lnTo>
                  <a:pt x="940181" y="163013"/>
                </a:lnTo>
                <a:lnTo>
                  <a:pt x="904331" y="189565"/>
                </a:lnTo>
                <a:lnTo>
                  <a:pt x="869875" y="217821"/>
                </a:lnTo>
                <a:lnTo>
                  <a:pt x="836876" y="247721"/>
                </a:lnTo>
                <a:lnTo>
                  <a:pt x="805395" y="279201"/>
                </a:lnTo>
                <a:lnTo>
                  <a:pt x="775495" y="312200"/>
                </a:lnTo>
                <a:lnTo>
                  <a:pt x="747238" y="346656"/>
                </a:lnTo>
                <a:lnTo>
                  <a:pt x="720687" y="382506"/>
                </a:lnTo>
                <a:lnTo>
                  <a:pt x="695902" y="419688"/>
                </a:lnTo>
                <a:lnTo>
                  <a:pt x="672946" y="458141"/>
                </a:lnTo>
                <a:lnTo>
                  <a:pt x="651882" y="497802"/>
                </a:lnTo>
                <a:lnTo>
                  <a:pt x="632772" y="538609"/>
                </a:lnTo>
                <a:lnTo>
                  <a:pt x="615677" y="580500"/>
                </a:lnTo>
                <a:lnTo>
                  <a:pt x="600660" y="623412"/>
                </a:lnTo>
                <a:lnTo>
                  <a:pt x="587783" y="667285"/>
                </a:lnTo>
                <a:lnTo>
                  <a:pt x="577108" y="712054"/>
                </a:lnTo>
                <a:lnTo>
                  <a:pt x="568696" y="757660"/>
                </a:lnTo>
                <a:lnTo>
                  <a:pt x="562612" y="804038"/>
                </a:lnTo>
                <a:lnTo>
                  <a:pt x="558915" y="851128"/>
                </a:lnTo>
                <a:lnTo>
                  <a:pt x="557669" y="898867"/>
                </a:lnTo>
                <a:lnTo>
                  <a:pt x="558306" y="932709"/>
                </a:lnTo>
                <a:lnTo>
                  <a:pt x="560193" y="966231"/>
                </a:lnTo>
                <a:lnTo>
                  <a:pt x="563295" y="999416"/>
                </a:lnTo>
                <a:lnTo>
                  <a:pt x="567575" y="1032243"/>
                </a:lnTo>
                <a:lnTo>
                  <a:pt x="522862" y="1051412"/>
                </a:lnTo>
                <a:lnTo>
                  <a:pt x="479433" y="1072888"/>
                </a:lnTo>
                <a:lnTo>
                  <a:pt x="437364" y="1096594"/>
                </a:lnTo>
                <a:lnTo>
                  <a:pt x="396734" y="1122453"/>
                </a:lnTo>
                <a:lnTo>
                  <a:pt x="357620" y="1150386"/>
                </a:lnTo>
                <a:lnTo>
                  <a:pt x="320100" y="1180317"/>
                </a:lnTo>
                <a:lnTo>
                  <a:pt x="284253" y="1212168"/>
                </a:lnTo>
                <a:lnTo>
                  <a:pt x="250154" y="1245862"/>
                </a:lnTo>
                <a:lnTo>
                  <a:pt x="217883" y="1281323"/>
                </a:lnTo>
                <a:lnTo>
                  <a:pt x="187517" y="1318471"/>
                </a:lnTo>
                <a:lnTo>
                  <a:pt x="159134" y="1357231"/>
                </a:lnTo>
                <a:lnTo>
                  <a:pt x="132811" y="1397525"/>
                </a:lnTo>
                <a:lnTo>
                  <a:pt x="108626" y="1439275"/>
                </a:lnTo>
                <a:lnTo>
                  <a:pt x="86657" y="1482404"/>
                </a:lnTo>
                <a:lnTo>
                  <a:pt x="66981" y="1526835"/>
                </a:lnTo>
                <a:lnTo>
                  <a:pt x="49677" y="1572491"/>
                </a:lnTo>
                <a:lnTo>
                  <a:pt x="34821" y="1619294"/>
                </a:lnTo>
                <a:lnTo>
                  <a:pt x="22493" y="1667168"/>
                </a:lnTo>
                <a:lnTo>
                  <a:pt x="12769" y="1716033"/>
                </a:lnTo>
                <a:lnTo>
                  <a:pt x="5726" y="1765815"/>
                </a:lnTo>
                <a:lnTo>
                  <a:pt x="1444" y="1816434"/>
                </a:lnTo>
                <a:lnTo>
                  <a:pt x="0" y="1867814"/>
                </a:lnTo>
                <a:lnTo>
                  <a:pt x="1245" y="1915553"/>
                </a:lnTo>
                <a:lnTo>
                  <a:pt x="4942" y="1962643"/>
                </a:lnTo>
                <a:lnTo>
                  <a:pt x="11027" y="2009022"/>
                </a:lnTo>
                <a:lnTo>
                  <a:pt x="19438" y="2054627"/>
                </a:lnTo>
                <a:lnTo>
                  <a:pt x="30113" y="2099398"/>
                </a:lnTo>
                <a:lnTo>
                  <a:pt x="42990" y="2143270"/>
                </a:lnTo>
                <a:lnTo>
                  <a:pt x="58007" y="2186183"/>
                </a:lnTo>
                <a:lnTo>
                  <a:pt x="75102" y="2228075"/>
                </a:lnTo>
                <a:lnTo>
                  <a:pt x="94213" y="2268882"/>
                </a:lnTo>
                <a:lnTo>
                  <a:pt x="115277" y="2308543"/>
                </a:lnTo>
                <a:lnTo>
                  <a:pt x="138233" y="2346997"/>
                </a:lnTo>
                <a:lnTo>
                  <a:pt x="163018" y="2384180"/>
                </a:lnTo>
                <a:lnTo>
                  <a:pt x="189570" y="2420030"/>
                </a:lnTo>
                <a:lnTo>
                  <a:pt x="217827" y="2454487"/>
                </a:lnTo>
                <a:lnTo>
                  <a:pt x="247727" y="2487486"/>
                </a:lnTo>
                <a:lnTo>
                  <a:pt x="279208" y="2518967"/>
                </a:lnTo>
                <a:lnTo>
                  <a:pt x="312207" y="2548867"/>
                </a:lnTo>
                <a:lnTo>
                  <a:pt x="346664" y="2577124"/>
                </a:lnTo>
                <a:lnTo>
                  <a:pt x="382514" y="2603676"/>
                </a:lnTo>
                <a:lnTo>
                  <a:pt x="419697" y="2628461"/>
                </a:lnTo>
                <a:lnTo>
                  <a:pt x="458151" y="2651417"/>
                </a:lnTo>
                <a:lnTo>
                  <a:pt x="497812" y="2672481"/>
                </a:lnTo>
                <a:lnTo>
                  <a:pt x="538619" y="2691592"/>
                </a:lnTo>
                <a:lnTo>
                  <a:pt x="580511" y="2708687"/>
                </a:lnTo>
                <a:lnTo>
                  <a:pt x="623424" y="2723704"/>
                </a:lnTo>
                <a:lnTo>
                  <a:pt x="667296" y="2736581"/>
                </a:lnTo>
                <a:lnTo>
                  <a:pt x="712067" y="2747256"/>
                </a:lnTo>
                <a:lnTo>
                  <a:pt x="757672" y="2755667"/>
                </a:lnTo>
                <a:lnTo>
                  <a:pt x="804051" y="2761752"/>
                </a:lnTo>
                <a:lnTo>
                  <a:pt x="851141" y="2765449"/>
                </a:lnTo>
                <a:lnTo>
                  <a:pt x="898880" y="2766695"/>
                </a:lnTo>
                <a:lnTo>
                  <a:pt x="951196" y="2765193"/>
                </a:lnTo>
                <a:lnTo>
                  <a:pt x="1002720" y="2760745"/>
                </a:lnTo>
                <a:lnTo>
                  <a:pt x="1053369" y="2753434"/>
                </a:lnTo>
                <a:lnTo>
                  <a:pt x="1103064" y="2743342"/>
                </a:lnTo>
                <a:lnTo>
                  <a:pt x="1151723" y="2730554"/>
                </a:lnTo>
                <a:lnTo>
                  <a:pt x="1199265" y="2715152"/>
                </a:lnTo>
                <a:lnTo>
                  <a:pt x="1245611" y="2697219"/>
                </a:lnTo>
                <a:lnTo>
                  <a:pt x="1290678" y="2676839"/>
                </a:lnTo>
                <a:lnTo>
                  <a:pt x="1334386" y="2654095"/>
                </a:lnTo>
                <a:lnTo>
                  <a:pt x="1376655" y="2629070"/>
                </a:lnTo>
                <a:lnTo>
                  <a:pt x="1417403" y="2601848"/>
                </a:lnTo>
                <a:lnTo>
                  <a:pt x="1456550" y="2572512"/>
                </a:lnTo>
                <a:lnTo>
                  <a:pt x="1495694" y="2601848"/>
                </a:lnTo>
                <a:lnTo>
                  <a:pt x="1536439" y="2629070"/>
                </a:lnTo>
                <a:lnTo>
                  <a:pt x="1578706" y="2654095"/>
                </a:lnTo>
                <a:lnTo>
                  <a:pt x="1622413" y="2676839"/>
                </a:lnTo>
                <a:lnTo>
                  <a:pt x="1667479" y="2697219"/>
                </a:lnTo>
                <a:lnTo>
                  <a:pt x="1713823" y="2715152"/>
                </a:lnTo>
                <a:lnTo>
                  <a:pt x="1761365" y="2730554"/>
                </a:lnTo>
                <a:lnTo>
                  <a:pt x="1810024" y="2743342"/>
                </a:lnTo>
                <a:lnTo>
                  <a:pt x="1859718" y="2753434"/>
                </a:lnTo>
                <a:lnTo>
                  <a:pt x="1910367" y="2760745"/>
                </a:lnTo>
                <a:lnTo>
                  <a:pt x="1961890" y="2765193"/>
                </a:lnTo>
                <a:lnTo>
                  <a:pt x="2014207" y="2766695"/>
                </a:lnTo>
                <a:lnTo>
                  <a:pt x="2061946" y="2765449"/>
                </a:lnTo>
                <a:lnTo>
                  <a:pt x="2109036" y="2761752"/>
                </a:lnTo>
                <a:lnTo>
                  <a:pt x="2155415" y="2755667"/>
                </a:lnTo>
                <a:lnTo>
                  <a:pt x="2201020" y="2747256"/>
                </a:lnTo>
                <a:lnTo>
                  <a:pt x="2245790" y="2736581"/>
                </a:lnTo>
                <a:lnTo>
                  <a:pt x="2289663" y="2723704"/>
                </a:lnTo>
                <a:lnTo>
                  <a:pt x="2332576" y="2708687"/>
                </a:lnTo>
                <a:lnTo>
                  <a:pt x="2374467" y="2691592"/>
                </a:lnTo>
                <a:lnTo>
                  <a:pt x="2415275" y="2672481"/>
                </a:lnTo>
                <a:lnTo>
                  <a:pt x="2454936" y="2651417"/>
                </a:lnTo>
                <a:lnTo>
                  <a:pt x="2493389" y="2628461"/>
                </a:lnTo>
                <a:lnTo>
                  <a:pt x="2530573" y="2603676"/>
                </a:lnTo>
                <a:lnTo>
                  <a:pt x="2566423" y="2577124"/>
                </a:lnTo>
                <a:lnTo>
                  <a:pt x="2600879" y="2548867"/>
                </a:lnTo>
                <a:lnTo>
                  <a:pt x="2633879" y="2518967"/>
                </a:lnTo>
                <a:lnTo>
                  <a:pt x="2665360" y="2487486"/>
                </a:lnTo>
                <a:lnTo>
                  <a:pt x="2695260" y="2454487"/>
                </a:lnTo>
                <a:lnTo>
                  <a:pt x="2723517" y="2420030"/>
                </a:lnTo>
                <a:lnTo>
                  <a:pt x="2750069" y="2384180"/>
                </a:lnTo>
                <a:lnTo>
                  <a:pt x="2774854" y="2346997"/>
                </a:lnTo>
                <a:lnTo>
                  <a:pt x="2797810" y="2308543"/>
                </a:lnTo>
                <a:lnTo>
                  <a:pt x="2818874" y="2268882"/>
                </a:lnTo>
                <a:lnTo>
                  <a:pt x="2837984" y="2228075"/>
                </a:lnTo>
                <a:lnTo>
                  <a:pt x="2855079" y="2186183"/>
                </a:lnTo>
                <a:lnTo>
                  <a:pt x="2870097" y="2143270"/>
                </a:lnTo>
                <a:lnTo>
                  <a:pt x="2882974" y="2099398"/>
                </a:lnTo>
                <a:lnTo>
                  <a:pt x="2893649" y="2054627"/>
                </a:lnTo>
                <a:lnTo>
                  <a:pt x="2902060" y="2009022"/>
                </a:lnTo>
                <a:lnTo>
                  <a:pt x="2908145" y="1962643"/>
                </a:lnTo>
                <a:lnTo>
                  <a:pt x="2911841" y="1915553"/>
                </a:lnTo>
                <a:lnTo>
                  <a:pt x="2913087" y="1867814"/>
                </a:lnTo>
                <a:lnTo>
                  <a:pt x="2911643" y="1816434"/>
                </a:lnTo>
                <a:lnTo>
                  <a:pt x="2907360" y="1765815"/>
                </a:lnTo>
                <a:lnTo>
                  <a:pt x="2900318" y="1716033"/>
                </a:lnTo>
                <a:lnTo>
                  <a:pt x="2890594" y="1667168"/>
                </a:lnTo>
                <a:lnTo>
                  <a:pt x="2878266" y="1619294"/>
                </a:lnTo>
                <a:lnTo>
                  <a:pt x="2863410" y="1572491"/>
                </a:lnTo>
                <a:lnTo>
                  <a:pt x="2846106" y="1526835"/>
                </a:lnTo>
                <a:lnTo>
                  <a:pt x="2826430" y="1482404"/>
                </a:lnTo>
                <a:lnTo>
                  <a:pt x="2804461" y="1439275"/>
                </a:lnTo>
                <a:lnTo>
                  <a:pt x="2780276" y="1397525"/>
                </a:lnTo>
                <a:lnTo>
                  <a:pt x="2753953" y="1357231"/>
                </a:lnTo>
                <a:lnTo>
                  <a:pt x="2725570" y="1318471"/>
                </a:lnTo>
                <a:lnTo>
                  <a:pt x="2695204" y="1281323"/>
                </a:lnTo>
                <a:lnTo>
                  <a:pt x="2662933" y="1245862"/>
                </a:lnTo>
                <a:lnTo>
                  <a:pt x="2628834" y="1212168"/>
                </a:lnTo>
                <a:lnTo>
                  <a:pt x="2592986" y="1180317"/>
                </a:lnTo>
                <a:lnTo>
                  <a:pt x="2555467" y="1150386"/>
                </a:lnTo>
                <a:lnTo>
                  <a:pt x="2516353" y="1122453"/>
                </a:lnTo>
                <a:lnTo>
                  <a:pt x="2475723" y="1096594"/>
                </a:lnTo>
                <a:lnTo>
                  <a:pt x="2433654" y="1072888"/>
                </a:lnTo>
                <a:lnTo>
                  <a:pt x="2390225" y="1051412"/>
                </a:lnTo>
                <a:lnTo>
                  <a:pt x="2345512" y="1032243"/>
                </a:lnTo>
                <a:lnTo>
                  <a:pt x="2349792" y="999416"/>
                </a:lnTo>
                <a:lnTo>
                  <a:pt x="2352894" y="966231"/>
                </a:lnTo>
                <a:lnTo>
                  <a:pt x="2354781" y="932709"/>
                </a:lnTo>
                <a:lnTo>
                  <a:pt x="2355418" y="898867"/>
                </a:lnTo>
                <a:lnTo>
                  <a:pt x="2354172" y="851128"/>
                </a:lnTo>
                <a:lnTo>
                  <a:pt x="2350475" y="804038"/>
                </a:lnTo>
                <a:lnTo>
                  <a:pt x="2344390" y="757660"/>
                </a:lnTo>
                <a:lnTo>
                  <a:pt x="2335979" y="712054"/>
                </a:lnTo>
                <a:lnTo>
                  <a:pt x="2325304" y="667285"/>
                </a:lnTo>
                <a:lnTo>
                  <a:pt x="2312427" y="623412"/>
                </a:lnTo>
                <a:lnTo>
                  <a:pt x="2297410" y="580500"/>
                </a:lnTo>
                <a:lnTo>
                  <a:pt x="2280315" y="538609"/>
                </a:lnTo>
                <a:lnTo>
                  <a:pt x="2261204" y="497802"/>
                </a:lnTo>
                <a:lnTo>
                  <a:pt x="2240140" y="458141"/>
                </a:lnTo>
                <a:lnTo>
                  <a:pt x="2217184" y="419688"/>
                </a:lnTo>
                <a:lnTo>
                  <a:pt x="2192400" y="382506"/>
                </a:lnTo>
                <a:lnTo>
                  <a:pt x="2165847" y="346656"/>
                </a:lnTo>
                <a:lnTo>
                  <a:pt x="2137590" y="312200"/>
                </a:lnTo>
                <a:lnTo>
                  <a:pt x="2107690" y="279201"/>
                </a:lnTo>
                <a:lnTo>
                  <a:pt x="2076209" y="247721"/>
                </a:lnTo>
                <a:lnTo>
                  <a:pt x="2043210" y="217821"/>
                </a:lnTo>
                <a:lnTo>
                  <a:pt x="2008754" y="189565"/>
                </a:lnTo>
                <a:lnTo>
                  <a:pt x="1972903" y="163013"/>
                </a:lnTo>
                <a:lnTo>
                  <a:pt x="1935720" y="138229"/>
                </a:lnTo>
                <a:lnTo>
                  <a:pt x="1897266" y="115274"/>
                </a:lnTo>
                <a:lnTo>
                  <a:pt x="1857605" y="94210"/>
                </a:lnTo>
                <a:lnTo>
                  <a:pt x="1816798" y="75100"/>
                </a:lnTo>
                <a:lnTo>
                  <a:pt x="1774906" y="58006"/>
                </a:lnTo>
                <a:lnTo>
                  <a:pt x="1731993" y="42989"/>
                </a:lnTo>
                <a:lnTo>
                  <a:pt x="1688121" y="30112"/>
                </a:lnTo>
                <a:lnTo>
                  <a:pt x="1643351" y="19437"/>
                </a:lnTo>
                <a:lnTo>
                  <a:pt x="1597745" y="11026"/>
                </a:lnTo>
                <a:lnTo>
                  <a:pt x="1551366" y="4942"/>
                </a:lnTo>
                <a:lnTo>
                  <a:pt x="1504276" y="1245"/>
                </a:lnTo>
                <a:lnTo>
                  <a:pt x="1456537" y="0"/>
                </a:lnTo>
                <a:close/>
              </a:path>
            </a:pathLst>
          </a:custGeom>
          <a:solidFill>
            <a:srgbClr val="6D9E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6" name="Google Shape;126;p10"/>
          <p:cNvSpPr/>
          <p:nvPr/>
        </p:nvSpPr>
        <p:spPr>
          <a:xfrm>
            <a:off x="4279662" y="1885504"/>
            <a:ext cx="2185034" cy="2066925"/>
          </a:xfrm>
          <a:custGeom>
            <a:rect b="b" l="l" r="r" t="t"/>
            <a:pathLst>
              <a:path extrusionOk="0" h="2755900" w="2913379">
                <a:moveTo>
                  <a:pt x="567575" y="1028700"/>
                </a:moveTo>
                <a:lnTo>
                  <a:pt x="522862" y="1041400"/>
                </a:lnTo>
                <a:lnTo>
                  <a:pt x="479433" y="1066800"/>
                </a:lnTo>
                <a:lnTo>
                  <a:pt x="437364" y="1092200"/>
                </a:lnTo>
                <a:lnTo>
                  <a:pt x="396734" y="1117600"/>
                </a:lnTo>
                <a:lnTo>
                  <a:pt x="357620" y="1143000"/>
                </a:lnTo>
                <a:lnTo>
                  <a:pt x="320100" y="1181100"/>
                </a:lnTo>
                <a:lnTo>
                  <a:pt x="284253" y="1206500"/>
                </a:lnTo>
                <a:lnTo>
                  <a:pt x="250154" y="1244600"/>
                </a:lnTo>
                <a:lnTo>
                  <a:pt x="217883" y="1282700"/>
                </a:lnTo>
                <a:lnTo>
                  <a:pt x="187517" y="1308100"/>
                </a:lnTo>
                <a:lnTo>
                  <a:pt x="159134" y="1358900"/>
                </a:lnTo>
                <a:lnTo>
                  <a:pt x="132811" y="1397000"/>
                </a:lnTo>
                <a:lnTo>
                  <a:pt x="108626" y="1435100"/>
                </a:lnTo>
                <a:lnTo>
                  <a:pt x="86657" y="1473200"/>
                </a:lnTo>
                <a:lnTo>
                  <a:pt x="66981" y="1524000"/>
                </a:lnTo>
                <a:lnTo>
                  <a:pt x="49677" y="1562100"/>
                </a:lnTo>
                <a:lnTo>
                  <a:pt x="34821" y="1612900"/>
                </a:lnTo>
                <a:lnTo>
                  <a:pt x="22493" y="1663700"/>
                </a:lnTo>
                <a:lnTo>
                  <a:pt x="12769" y="1714500"/>
                </a:lnTo>
                <a:lnTo>
                  <a:pt x="5726" y="1765300"/>
                </a:lnTo>
                <a:lnTo>
                  <a:pt x="1444" y="1816100"/>
                </a:lnTo>
                <a:lnTo>
                  <a:pt x="0" y="1866900"/>
                </a:lnTo>
                <a:lnTo>
                  <a:pt x="1245" y="1905000"/>
                </a:lnTo>
                <a:lnTo>
                  <a:pt x="4942" y="1955800"/>
                </a:lnTo>
                <a:lnTo>
                  <a:pt x="11027" y="2006600"/>
                </a:lnTo>
                <a:lnTo>
                  <a:pt x="19438" y="2044700"/>
                </a:lnTo>
                <a:lnTo>
                  <a:pt x="30113" y="2095500"/>
                </a:lnTo>
                <a:lnTo>
                  <a:pt x="42990" y="2133600"/>
                </a:lnTo>
                <a:lnTo>
                  <a:pt x="58007" y="2184400"/>
                </a:lnTo>
                <a:lnTo>
                  <a:pt x="75102" y="2222500"/>
                </a:lnTo>
                <a:lnTo>
                  <a:pt x="94213" y="2260600"/>
                </a:lnTo>
                <a:lnTo>
                  <a:pt x="115277" y="2298700"/>
                </a:lnTo>
                <a:lnTo>
                  <a:pt x="138233" y="2336800"/>
                </a:lnTo>
                <a:lnTo>
                  <a:pt x="163018" y="2374900"/>
                </a:lnTo>
                <a:lnTo>
                  <a:pt x="189570" y="2413000"/>
                </a:lnTo>
                <a:lnTo>
                  <a:pt x="217827" y="2451100"/>
                </a:lnTo>
                <a:lnTo>
                  <a:pt x="247727" y="2489200"/>
                </a:lnTo>
                <a:lnTo>
                  <a:pt x="279208" y="2514600"/>
                </a:lnTo>
                <a:lnTo>
                  <a:pt x="312207" y="2540000"/>
                </a:lnTo>
                <a:lnTo>
                  <a:pt x="346664" y="2578100"/>
                </a:lnTo>
                <a:lnTo>
                  <a:pt x="382514" y="2603500"/>
                </a:lnTo>
                <a:lnTo>
                  <a:pt x="419697" y="2628900"/>
                </a:lnTo>
                <a:lnTo>
                  <a:pt x="458151" y="2641600"/>
                </a:lnTo>
                <a:lnTo>
                  <a:pt x="497812" y="2667000"/>
                </a:lnTo>
                <a:lnTo>
                  <a:pt x="538619" y="2692400"/>
                </a:lnTo>
                <a:lnTo>
                  <a:pt x="623424" y="2717800"/>
                </a:lnTo>
                <a:lnTo>
                  <a:pt x="757672" y="2755900"/>
                </a:lnTo>
                <a:lnTo>
                  <a:pt x="1002720" y="2755900"/>
                </a:lnTo>
                <a:lnTo>
                  <a:pt x="1053369" y="2743200"/>
                </a:lnTo>
                <a:lnTo>
                  <a:pt x="1103064" y="2743200"/>
                </a:lnTo>
                <a:lnTo>
                  <a:pt x="1151723" y="2730500"/>
                </a:lnTo>
                <a:lnTo>
                  <a:pt x="1199265" y="2705100"/>
                </a:lnTo>
                <a:lnTo>
                  <a:pt x="1245611" y="2692400"/>
                </a:lnTo>
                <a:lnTo>
                  <a:pt x="1290678" y="2667000"/>
                </a:lnTo>
                <a:lnTo>
                  <a:pt x="1334386" y="2654300"/>
                </a:lnTo>
                <a:lnTo>
                  <a:pt x="1376655" y="2628900"/>
                </a:lnTo>
                <a:lnTo>
                  <a:pt x="1417403" y="2603500"/>
                </a:lnTo>
                <a:lnTo>
                  <a:pt x="1456550" y="2565400"/>
                </a:lnTo>
                <a:lnTo>
                  <a:pt x="1418476" y="2540000"/>
                </a:lnTo>
                <a:lnTo>
                  <a:pt x="1382231" y="2501900"/>
                </a:lnTo>
                <a:lnTo>
                  <a:pt x="1347902" y="2463800"/>
                </a:lnTo>
                <a:lnTo>
                  <a:pt x="1315574" y="2425700"/>
                </a:lnTo>
                <a:lnTo>
                  <a:pt x="1285336" y="2387600"/>
                </a:lnTo>
                <a:lnTo>
                  <a:pt x="1257273" y="2349500"/>
                </a:lnTo>
                <a:lnTo>
                  <a:pt x="1231472" y="2311400"/>
                </a:lnTo>
                <a:lnTo>
                  <a:pt x="1208019" y="2260600"/>
                </a:lnTo>
                <a:lnTo>
                  <a:pt x="1187001" y="2209800"/>
                </a:lnTo>
                <a:lnTo>
                  <a:pt x="1168504" y="2171700"/>
                </a:lnTo>
                <a:lnTo>
                  <a:pt x="1152616" y="2120900"/>
                </a:lnTo>
                <a:lnTo>
                  <a:pt x="1139423" y="2070100"/>
                </a:lnTo>
                <a:lnTo>
                  <a:pt x="1129010" y="2019300"/>
                </a:lnTo>
                <a:lnTo>
                  <a:pt x="1121466" y="1968500"/>
                </a:lnTo>
                <a:lnTo>
                  <a:pt x="1116876" y="1917700"/>
                </a:lnTo>
                <a:lnTo>
                  <a:pt x="1115326" y="1866900"/>
                </a:lnTo>
                <a:lnTo>
                  <a:pt x="1116009" y="1828800"/>
                </a:lnTo>
                <a:lnTo>
                  <a:pt x="1117996" y="1790700"/>
                </a:lnTo>
                <a:lnTo>
                  <a:pt x="1121198" y="1765300"/>
                </a:lnTo>
                <a:lnTo>
                  <a:pt x="1125524" y="1727200"/>
                </a:lnTo>
                <a:lnTo>
                  <a:pt x="1079928" y="1714500"/>
                </a:lnTo>
                <a:lnTo>
                  <a:pt x="1035668" y="1689100"/>
                </a:lnTo>
                <a:lnTo>
                  <a:pt x="992827" y="1663700"/>
                </a:lnTo>
                <a:lnTo>
                  <a:pt x="951487" y="1638300"/>
                </a:lnTo>
                <a:lnTo>
                  <a:pt x="911732" y="1612900"/>
                </a:lnTo>
                <a:lnTo>
                  <a:pt x="873642" y="1574800"/>
                </a:lnTo>
                <a:lnTo>
                  <a:pt x="837301" y="1549400"/>
                </a:lnTo>
                <a:lnTo>
                  <a:pt x="802791" y="1511300"/>
                </a:lnTo>
                <a:lnTo>
                  <a:pt x="770194" y="1473200"/>
                </a:lnTo>
                <a:lnTo>
                  <a:pt x="739592" y="1435100"/>
                </a:lnTo>
                <a:lnTo>
                  <a:pt x="711069" y="1397000"/>
                </a:lnTo>
                <a:lnTo>
                  <a:pt x="684706" y="1358900"/>
                </a:lnTo>
                <a:lnTo>
                  <a:pt x="660586" y="1308100"/>
                </a:lnTo>
                <a:lnTo>
                  <a:pt x="638790" y="1270000"/>
                </a:lnTo>
                <a:lnTo>
                  <a:pt x="619403" y="1219200"/>
                </a:lnTo>
                <a:lnTo>
                  <a:pt x="602505" y="1181100"/>
                </a:lnTo>
                <a:lnTo>
                  <a:pt x="588180" y="1130300"/>
                </a:lnTo>
                <a:lnTo>
                  <a:pt x="576509" y="1079500"/>
                </a:lnTo>
                <a:lnTo>
                  <a:pt x="567575" y="1028700"/>
                </a:lnTo>
                <a:close/>
              </a:path>
              <a:path extrusionOk="0" h="2755900" w="2913379">
                <a:moveTo>
                  <a:pt x="2345512" y="1028700"/>
                </a:moveTo>
                <a:lnTo>
                  <a:pt x="2336578" y="1079500"/>
                </a:lnTo>
                <a:lnTo>
                  <a:pt x="2324907" y="1130300"/>
                </a:lnTo>
                <a:lnTo>
                  <a:pt x="2310582" y="1181100"/>
                </a:lnTo>
                <a:lnTo>
                  <a:pt x="2293684" y="1219200"/>
                </a:lnTo>
                <a:lnTo>
                  <a:pt x="2274296" y="1270000"/>
                </a:lnTo>
                <a:lnTo>
                  <a:pt x="2252501" y="1308100"/>
                </a:lnTo>
                <a:lnTo>
                  <a:pt x="2228380" y="1358900"/>
                </a:lnTo>
                <a:lnTo>
                  <a:pt x="2202017" y="1397000"/>
                </a:lnTo>
                <a:lnTo>
                  <a:pt x="2173493" y="1435100"/>
                </a:lnTo>
                <a:lnTo>
                  <a:pt x="2142891" y="1473200"/>
                </a:lnTo>
                <a:lnTo>
                  <a:pt x="2110294" y="1511300"/>
                </a:lnTo>
                <a:lnTo>
                  <a:pt x="2075783" y="1549400"/>
                </a:lnTo>
                <a:lnTo>
                  <a:pt x="2039441" y="1574800"/>
                </a:lnTo>
                <a:lnTo>
                  <a:pt x="2001350" y="1612900"/>
                </a:lnTo>
                <a:lnTo>
                  <a:pt x="1961593" y="1638300"/>
                </a:lnTo>
                <a:lnTo>
                  <a:pt x="1920252" y="1663700"/>
                </a:lnTo>
                <a:lnTo>
                  <a:pt x="1877410" y="1689100"/>
                </a:lnTo>
                <a:lnTo>
                  <a:pt x="1833148" y="1714500"/>
                </a:lnTo>
                <a:lnTo>
                  <a:pt x="1787550" y="1727200"/>
                </a:lnTo>
                <a:lnTo>
                  <a:pt x="1791883" y="1765300"/>
                </a:lnTo>
                <a:lnTo>
                  <a:pt x="1795089" y="1790700"/>
                </a:lnTo>
                <a:lnTo>
                  <a:pt x="1797078" y="1828800"/>
                </a:lnTo>
                <a:lnTo>
                  <a:pt x="1797761" y="1866900"/>
                </a:lnTo>
                <a:lnTo>
                  <a:pt x="1796211" y="1917700"/>
                </a:lnTo>
                <a:lnTo>
                  <a:pt x="1791621" y="1968500"/>
                </a:lnTo>
                <a:lnTo>
                  <a:pt x="1784077" y="2019300"/>
                </a:lnTo>
                <a:lnTo>
                  <a:pt x="1773664" y="2070100"/>
                </a:lnTo>
                <a:lnTo>
                  <a:pt x="1760471" y="2120900"/>
                </a:lnTo>
                <a:lnTo>
                  <a:pt x="1744583" y="2171700"/>
                </a:lnTo>
                <a:lnTo>
                  <a:pt x="1726087" y="2209800"/>
                </a:lnTo>
                <a:lnTo>
                  <a:pt x="1705070" y="2260600"/>
                </a:lnTo>
                <a:lnTo>
                  <a:pt x="1681618" y="2311400"/>
                </a:lnTo>
                <a:lnTo>
                  <a:pt x="1655817" y="2349500"/>
                </a:lnTo>
                <a:lnTo>
                  <a:pt x="1627755" y="2387600"/>
                </a:lnTo>
                <a:lnTo>
                  <a:pt x="1597518" y="2425700"/>
                </a:lnTo>
                <a:lnTo>
                  <a:pt x="1565192" y="2463800"/>
                </a:lnTo>
                <a:lnTo>
                  <a:pt x="1530864" y="2501900"/>
                </a:lnTo>
                <a:lnTo>
                  <a:pt x="1494622" y="2540000"/>
                </a:lnTo>
                <a:lnTo>
                  <a:pt x="1456550" y="2565400"/>
                </a:lnTo>
                <a:lnTo>
                  <a:pt x="1495694" y="2603500"/>
                </a:lnTo>
                <a:lnTo>
                  <a:pt x="1536439" y="2628900"/>
                </a:lnTo>
                <a:lnTo>
                  <a:pt x="1578706" y="2654300"/>
                </a:lnTo>
                <a:lnTo>
                  <a:pt x="1622413" y="2667000"/>
                </a:lnTo>
                <a:lnTo>
                  <a:pt x="1667479" y="2692400"/>
                </a:lnTo>
                <a:lnTo>
                  <a:pt x="1713823" y="2705100"/>
                </a:lnTo>
                <a:lnTo>
                  <a:pt x="1761365" y="2730500"/>
                </a:lnTo>
                <a:lnTo>
                  <a:pt x="1810024" y="2743200"/>
                </a:lnTo>
                <a:lnTo>
                  <a:pt x="1859718" y="2743200"/>
                </a:lnTo>
                <a:lnTo>
                  <a:pt x="1910367" y="2755900"/>
                </a:lnTo>
                <a:lnTo>
                  <a:pt x="2155415" y="2755900"/>
                </a:lnTo>
                <a:lnTo>
                  <a:pt x="2289663" y="2717800"/>
                </a:lnTo>
                <a:lnTo>
                  <a:pt x="2374467" y="2692400"/>
                </a:lnTo>
                <a:lnTo>
                  <a:pt x="2415275" y="2667000"/>
                </a:lnTo>
                <a:lnTo>
                  <a:pt x="2454936" y="2641600"/>
                </a:lnTo>
                <a:lnTo>
                  <a:pt x="2493389" y="2628900"/>
                </a:lnTo>
                <a:lnTo>
                  <a:pt x="2530573" y="2603500"/>
                </a:lnTo>
                <a:lnTo>
                  <a:pt x="2566423" y="2578100"/>
                </a:lnTo>
                <a:lnTo>
                  <a:pt x="2600879" y="2540000"/>
                </a:lnTo>
                <a:lnTo>
                  <a:pt x="2633879" y="2514600"/>
                </a:lnTo>
                <a:lnTo>
                  <a:pt x="2665360" y="2489200"/>
                </a:lnTo>
                <a:lnTo>
                  <a:pt x="2695260" y="2451100"/>
                </a:lnTo>
                <a:lnTo>
                  <a:pt x="2723517" y="2413000"/>
                </a:lnTo>
                <a:lnTo>
                  <a:pt x="2750069" y="2374900"/>
                </a:lnTo>
                <a:lnTo>
                  <a:pt x="2774854" y="2336800"/>
                </a:lnTo>
                <a:lnTo>
                  <a:pt x="2797810" y="2298700"/>
                </a:lnTo>
                <a:lnTo>
                  <a:pt x="2818874" y="2260600"/>
                </a:lnTo>
                <a:lnTo>
                  <a:pt x="2837984" y="2222500"/>
                </a:lnTo>
                <a:lnTo>
                  <a:pt x="2855079" y="2184400"/>
                </a:lnTo>
                <a:lnTo>
                  <a:pt x="2870097" y="2133600"/>
                </a:lnTo>
                <a:lnTo>
                  <a:pt x="2882974" y="2095500"/>
                </a:lnTo>
                <a:lnTo>
                  <a:pt x="2893649" y="2044700"/>
                </a:lnTo>
                <a:lnTo>
                  <a:pt x="2902060" y="2006600"/>
                </a:lnTo>
                <a:lnTo>
                  <a:pt x="2908145" y="1955800"/>
                </a:lnTo>
                <a:lnTo>
                  <a:pt x="2911841" y="1905000"/>
                </a:lnTo>
                <a:lnTo>
                  <a:pt x="2913087" y="1866900"/>
                </a:lnTo>
                <a:lnTo>
                  <a:pt x="2911643" y="1816100"/>
                </a:lnTo>
                <a:lnTo>
                  <a:pt x="2907360" y="1765300"/>
                </a:lnTo>
                <a:lnTo>
                  <a:pt x="2900318" y="1714500"/>
                </a:lnTo>
                <a:lnTo>
                  <a:pt x="2890594" y="1663700"/>
                </a:lnTo>
                <a:lnTo>
                  <a:pt x="2878266" y="1612900"/>
                </a:lnTo>
                <a:lnTo>
                  <a:pt x="2863410" y="1562100"/>
                </a:lnTo>
                <a:lnTo>
                  <a:pt x="2846106" y="1524000"/>
                </a:lnTo>
                <a:lnTo>
                  <a:pt x="2826430" y="1473200"/>
                </a:lnTo>
                <a:lnTo>
                  <a:pt x="2804461" y="1435100"/>
                </a:lnTo>
                <a:lnTo>
                  <a:pt x="2780276" y="1397000"/>
                </a:lnTo>
                <a:lnTo>
                  <a:pt x="2753953" y="1358900"/>
                </a:lnTo>
                <a:lnTo>
                  <a:pt x="2725570" y="1308100"/>
                </a:lnTo>
                <a:lnTo>
                  <a:pt x="2695204" y="1282700"/>
                </a:lnTo>
                <a:lnTo>
                  <a:pt x="2662933" y="1244600"/>
                </a:lnTo>
                <a:lnTo>
                  <a:pt x="2628834" y="1206500"/>
                </a:lnTo>
                <a:lnTo>
                  <a:pt x="2592986" y="1181100"/>
                </a:lnTo>
                <a:lnTo>
                  <a:pt x="2555467" y="1143000"/>
                </a:lnTo>
                <a:lnTo>
                  <a:pt x="2516353" y="1117600"/>
                </a:lnTo>
                <a:lnTo>
                  <a:pt x="2475723" y="1092200"/>
                </a:lnTo>
                <a:lnTo>
                  <a:pt x="2433654" y="1066800"/>
                </a:lnTo>
                <a:lnTo>
                  <a:pt x="2390225" y="1041400"/>
                </a:lnTo>
                <a:lnTo>
                  <a:pt x="2345512" y="1028700"/>
                </a:lnTo>
                <a:close/>
              </a:path>
              <a:path extrusionOk="0" h="2755900" w="2913379">
                <a:moveTo>
                  <a:pt x="1603652" y="1778000"/>
                </a:moveTo>
                <a:lnTo>
                  <a:pt x="1309432" y="1778000"/>
                </a:lnTo>
                <a:lnTo>
                  <a:pt x="1357704" y="1790700"/>
                </a:lnTo>
                <a:lnTo>
                  <a:pt x="1555378" y="1790700"/>
                </a:lnTo>
                <a:lnTo>
                  <a:pt x="1603652" y="1778000"/>
                </a:lnTo>
                <a:close/>
              </a:path>
              <a:path extrusionOk="0" h="2755900" w="2913379">
                <a:moveTo>
                  <a:pt x="1456550" y="1155700"/>
                </a:moveTo>
                <a:lnTo>
                  <a:pt x="1419913" y="1193800"/>
                </a:lnTo>
                <a:lnTo>
                  <a:pt x="1384973" y="1219200"/>
                </a:lnTo>
                <a:lnTo>
                  <a:pt x="1351806" y="1257300"/>
                </a:lnTo>
                <a:lnTo>
                  <a:pt x="1320488" y="1295400"/>
                </a:lnTo>
                <a:lnTo>
                  <a:pt x="1291092" y="1333500"/>
                </a:lnTo>
                <a:lnTo>
                  <a:pt x="1263696" y="1371600"/>
                </a:lnTo>
                <a:lnTo>
                  <a:pt x="1238373" y="1409700"/>
                </a:lnTo>
                <a:lnTo>
                  <a:pt x="1215200" y="1447800"/>
                </a:lnTo>
                <a:lnTo>
                  <a:pt x="1194253" y="1498600"/>
                </a:lnTo>
                <a:lnTo>
                  <a:pt x="1175605" y="1536700"/>
                </a:lnTo>
                <a:lnTo>
                  <a:pt x="1159333" y="1587500"/>
                </a:lnTo>
                <a:lnTo>
                  <a:pt x="1145512" y="1638300"/>
                </a:lnTo>
                <a:lnTo>
                  <a:pt x="1134217" y="1676400"/>
                </a:lnTo>
                <a:lnTo>
                  <a:pt x="1125524" y="1727200"/>
                </a:lnTo>
                <a:lnTo>
                  <a:pt x="1169991" y="1752600"/>
                </a:lnTo>
                <a:lnTo>
                  <a:pt x="1262011" y="1778000"/>
                </a:lnTo>
                <a:lnTo>
                  <a:pt x="1651072" y="1778000"/>
                </a:lnTo>
                <a:lnTo>
                  <a:pt x="1743088" y="1752600"/>
                </a:lnTo>
                <a:lnTo>
                  <a:pt x="1787550" y="1727200"/>
                </a:lnTo>
                <a:lnTo>
                  <a:pt x="1778860" y="1676400"/>
                </a:lnTo>
                <a:lnTo>
                  <a:pt x="1767567" y="1638300"/>
                </a:lnTo>
                <a:lnTo>
                  <a:pt x="1753748" y="1587500"/>
                </a:lnTo>
                <a:lnTo>
                  <a:pt x="1737478" y="1536700"/>
                </a:lnTo>
                <a:lnTo>
                  <a:pt x="1718832" y="1498600"/>
                </a:lnTo>
                <a:lnTo>
                  <a:pt x="1697885" y="1447800"/>
                </a:lnTo>
                <a:lnTo>
                  <a:pt x="1674714" y="1409700"/>
                </a:lnTo>
                <a:lnTo>
                  <a:pt x="1649393" y="1371600"/>
                </a:lnTo>
                <a:lnTo>
                  <a:pt x="1621997" y="1333500"/>
                </a:lnTo>
                <a:lnTo>
                  <a:pt x="1592604" y="1295400"/>
                </a:lnTo>
                <a:lnTo>
                  <a:pt x="1561287" y="1257300"/>
                </a:lnTo>
                <a:lnTo>
                  <a:pt x="1528122" y="1219200"/>
                </a:lnTo>
                <a:lnTo>
                  <a:pt x="1493184" y="1193800"/>
                </a:lnTo>
                <a:lnTo>
                  <a:pt x="1456550" y="1155700"/>
                </a:lnTo>
                <a:close/>
              </a:path>
              <a:path extrusionOk="0" h="2755900" w="2913379">
                <a:moveTo>
                  <a:pt x="1910367" y="965200"/>
                </a:moveTo>
                <a:lnTo>
                  <a:pt x="1002720" y="965200"/>
                </a:lnTo>
                <a:lnTo>
                  <a:pt x="1103064" y="990600"/>
                </a:lnTo>
                <a:lnTo>
                  <a:pt x="1245611" y="1028700"/>
                </a:lnTo>
                <a:lnTo>
                  <a:pt x="1290678" y="1054100"/>
                </a:lnTo>
                <a:lnTo>
                  <a:pt x="1334386" y="1079500"/>
                </a:lnTo>
                <a:lnTo>
                  <a:pt x="1376655" y="1104900"/>
                </a:lnTo>
                <a:lnTo>
                  <a:pt x="1417403" y="1130300"/>
                </a:lnTo>
                <a:lnTo>
                  <a:pt x="1456550" y="1155700"/>
                </a:lnTo>
                <a:lnTo>
                  <a:pt x="1495694" y="1130300"/>
                </a:lnTo>
                <a:lnTo>
                  <a:pt x="1536439" y="1104900"/>
                </a:lnTo>
                <a:lnTo>
                  <a:pt x="1578706" y="1079500"/>
                </a:lnTo>
                <a:lnTo>
                  <a:pt x="1622413" y="1054100"/>
                </a:lnTo>
                <a:lnTo>
                  <a:pt x="1667479" y="1028700"/>
                </a:lnTo>
                <a:lnTo>
                  <a:pt x="1810024" y="990600"/>
                </a:lnTo>
                <a:lnTo>
                  <a:pt x="1910367" y="965200"/>
                </a:lnTo>
                <a:close/>
              </a:path>
              <a:path extrusionOk="0" h="2755900" w="2913379">
                <a:moveTo>
                  <a:pt x="1643351" y="12700"/>
                </a:moveTo>
                <a:lnTo>
                  <a:pt x="1269728" y="12700"/>
                </a:lnTo>
                <a:lnTo>
                  <a:pt x="1138175" y="50800"/>
                </a:lnTo>
                <a:lnTo>
                  <a:pt x="1096284" y="76200"/>
                </a:lnTo>
                <a:lnTo>
                  <a:pt x="1055477" y="88900"/>
                </a:lnTo>
                <a:lnTo>
                  <a:pt x="1015816" y="114300"/>
                </a:lnTo>
                <a:lnTo>
                  <a:pt x="977364" y="139700"/>
                </a:lnTo>
                <a:lnTo>
                  <a:pt x="940181" y="152400"/>
                </a:lnTo>
                <a:lnTo>
                  <a:pt x="904331" y="190500"/>
                </a:lnTo>
                <a:lnTo>
                  <a:pt x="869875" y="215900"/>
                </a:lnTo>
                <a:lnTo>
                  <a:pt x="836876" y="241300"/>
                </a:lnTo>
                <a:lnTo>
                  <a:pt x="805395" y="279400"/>
                </a:lnTo>
                <a:lnTo>
                  <a:pt x="775495" y="304800"/>
                </a:lnTo>
                <a:lnTo>
                  <a:pt x="747238" y="342900"/>
                </a:lnTo>
                <a:lnTo>
                  <a:pt x="720687" y="381000"/>
                </a:lnTo>
                <a:lnTo>
                  <a:pt x="695902" y="419100"/>
                </a:lnTo>
                <a:lnTo>
                  <a:pt x="672946" y="457200"/>
                </a:lnTo>
                <a:lnTo>
                  <a:pt x="651882" y="495300"/>
                </a:lnTo>
                <a:lnTo>
                  <a:pt x="632772" y="533400"/>
                </a:lnTo>
                <a:lnTo>
                  <a:pt x="615677" y="571500"/>
                </a:lnTo>
                <a:lnTo>
                  <a:pt x="600660" y="622300"/>
                </a:lnTo>
                <a:lnTo>
                  <a:pt x="587783" y="660400"/>
                </a:lnTo>
                <a:lnTo>
                  <a:pt x="577108" y="711200"/>
                </a:lnTo>
                <a:lnTo>
                  <a:pt x="568696" y="749300"/>
                </a:lnTo>
                <a:lnTo>
                  <a:pt x="562612" y="800100"/>
                </a:lnTo>
                <a:lnTo>
                  <a:pt x="558915" y="850900"/>
                </a:lnTo>
                <a:lnTo>
                  <a:pt x="557669" y="889000"/>
                </a:lnTo>
                <a:lnTo>
                  <a:pt x="558306" y="927100"/>
                </a:lnTo>
                <a:lnTo>
                  <a:pt x="560193" y="965200"/>
                </a:lnTo>
                <a:lnTo>
                  <a:pt x="563295" y="990600"/>
                </a:lnTo>
                <a:lnTo>
                  <a:pt x="567575" y="1028700"/>
                </a:lnTo>
                <a:lnTo>
                  <a:pt x="704169" y="990600"/>
                </a:lnTo>
                <a:lnTo>
                  <a:pt x="799947" y="965200"/>
                </a:lnTo>
                <a:lnTo>
                  <a:pt x="2352894" y="965200"/>
                </a:lnTo>
                <a:lnTo>
                  <a:pt x="2354781" y="927100"/>
                </a:lnTo>
                <a:lnTo>
                  <a:pt x="2355418" y="889000"/>
                </a:lnTo>
                <a:lnTo>
                  <a:pt x="2354172" y="850900"/>
                </a:lnTo>
                <a:lnTo>
                  <a:pt x="2350475" y="800100"/>
                </a:lnTo>
                <a:lnTo>
                  <a:pt x="2344390" y="749300"/>
                </a:lnTo>
                <a:lnTo>
                  <a:pt x="2335979" y="711200"/>
                </a:lnTo>
                <a:lnTo>
                  <a:pt x="2325304" y="660400"/>
                </a:lnTo>
                <a:lnTo>
                  <a:pt x="2312427" y="622300"/>
                </a:lnTo>
                <a:lnTo>
                  <a:pt x="2297410" y="571500"/>
                </a:lnTo>
                <a:lnTo>
                  <a:pt x="2280315" y="533400"/>
                </a:lnTo>
                <a:lnTo>
                  <a:pt x="2261204" y="495300"/>
                </a:lnTo>
                <a:lnTo>
                  <a:pt x="2240140" y="457200"/>
                </a:lnTo>
                <a:lnTo>
                  <a:pt x="2217184" y="419100"/>
                </a:lnTo>
                <a:lnTo>
                  <a:pt x="2192400" y="381000"/>
                </a:lnTo>
                <a:lnTo>
                  <a:pt x="2165847" y="342900"/>
                </a:lnTo>
                <a:lnTo>
                  <a:pt x="2137590" y="304800"/>
                </a:lnTo>
                <a:lnTo>
                  <a:pt x="2107690" y="279400"/>
                </a:lnTo>
                <a:lnTo>
                  <a:pt x="2076209" y="241300"/>
                </a:lnTo>
                <a:lnTo>
                  <a:pt x="2043210" y="215900"/>
                </a:lnTo>
                <a:lnTo>
                  <a:pt x="2008754" y="190500"/>
                </a:lnTo>
                <a:lnTo>
                  <a:pt x="1972903" y="152400"/>
                </a:lnTo>
                <a:lnTo>
                  <a:pt x="1935720" y="139700"/>
                </a:lnTo>
                <a:lnTo>
                  <a:pt x="1897266" y="114300"/>
                </a:lnTo>
                <a:lnTo>
                  <a:pt x="1857605" y="88900"/>
                </a:lnTo>
                <a:lnTo>
                  <a:pt x="1816798" y="76200"/>
                </a:lnTo>
                <a:lnTo>
                  <a:pt x="1774906" y="50800"/>
                </a:lnTo>
                <a:lnTo>
                  <a:pt x="1643351" y="12700"/>
                </a:lnTo>
                <a:close/>
              </a:path>
              <a:path extrusionOk="0" h="2755900" w="2913379">
                <a:moveTo>
                  <a:pt x="2352894" y="965200"/>
                </a:moveTo>
                <a:lnTo>
                  <a:pt x="2113134" y="965200"/>
                </a:lnTo>
                <a:lnTo>
                  <a:pt x="2208914" y="990600"/>
                </a:lnTo>
                <a:lnTo>
                  <a:pt x="2345512" y="1028700"/>
                </a:lnTo>
                <a:lnTo>
                  <a:pt x="2349792" y="990600"/>
                </a:lnTo>
                <a:lnTo>
                  <a:pt x="2352894" y="965200"/>
                </a:lnTo>
                <a:close/>
              </a:path>
              <a:path extrusionOk="0" h="2755900" w="2913379">
                <a:moveTo>
                  <a:pt x="1551366" y="0"/>
                </a:moveTo>
                <a:lnTo>
                  <a:pt x="1361710" y="0"/>
                </a:lnTo>
                <a:lnTo>
                  <a:pt x="1315333" y="12700"/>
                </a:lnTo>
                <a:lnTo>
                  <a:pt x="1597745" y="12700"/>
                </a:lnTo>
                <a:lnTo>
                  <a:pt x="1551366"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7" name="Google Shape;127;p10"/>
          <p:cNvSpPr/>
          <p:nvPr/>
        </p:nvSpPr>
        <p:spPr>
          <a:xfrm>
            <a:off x="5123388" y="2749400"/>
            <a:ext cx="496728" cy="476250"/>
          </a:xfrm>
          <a:custGeom>
            <a:rect b="b" l="l" r="r" t="t"/>
            <a:pathLst>
              <a:path extrusionOk="0" h="635000" w="662304">
                <a:moveTo>
                  <a:pt x="331012" y="0"/>
                </a:moveTo>
                <a:lnTo>
                  <a:pt x="294375" y="30643"/>
                </a:lnTo>
                <a:lnTo>
                  <a:pt x="259436" y="63158"/>
                </a:lnTo>
                <a:lnTo>
                  <a:pt x="226269" y="97468"/>
                </a:lnTo>
                <a:lnTo>
                  <a:pt x="194950" y="133496"/>
                </a:lnTo>
                <a:lnTo>
                  <a:pt x="165555" y="171165"/>
                </a:lnTo>
                <a:lnTo>
                  <a:pt x="138159" y="210400"/>
                </a:lnTo>
                <a:lnTo>
                  <a:pt x="112837" y="251123"/>
                </a:lnTo>
                <a:lnTo>
                  <a:pt x="89665" y="293258"/>
                </a:lnTo>
                <a:lnTo>
                  <a:pt x="68718" y="336729"/>
                </a:lnTo>
                <a:lnTo>
                  <a:pt x="50072" y="381458"/>
                </a:lnTo>
                <a:lnTo>
                  <a:pt x="33802" y="427371"/>
                </a:lnTo>
                <a:lnTo>
                  <a:pt x="19982" y="474388"/>
                </a:lnTo>
                <a:lnTo>
                  <a:pt x="8690" y="522436"/>
                </a:lnTo>
                <a:lnTo>
                  <a:pt x="0" y="571436"/>
                </a:lnTo>
                <a:lnTo>
                  <a:pt x="44465" y="587730"/>
                </a:lnTo>
                <a:lnTo>
                  <a:pt x="89981" y="601734"/>
                </a:lnTo>
                <a:lnTo>
                  <a:pt x="136482" y="613370"/>
                </a:lnTo>
                <a:lnTo>
                  <a:pt x="183902" y="622558"/>
                </a:lnTo>
                <a:lnTo>
                  <a:pt x="232174" y="629220"/>
                </a:lnTo>
                <a:lnTo>
                  <a:pt x="281233" y="633275"/>
                </a:lnTo>
                <a:lnTo>
                  <a:pt x="331012" y="634644"/>
                </a:lnTo>
                <a:lnTo>
                  <a:pt x="380792" y="633275"/>
                </a:lnTo>
                <a:lnTo>
                  <a:pt x="429851" y="629220"/>
                </a:lnTo>
                <a:lnTo>
                  <a:pt x="478123" y="622558"/>
                </a:lnTo>
                <a:lnTo>
                  <a:pt x="525542" y="613370"/>
                </a:lnTo>
                <a:lnTo>
                  <a:pt x="572043" y="601734"/>
                </a:lnTo>
                <a:lnTo>
                  <a:pt x="617559" y="587730"/>
                </a:lnTo>
                <a:lnTo>
                  <a:pt x="662025" y="571436"/>
                </a:lnTo>
                <a:lnTo>
                  <a:pt x="653335" y="522436"/>
                </a:lnTo>
                <a:lnTo>
                  <a:pt x="642042" y="474388"/>
                </a:lnTo>
                <a:lnTo>
                  <a:pt x="628223" y="427371"/>
                </a:lnTo>
                <a:lnTo>
                  <a:pt x="611953" y="381458"/>
                </a:lnTo>
                <a:lnTo>
                  <a:pt x="593306" y="336729"/>
                </a:lnTo>
                <a:lnTo>
                  <a:pt x="572359" y="293258"/>
                </a:lnTo>
                <a:lnTo>
                  <a:pt x="549187" y="251123"/>
                </a:lnTo>
                <a:lnTo>
                  <a:pt x="523865" y="210400"/>
                </a:lnTo>
                <a:lnTo>
                  <a:pt x="496469" y="171165"/>
                </a:lnTo>
                <a:lnTo>
                  <a:pt x="467074" y="133496"/>
                </a:lnTo>
                <a:lnTo>
                  <a:pt x="435756" y="97468"/>
                </a:lnTo>
                <a:lnTo>
                  <a:pt x="402589" y="63158"/>
                </a:lnTo>
                <a:lnTo>
                  <a:pt x="367649" y="30643"/>
                </a:lnTo>
                <a:lnTo>
                  <a:pt x="331012" y="0"/>
                </a:lnTo>
                <a:close/>
              </a:path>
            </a:pathLst>
          </a:custGeom>
          <a:solidFill>
            <a:srgbClr val="C9DA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8" name="Google Shape;128;p10"/>
          <p:cNvSpPr txBox="1"/>
          <p:nvPr/>
        </p:nvSpPr>
        <p:spPr>
          <a:xfrm>
            <a:off x="4934737" y="2125953"/>
            <a:ext cx="866100" cy="366900"/>
          </a:xfrm>
          <a:prstGeom prst="rect">
            <a:avLst/>
          </a:prstGeom>
          <a:noFill/>
          <a:ln>
            <a:noFill/>
          </a:ln>
        </p:spPr>
        <p:txBody>
          <a:bodyPr anchorCtr="0" anchor="t" bIns="0" lIns="0" spcFirstLastPara="1" rIns="0" wrap="square" tIns="9525">
            <a:spAutoFit/>
          </a:bodyPr>
          <a:lstStyle/>
          <a:p>
            <a:pPr indent="152400" lvl="0" marL="12700" marR="0" rtl="0" algn="l">
              <a:lnSpc>
                <a:spcPct val="111100"/>
              </a:lnSpc>
              <a:spcBef>
                <a:spcPts val="0"/>
              </a:spcBef>
              <a:spcAft>
                <a:spcPts val="0"/>
              </a:spcAft>
              <a:buNone/>
            </a:pPr>
            <a:r>
              <a:rPr lang="en" sz="1100">
                <a:solidFill>
                  <a:srgbClr val="FFFFFF"/>
                </a:solidFill>
                <a:latin typeface="Raleway Medium"/>
                <a:ea typeface="Raleway Medium"/>
                <a:cs typeface="Raleway Medium"/>
                <a:sym typeface="Raleway Medium"/>
              </a:rPr>
              <a:t>Political  environment</a:t>
            </a:r>
            <a:endParaRPr sz="1100">
              <a:solidFill>
                <a:srgbClr val="FFFFFF"/>
              </a:solidFill>
              <a:latin typeface="Raleway Medium"/>
              <a:ea typeface="Raleway Medium"/>
              <a:cs typeface="Raleway Medium"/>
              <a:sym typeface="Raleway Medium"/>
            </a:endParaRPr>
          </a:p>
        </p:txBody>
      </p:sp>
      <p:sp>
        <p:nvSpPr>
          <p:cNvPr id="129" name="Google Shape;129;p10"/>
          <p:cNvSpPr txBox="1"/>
          <p:nvPr/>
        </p:nvSpPr>
        <p:spPr>
          <a:xfrm>
            <a:off x="4322975" y="2775141"/>
            <a:ext cx="2079900" cy="703500"/>
          </a:xfrm>
          <a:prstGeom prst="rect">
            <a:avLst/>
          </a:prstGeom>
          <a:noFill/>
          <a:ln>
            <a:noFill/>
          </a:ln>
        </p:spPr>
        <p:txBody>
          <a:bodyPr anchorCtr="0" anchor="t" bIns="0" lIns="0" spcFirstLastPara="1" rIns="0" wrap="square" tIns="9525">
            <a:spAutoFit/>
          </a:bodyPr>
          <a:lstStyle/>
          <a:p>
            <a:pPr indent="0" lvl="0" marL="546100" marR="520700" rtl="0" algn="ctr">
              <a:lnSpc>
                <a:spcPct val="115399"/>
              </a:lnSpc>
              <a:spcBef>
                <a:spcPts val="0"/>
              </a:spcBef>
              <a:spcAft>
                <a:spcPts val="0"/>
              </a:spcAft>
              <a:buNone/>
            </a:pPr>
            <a:r>
              <a:rPr b="1" lang="en" sz="1000">
                <a:solidFill>
                  <a:srgbClr val="FFFFFF"/>
                </a:solidFill>
                <a:latin typeface="Raleway"/>
                <a:ea typeface="Raleway"/>
                <a:cs typeface="Raleway"/>
                <a:sym typeface="Raleway"/>
              </a:rPr>
              <a:t>WINDOW OF  OPPORTUNITY</a:t>
            </a:r>
            <a:endParaRPr sz="1000">
              <a:solidFill>
                <a:srgbClr val="FFFFF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sz="1100">
              <a:latin typeface="Raleway"/>
              <a:ea typeface="Raleway"/>
              <a:cs typeface="Raleway"/>
              <a:sym typeface="Raleway"/>
            </a:endParaRPr>
          </a:p>
          <a:p>
            <a:pPr indent="0" lvl="0" marL="0" marR="0" rtl="0" algn="ctr">
              <a:lnSpc>
                <a:spcPct val="100000"/>
              </a:lnSpc>
              <a:spcBef>
                <a:spcPts val="0"/>
              </a:spcBef>
              <a:spcAft>
                <a:spcPts val="0"/>
              </a:spcAft>
              <a:buNone/>
            </a:pPr>
            <a:r>
              <a:rPr lang="en" sz="1100">
                <a:solidFill>
                  <a:srgbClr val="FFFFFF"/>
                </a:solidFill>
                <a:latin typeface="Raleway Medium"/>
                <a:ea typeface="Raleway Medium"/>
                <a:cs typeface="Raleway Medium"/>
                <a:sym typeface="Raleway Medium"/>
              </a:rPr>
              <a:t>Problems</a:t>
            </a:r>
            <a:r>
              <a:rPr lang="en" sz="1100">
                <a:solidFill>
                  <a:srgbClr val="59585B"/>
                </a:solidFill>
                <a:latin typeface="Raleway Medium"/>
                <a:ea typeface="Raleway Medium"/>
                <a:cs typeface="Raleway Medium"/>
                <a:sym typeface="Raleway Medium"/>
              </a:rPr>
              <a:t>	</a:t>
            </a:r>
            <a:r>
              <a:rPr lang="en" sz="1100">
                <a:solidFill>
                  <a:srgbClr val="FFFFFF"/>
                </a:solidFill>
                <a:latin typeface="Raleway Medium"/>
                <a:ea typeface="Raleway Medium"/>
                <a:cs typeface="Raleway Medium"/>
                <a:sym typeface="Raleway Medium"/>
              </a:rPr>
              <a:t>Solutions</a:t>
            </a:r>
            <a:endParaRPr sz="1100">
              <a:solidFill>
                <a:srgbClr val="FFFFFF"/>
              </a:solidFill>
              <a:latin typeface="Raleway Medium"/>
              <a:ea typeface="Raleway Medium"/>
              <a:cs typeface="Raleway Medium"/>
              <a:sym typeface="Raleway Medium"/>
            </a:endParaRPr>
          </a:p>
        </p:txBody>
      </p:sp>
      <p:sp>
        <p:nvSpPr>
          <p:cNvPr id="130" name="Google Shape;130;p10"/>
          <p:cNvSpPr txBox="1"/>
          <p:nvPr/>
        </p:nvSpPr>
        <p:spPr>
          <a:xfrm>
            <a:off x="4091093" y="641525"/>
            <a:ext cx="2547600" cy="178800"/>
          </a:xfrm>
          <a:prstGeom prst="rect">
            <a:avLst/>
          </a:prstGeom>
          <a:noFill/>
          <a:ln>
            <a:noFill/>
          </a:ln>
        </p:spPr>
        <p:txBody>
          <a:bodyPr anchorCtr="0" anchor="t" bIns="0" lIns="0" spcFirstLastPara="1" rIns="0" wrap="square" tIns="9525">
            <a:spAutoFit/>
          </a:bodyPr>
          <a:lstStyle/>
          <a:p>
            <a:pPr indent="0" lvl="0" marL="0" rtl="0" algn="ctr">
              <a:spcBef>
                <a:spcPts val="0"/>
              </a:spcBef>
              <a:spcAft>
                <a:spcPts val="0"/>
              </a:spcAft>
              <a:buNone/>
            </a:pPr>
            <a:r>
              <a:rPr lang="en" sz="1100">
                <a:solidFill>
                  <a:srgbClr val="3F51F5"/>
                </a:solidFill>
                <a:latin typeface="Nunito ExtraBold"/>
                <a:ea typeface="Nunito ExtraBold"/>
                <a:cs typeface="Nunito ExtraBold"/>
                <a:sym typeface="Nunito ExtraBold"/>
              </a:rPr>
              <a:t>GLOBAL POLITICAL CONTEXT</a:t>
            </a:r>
            <a:endParaRPr sz="1100">
              <a:solidFill>
                <a:srgbClr val="3F51F5"/>
              </a:solidFill>
              <a:latin typeface="Nunito ExtraBold"/>
              <a:ea typeface="Nunito ExtraBold"/>
              <a:cs typeface="Nunito ExtraBold"/>
              <a:sym typeface="Nunito ExtraBold"/>
            </a:endParaRPr>
          </a:p>
        </p:txBody>
      </p:sp>
      <p:pic>
        <p:nvPicPr>
          <p:cNvPr id="131" name="Google Shape;131;p10"/>
          <p:cNvPicPr preferRelativeResize="0"/>
          <p:nvPr/>
        </p:nvPicPr>
        <p:blipFill>
          <a:blip r:embed="rId5">
            <a:alphaModFix/>
          </a:blip>
          <a:stretch>
            <a:fillRect/>
          </a:stretch>
        </p:blipFill>
        <p:spPr>
          <a:xfrm>
            <a:off x="4314414" y="2399348"/>
            <a:ext cx="2113500" cy="1812953"/>
          </a:xfrm>
          <a:prstGeom prst="rect">
            <a:avLst/>
          </a:prstGeom>
          <a:noFill/>
          <a:ln>
            <a:noFill/>
          </a:ln>
        </p:spPr>
      </p:pic>
      <p:sp>
        <p:nvSpPr>
          <p:cNvPr id="132" name="Google Shape;132;p10"/>
          <p:cNvSpPr txBox="1"/>
          <p:nvPr>
            <p:ph type="title"/>
          </p:nvPr>
        </p:nvSpPr>
        <p:spPr>
          <a:xfrm>
            <a:off x="519450" y="2107650"/>
            <a:ext cx="2435100" cy="1454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Multiple Streams Framework</a:t>
            </a:r>
            <a:endParaRPr/>
          </a:p>
        </p:txBody>
      </p:sp>
      <p:sp>
        <p:nvSpPr>
          <p:cNvPr id="133" name="Google Shape;133;p10"/>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34" name="Google Shape;134;p10"/>
          <p:cNvSpPr txBox="1"/>
          <p:nvPr/>
        </p:nvSpPr>
        <p:spPr>
          <a:xfrm>
            <a:off x="3509023" y="1788625"/>
            <a:ext cx="1092300" cy="5739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COMMUNITY  </a:t>
            </a:r>
            <a:r>
              <a:rPr b="1" lang="en" sz="1000">
                <a:solidFill>
                  <a:srgbClr val="FFFFFF"/>
                </a:solidFill>
                <a:latin typeface="Raleway"/>
                <a:ea typeface="Raleway"/>
                <a:cs typeface="Raleway"/>
                <a:sym typeface="Raleway"/>
              </a:rPr>
              <a:t>STRENGTHENING</a:t>
            </a:r>
            <a:endParaRPr sz="1000">
              <a:latin typeface="Raleway"/>
              <a:ea typeface="Raleway"/>
              <a:cs typeface="Raleway"/>
              <a:sym typeface="Raleway"/>
            </a:endParaRPr>
          </a:p>
        </p:txBody>
      </p:sp>
      <p:sp>
        <p:nvSpPr>
          <p:cNvPr id="135" name="Google Shape;135;p10"/>
          <p:cNvSpPr txBox="1"/>
          <p:nvPr/>
        </p:nvSpPr>
        <p:spPr>
          <a:xfrm>
            <a:off x="4978913" y="4237031"/>
            <a:ext cx="823200" cy="3687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ATTENTION  FOCUSING</a:t>
            </a:r>
            <a:endParaRPr sz="1000">
              <a:latin typeface="Raleway"/>
              <a:ea typeface="Raleway"/>
              <a:cs typeface="Raleway"/>
              <a:sym typeface="Raleway"/>
            </a:endParaRPr>
          </a:p>
        </p:txBody>
      </p:sp>
      <p:sp>
        <p:nvSpPr>
          <p:cNvPr id="136" name="Google Shape;136;p10"/>
          <p:cNvSpPr txBox="1"/>
          <p:nvPr/>
        </p:nvSpPr>
        <p:spPr>
          <a:xfrm>
            <a:off x="6309180" y="1993825"/>
            <a:ext cx="741900" cy="368700"/>
          </a:xfrm>
          <a:prstGeom prst="rect">
            <a:avLst/>
          </a:prstGeom>
          <a:noFill/>
          <a:ln>
            <a:noFill/>
          </a:ln>
        </p:spPr>
        <p:txBody>
          <a:bodyPr anchorCtr="0" anchor="t" bIns="0" lIns="0" spcFirstLastPara="1" rIns="0" wrap="square" tIns="9525">
            <a:spAutoFit/>
          </a:bodyPr>
          <a:lstStyle/>
          <a:p>
            <a:pPr indent="0" lvl="0" marL="9144"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LEARNING</a:t>
            </a:r>
            <a:endParaRPr sz="10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1"/>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142" name="Google Shape;142;p11"/>
          <p:cNvPicPr preferRelativeResize="0"/>
          <p:nvPr/>
        </p:nvPicPr>
        <p:blipFill>
          <a:blip r:embed="rId3">
            <a:alphaModFix/>
          </a:blip>
          <a:stretch>
            <a:fillRect/>
          </a:stretch>
        </p:blipFill>
        <p:spPr>
          <a:xfrm>
            <a:off x="939050" y="424951"/>
            <a:ext cx="6140900" cy="2494275"/>
          </a:xfrm>
          <a:prstGeom prst="rect">
            <a:avLst/>
          </a:prstGeom>
          <a:noFill/>
          <a:ln>
            <a:noFill/>
          </a:ln>
        </p:spPr>
      </p:pic>
      <p:sp>
        <p:nvSpPr>
          <p:cNvPr id="143" name="Google Shape;143;p11"/>
          <p:cNvSpPr txBox="1"/>
          <p:nvPr>
            <p:ph type="title"/>
          </p:nvPr>
        </p:nvSpPr>
        <p:spPr>
          <a:xfrm>
            <a:off x="1278150" y="1184200"/>
            <a:ext cx="5462700" cy="8589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sz="3100"/>
              <a:t>Setting Up For Successful Engagement</a:t>
            </a:r>
            <a:endParaRPr sz="3100"/>
          </a:p>
        </p:txBody>
      </p:sp>
      <p:sp>
        <p:nvSpPr>
          <p:cNvPr id="144" name="Google Shape;144;p11"/>
          <p:cNvSpPr/>
          <p:nvPr/>
        </p:nvSpPr>
        <p:spPr>
          <a:xfrm>
            <a:off x="652150"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a:off x="4069436" y="3308855"/>
            <a:ext cx="1550100" cy="15501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 name="Google Shape;146;p11"/>
          <p:cNvSpPr/>
          <p:nvPr/>
        </p:nvSpPr>
        <p:spPr>
          <a:xfrm>
            <a:off x="5778079"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 name="Google Shape;147;p11"/>
          <p:cNvSpPr txBox="1"/>
          <p:nvPr/>
        </p:nvSpPr>
        <p:spPr>
          <a:xfrm>
            <a:off x="652148" y="3398938"/>
            <a:ext cx="15339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59585B"/>
                </a:solidFill>
                <a:latin typeface="Raleway"/>
                <a:ea typeface="Raleway"/>
                <a:cs typeface="Raleway"/>
                <a:sym typeface="Raleway"/>
              </a:rPr>
              <a:t>Policy </a:t>
            </a:r>
            <a:br>
              <a:rPr lang="en" sz="1300">
                <a:solidFill>
                  <a:srgbClr val="59585B"/>
                </a:solidFill>
                <a:latin typeface="Raleway"/>
                <a:ea typeface="Raleway"/>
                <a:cs typeface="Raleway"/>
                <a:sym typeface="Raleway"/>
              </a:rPr>
            </a:br>
            <a:r>
              <a:rPr lang="en" sz="1300">
                <a:solidFill>
                  <a:srgbClr val="59585B"/>
                </a:solidFill>
                <a:latin typeface="Raleway"/>
                <a:ea typeface="Raleway"/>
                <a:cs typeface="Raleway"/>
                <a:sym typeface="Raleway"/>
              </a:rPr>
              <a:t>landscape: Choose the right decisionmakers or stakeholders to engage</a:t>
            </a:r>
            <a:endParaRPr>
              <a:solidFill>
                <a:srgbClr val="59585B"/>
              </a:solidFill>
              <a:latin typeface="Raleway"/>
              <a:ea typeface="Raleway"/>
              <a:cs typeface="Raleway"/>
              <a:sym typeface="Raleway"/>
            </a:endParaRPr>
          </a:p>
        </p:txBody>
      </p:sp>
      <p:sp>
        <p:nvSpPr>
          <p:cNvPr id="148" name="Google Shape;148;p11"/>
          <p:cNvSpPr txBox="1"/>
          <p:nvPr/>
        </p:nvSpPr>
        <p:spPr>
          <a:xfrm>
            <a:off x="4077525" y="3489615"/>
            <a:ext cx="1533900" cy="118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Importance of evidence: Choose the right data to make your case</a:t>
            </a:r>
            <a:endParaRPr b="1">
              <a:solidFill>
                <a:schemeClr val="lt1"/>
              </a:solidFill>
            </a:endParaRPr>
          </a:p>
        </p:txBody>
      </p:sp>
      <p:sp>
        <p:nvSpPr>
          <p:cNvPr id="149" name="Google Shape;149;p11"/>
          <p:cNvSpPr txBox="1"/>
          <p:nvPr/>
        </p:nvSpPr>
        <p:spPr>
          <a:xfrm>
            <a:off x="5786200" y="3697767"/>
            <a:ext cx="15339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Call to action: Choose the right ask</a:t>
            </a:r>
            <a:endParaRPr/>
          </a:p>
        </p:txBody>
      </p:sp>
      <p:pic>
        <p:nvPicPr>
          <p:cNvPr id="150" name="Google Shape;150;p11"/>
          <p:cNvPicPr preferRelativeResize="0"/>
          <p:nvPr/>
        </p:nvPicPr>
        <p:blipFill rotWithShape="1">
          <a:blip r:embed="rId4">
            <a:alphaModFix/>
          </a:blip>
          <a:srcRect b="-79468" l="55748" r="0" t="0"/>
          <a:stretch/>
        </p:blipFill>
        <p:spPr>
          <a:xfrm rot="5400000">
            <a:off x="4180601" y="2501399"/>
            <a:ext cx="1191450" cy="359150"/>
          </a:xfrm>
          <a:prstGeom prst="rect">
            <a:avLst/>
          </a:prstGeom>
          <a:noFill/>
          <a:ln>
            <a:noFill/>
          </a:ln>
        </p:spPr>
      </p:pic>
      <p:sp>
        <p:nvSpPr>
          <p:cNvPr id="151" name="Google Shape;151;p11"/>
          <p:cNvSpPr/>
          <p:nvPr/>
        </p:nvSpPr>
        <p:spPr>
          <a:xfrm>
            <a:off x="2360793"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 name="Google Shape;152;p11"/>
          <p:cNvSpPr txBox="1"/>
          <p:nvPr/>
        </p:nvSpPr>
        <p:spPr>
          <a:xfrm>
            <a:off x="2368838" y="3589665"/>
            <a:ext cx="15339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Window of opportunity: Choose the right time to engage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158" name="Google Shape;158;p12"/>
          <p:cNvPicPr preferRelativeResize="0"/>
          <p:nvPr/>
        </p:nvPicPr>
        <p:blipFill>
          <a:blip r:embed="rId3">
            <a:alphaModFix/>
          </a:blip>
          <a:stretch>
            <a:fillRect/>
          </a:stretch>
        </p:blipFill>
        <p:spPr>
          <a:xfrm>
            <a:off x="939050" y="424951"/>
            <a:ext cx="6140900" cy="2494275"/>
          </a:xfrm>
          <a:prstGeom prst="rect">
            <a:avLst/>
          </a:prstGeom>
          <a:noFill/>
          <a:ln>
            <a:noFill/>
          </a:ln>
        </p:spPr>
      </p:pic>
      <p:sp>
        <p:nvSpPr>
          <p:cNvPr id="159" name="Google Shape;159;p12"/>
          <p:cNvSpPr txBox="1"/>
          <p:nvPr>
            <p:ph type="title"/>
          </p:nvPr>
        </p:nvSpPr>
        <p:spPr>
          <a:xfrm>
            <a:off x="1278150" y="1184200"/>
            <a:ext cx="5462700" cy="8589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sz="3100"/>
              <a:t>Setting Up For Successful Engagement</a:t>
            </a:r>
            <a:endParaRPr sz="3100"/>
          </a:p>
        </p:txBody>
      </p:sp>
      <p:sp>
        <p:nvSpPr>
          <p:cNvPr id="160" name="Google Shape;160;p12"/>
          <p:cNvSpPr/>
          <p:nvPr/>
        </p:nvSpPr>
        <p:spPr>
          <a:xfrm>
            <a:off x="652150"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2"/>
          <p:cNvSpPr/>
          <p:nvPr/>
        </p:nvSpPr>
        <p:spPr>
          <a:xfrm>
            <a:off x="4069436"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 name="Google Shape;162;p12"/>
          <p:cNvSpPr/>
          <p:nvPr/>
        </p:nvSpPr>
        <p:spPr>
          <a:xfrm>
            <a:off x="5778079" y="3308855"/>
            <a:ext cx="1550100" cy="15501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 name="Google Shape;163;p12"/>
          <p:cNvSpPr txBox="1"/>
          <p:nvPr/>
        </p:nvSpPr>
        <p:spPr>
          <a:xfrm>
            <a:off x="652148" y="3398938"/>
            <a:ext cx="15339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59585B"/>
                </a:solidFill>
                <a:latin typeface="Raleway"/>
                <a:ea typeface="Raleway"/>
                <a:cs typeface="Raleway"/>
                <a:sym typeface="Raleway"/>
              </a:rPr>
              <a:t>Policy </a:t>
            </a:r>
            <a:br>
              <a:rPr lang="en" sz="1300">
                <a:solidFill>
                  <a:srgbClr val="59585B"/>
                </a:solidFill>
                <a:latin typeface="Raleway"/>
                <a:ea typeface="Raleway"/>
                <a:cs typeface="Raleway"/>
                <a:sym typeface="Raleway"/>
              </a:rPr>
            </a:br>
            <a:r>
              <a:rPr lang="en" sz="1300">
                <a:solidFill>
                  <a:srgbClr val="59585B"/>
                </a:solidFill>
                <a:latin typeface="Raleway"/>
                <a:ea typeface="Raleway"/>
                <a:cs typeface="Raleway"/>
                <a:sym typeface="Raleway"/>
              </a:rPr>
              <a:t>landscape: Choose the right decisionmakers or stakeholders to engage</a:t>
            </a:r>
            <a:endParaRPr sz="1300">
              <a:solidFill>
                <a:srgbClr val="59585B"/>
              </a:solidFill>
              <a:latin typeface="Raleway"/>
              <a:ea typeface="Raleway"/>
              <a:cs typeface="Raleway"/>
              <a:sym typeface="Raleway"/>
            </a:endParaRPr>
          </a:p>
        </p:txBody>
      </p:sp>
      <p:sp>
        <p:nvSpPr>
          <p:cNvPr id="164" name="Google Shape;164;p12"/>
          <p:cNvSpPr txBox="1"/>
          <p:nvPr/>
        </p:nvSpPr>
        <p:spPr>
          <a:xfrm>
            <a:off x="4077525" y="3489615"/>
            <a:ext cx="1533900" cy="118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Importance of evidence: Choose the right data to make your case</a:t>
            </a:r>
            <a:endParaRPr/>
          </a:p>
        </p:txBody>
      </p:sp>
      <p:sp>
        <p:nvSpPr>
          <p:cNvPr id="165" name="Google Shape;165;p12"/>
          <p:cNvSpPr txBox="1"/>
          <p:nvPr/>
        </p:nvSpPr>
        <p:spPr>
          <a:xfrm>
            <a:off x="5786200" y="3697767"/>
            <a:ext cx="15339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Call to action: Choose the right ask</a:t>
            </a:r>
            <a:endParaRPr b="1">
              <a:solidFill>
                <a:schemeClr val="lt1"/>
              </a:solidFill>
            </a:endParaRPr>
          </a:p>
        </p:txBody>
      </p:sp>
      <p:grpSp>
        <p:nvGrpSpPr>
          <p:cNvPr id="166" name="Google Shape;166;p12"/>
          <p:cNvGrpSpPr/>
          <p:nvPr/>
        </p:nvGrpSpPr>
        <p:grpSpPr>
          <a:xfrm flipH="1">
            <a:off x="5197354" y="1719919"/>
            <a:ext cx="1634399" cy="1556774"/>
            <a:chOff x="1143275" y="1692026"/>
            <a:chExt cx="1634399" cy="1556774"/>
          </a:xfrm>
        </p:grpSpPr>
        <p:pic>
          <p:nvPicPr>
            <p:cNvPr id="167" name="Google Shape;167;p12"/>
            <p:cNvPicPr preferRelativeResize="0"/>
            <p:nvPr/>
          </p:nvPicPr>
          <p:blipFill rotWithShape="1">
            <a:blip r:embed="rId4">
              <a:alphaModFix/>
            </a:blip>
            <a:srcRect b="-79468" l="44224" r="0" t="0"/>
            <a:stretch/>
          </p:blipFill>
          <p:spPr>
            <a:xfrm rot="5400000">
              <a:off x="571988" y="2318387"/>
              <a:ext cx="1501700" cy="359125"/>
            </a:xfrm>
            <a:prstGeom prst="rect">
              <a:avLst/>
            </a:prstGeom>
            <a:noFill/>
            <a:ln>
              <a:noFill/>
            </a:ln>
          </p:spPr>
        </p:pic>
        <p:pic>
          <p:nvPicPr>
            <p:cNvPr id="168" name="Google Shape;168;p12"/>
            <p:cNvPicPr preferRelativeResize="0"/>
            <p:nvPr/>
          </p:nvPicPr>
          <p:blipFill rotWithShape="1">
            <a:blip r:embed="rId4">
              <a:alphaModFix/>
            </a:blip>
            <a:srcRect b="-79468" l="20008" r="27558" t="0"/>
            <a:stretch/>
          </p:blipFill>
          <p:spPr>
            <a:xfrm>
              <a:off x="1365974" y="1692026"/>
              <a:ext cx="1411699" cy="359125"/>
            </a:xfrm>
            <a:prstGeom prst="rect">
              <a:avLst/>
            </a:prstGeom>
            <a:noFill/>
            <a:ln>
              <a:noFill/>
            </a:ln>
          </p:spPr>
        </p:pic>
      </p:grpSp>
      <p:sp>
        <p:nvSpPr>
          <p:cNvPr id="169" name="Google Shape;169;p12"/>
          <p:cNvSpPr/>
          <p:nvPr/>
        </p:nvSpPr>
        <p:spPr>
          <a:xfrm>
            <a:off x="2360793" y="3308855"/>
            <a:ext cx="1550100" cy="1550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 name="Google Shape;170;p12"/>
          <p:cNvSpPr txBox="1"/>
          <p:nvPr/>
        </p:nvSpPr>
        <p:spPr>
          <a:xfrm>
            <a:off x="2368838" y="3589665"/>
            <a:ext cx="15339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hlink"/>
                </a:solidFill>
                <a:latin typeface="Raleway"/>
                <a:ea typeface="Raleway"/>
                <a:cs typeface="Raleway"/>
                <a:sym typeface="Raleway"/>
              </a:rPr>
              <a:t>Window of opportunity: Choose the right time to engage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13"/>
          <p:cNvPicPr preferRelativeResize="0"/>
          <p:nvPr/>
        </p:nvPicPr>
        <p:blipFill rotWithShape="1">
          <a:blip r:embed="rId3">
            <a:alphaModFix/>
          </a:blip>
          <a:srcRect b="16853" l="-4242" r="0" t="0"/>
          <a:stretch/>
        </p:blipFill>
        <p:spPr>
          <a:xfrm>
            <a:off x="2061100" y="428475"/>
            <a:ext cx="5734200" cy="3048226"/>
          </a:xfrm>
          <a:prstGeom prst="rect">
            <a:avLst/>
          </a:prstGeom>
          <a:noFill/>
          <a:ln>
            <a:noFill/>
          </a:ln>
        </p:spPr>
      </p:pic>
      <p:sp>
        <p:nvSpPr>
          <p:cNvPr id="176" name="Google Shape;176;p13"/>
          <p:cNvSpPr/>
          <p:nvPr/>
        </p:nvSpPr>
        <p:spPr>
          <a:xfrm>
            <a:off x="56300" y="428475"/>
            <a:ext cx="3724691" cy="3254918"/>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77" name="Google Shape;177;p13"/>
          <p:cNvSpPr txBox="1"/>
          <p:nvPr>
            <p:ph type="title"/>
          </p:nvPr>
        </p:nvSpPr>
        <p:spPr>
          <a:xfrm>
            <a:off x="519450" y="1394101"/>
            <a:ext cx="2966700" cy="11220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4300"/>
              <a:buFont typeface="Arial"/>
              <a:buNone/>
            </a:pPr>
            <a:r>
              <a:rPr lang="en" sz="2700"/>
              <a:t>Making Contact: Root Engagement in Relationships</a:t>
            </a:r>
            <a:endParaRPr sz="2700"/>
          </a:p>
        </p:txBody>
      </p:sp>
      <p:sp>
        <p:nvSpPr>
          <p:cNvPr id="178" name="Google Shape;178;p13"/>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79" name="Google Shape;179;p13"/>
          <p:cNvSpPr txBox="1"/>
          <p:nvPr>
            <p:ph idx="7" type="subTitle"/>
          </p:nvPr>
        </p:nvSpPr>
        <p:spPr>
          <a:xfrm>
            <a:off x="687650" y="4353100"/>
            <a:ext cx="2226900" cy="6603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Determine allies and opponents with whom you should build bridges</a:t>
            </a:r>
            <a:endParaRPr/>
          </a:p>
        </p:txBody>
      </p:sp>
      <p:sp>
        <p:nvSpPr>
          <p:cNvPr id="180" name="Google Shape;180;p13"/>
          <p:cNvSpPr txBox="1"/>
          <p:nvPr>
            <p:ph idx="7" type="subTitle"/>
          </p:nvPr>
        </p:nvSpPr>
        <p:spPr>
          <a:xfrm>
            <a:off x="3065868" y="4353100"/>
            <a:ext cx="2099400" cy="6603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Be proactive! </a:t>
            </a:r>
            <a:br>
              <a:rPr lang="en"/>
            </a:br>
            <a:r>
              <a:rPr lang="en"/>
              <a:t>Introduce yourself </a:t>
            </a:r>
            <a:br>
              <a:rPr lang="en"/>
            </a:br>
            <a:r>
              <a:rPr lang="en"/>
              <a:t>to their office</a:t>
            </a:r>
            <a:endParaRPr/>
          </a:p>
        </p:txBody>
      </p:sp>
      <p:sp>
        <p:nvSpPr>
          <p:cNvPr id="181" name="Google Shape;181;p13"/>
          <p:cNvSpPr txBox="1"/>
          <p:nvPr>
            <p:ph idx="7" type="subTitle"/>
          </p:nvPr>
        </p:nvSpPr>
        <p:spPr>
          <a:xfrm>
            <a:off x="5383988" y="4353100"/>
            <a:ext cx="2099400" cy="4302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Become a familiar face </a:t>
            </a:r>
            <a:br>
              <a:rPr lang="en"/>
            </a:br>
            <a:r>
              <a:rPr lang="en"/>
              <a:t>(in person and online)</a:t>
            </a:r>
            <a:endParaRPr/>
          </a:p>
        </p:txBody>
      </p:sp>
      <p:sp>
        <p:nvSpPr>
          <p:cNvPr id="182" name="Google Shape;182;p13"/>
          <p:cNvSpPr/>
          <p:nvPr/>
        </p:nvSpPr>
        <p:spPr>
          <a:xfrm>
            <a:off x="1607450" y="3824600"/>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txBox="1"/>
          <p:nvPr/>
        </p:nvSpPr>
        <p:spPr>
          <a:xfrm>
            <a:off x="1573995" y="3899009"/>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1</a:t>
            </a:r>
            <a:endParaRPr sz="1600">
              <a:latin typeface="Nunito ExtraBold"/>
              <a:ea typeface="Nunito ExtraBold"/>
              <a:cs typeface="Nunito ExtraBold"/>
              <a:sym typeface="Nunito ExtraBold"/>
            </a:endParaRPr>
          </a:p>
        </p:txBody>
      </p:sp>
      <p:sp>
        <p:nvSpPr>
          <p:cNvPr id="184" name="Google Shape;184;p13"/>
          <p:cNvSpPr/>
          <p:nvPr/>
        </p:nvSpPr>
        <p:spPr>
          <a:xfrm>
            <a:off x="3921925" y="3824600"/>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txBox="1"/>
          <p:nvPr/>
        </p:nvSpPr>
        <p:spPr>
          <a:xfrm>
            <a:off x="3888470" y="3899009"/>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2</a:t>
            </a:r>
            <a:endParaRPr sz="1600">
              <a:latin typeface="Nunito ExtraBold"/>
              <a:ea typeface="Nunito ExtraBold"/>
              <a:cs typeface="Nunito ExtraBold"/>
              <a:sym typeface="Nunito ExtraBold"/>
            </a:endParaRPr>
          </a:p>
        </p:txBody>
      </p:sp>
      <p:sp>
        <p:nvSpPr>
          <p:cNvPr id="186" name="Google Shape;186;p13"/>
          <p:cNvSpPr/>
          <p:nvPr/>
        </p:nvSpPr>
        <p:spPr>
          <a:xfrm>
            <a:off x="6236400" y="3824600"/>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txBox="1"/>
          <p:nvPr/>
        </p:nvSpPr>
        <p:spPr>
          <a:xfrm>
            <a:off x="6202945" y="3899009"/>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3</a:t>
            </a:r>
            <a:endParaRPr sz="1600">
              <a:latin typeface="Nunito ExtraBold"/>
              <a:ea typeface="Nunito ExtraBold"/>
              <a:cs typeface="Nunito ExtraBold"/>
              <a:sym typeface="Nunito ExtraBold"/>
            </a:endParaRPr>
          </a:p>
        </p:txBody>
      </p:sp>
      <p:pic>
        <p:nvPicPr>
          <p:cNvPr id="188" name="Google Shape;188;p13"/>
          <p:cNvPicPr preferRelativeResize="0"/>
          <p:nvPr/>
        </p:nvPicPr>
        <p:blipFill rotWithShape="1">
          <a:blip r:embed="rId4">
            <a:alphaModFix/>
          </a:blip>
          <a:srcRect b="0" l="23171" r="0" t="0"/>
          <a:stretch/>
        </p:blipFill>
        <p:spPr>
          <a:xfrm>
            <a:off x="519456" y="2634909"/>
            <a:ext cx="2068550" cy="200100"/>
          </a:xfrm>
          <a:prstGeom prst="rect">
            <a:avLst/>
          </a:prstGeom>
          <a:noFill/>
          <a:ln>
            <a:noFill/>
          </a:ln>
        </p:spPr>
      </p:pic>
      <p:sp>
        <p:nvSpPr>
          <p:cNvPr id="189" name="Google Shape;189;p13"/>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90" name="Google Shape;190;p13"/>
          <p:cNvSpPr txBox="1"/>
          <p:nvPr>
            <p:ph idx="12" type="sldNum"/>
          </p:nvPr>
        </p:nvSpPr>
        <p:spPr>
          <a:xfrm>
            <a:off x="7511283" y="2740600"/>
            <a:ext cx="3990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191" name="Google Shape;191;p13"/>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FAUXELS FROM PEXELS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p:nvPr/>
        </p:nvSpPr>
        <p:spPr>
          <a:xfrm>
            <a:off x="-229800" y="428475"/>
            <a:ext cx="3819847" cy="3338073"/>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97" name="Google Shape;197;p14"/>
          <p:cNvSpPr txBox="1"/>
          <p:nvPr>
            <p:ph type="title"/>
          </p:nvPr>
        </p:nvSpPr>
        <p:spPr>
          <a:xfrm>
            <a:off x="519450" y="1184200"/>
            <a:ext cx="2435100" cy="1723800"/>
          </a:xfrm>
          <a:prstGeom prst="rect">
            <a:avLst/>
          </a:prstGeom>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SzPts val="4300"/>
              <a:buFont typeface="Arial"/>
              <a:buNone/>
            </a:pPr>
            <a:r>
              <a:rPr lang="en"/>
              <a:t>Schedule Meetings and Be Prepared</a:t>
            </a:r>
            <a:endParaRPr/>
          </a:p>
        </p:txBody>
      </p:sp>
      <p:sp>
        <p:nvSpPr>
          <p:cNvPr id="198" name="Google Shape;198;p14"/>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99" name="Google Shape;199;p14"/>
          <p:cNvSpPr txBox="1"/>
          <p:nvPr>
            <p:ph idx="2" type="subTitle"/>
          </p:nvPr>
        </p:nvSpPr>
        <p:spPr>
          <a:xfrm>
            <a:off x="608857" y="3926050"/>
            <a:ext cx="3294300" cy="2001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SCHEDULE MEETINGS</a:t>
            </a:r>
            <a:endParaRPr/>
          </a:p>
        </p:txBody>
      </p:sp>
      <p:sp>
        <p:nvSpPr>
          <p:cNvPr id="200" name="Google Shape;200;p14"/>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COTTONBRO FROM PEXELS</a:t>
            </a:r>
            <a:endParaRPr/>
          </a:p>
        </p:txBody>
      </p:sp>
      <p:sp>
        <p:nvSpPr>
          <p:cNvPr id="201" name="Google Shape;201;p14"/>
          <p:cNvSpPr txBox="1"/>
          <p:nvPr>
            <p:ph idx="7" type="subTitle"/>
          </p:nvPr>
        </p:nvSpPr>
        <p:spPr>
          <a:xfrm>
            <a:off x="608850" y="4282575"/>
            <a:ext cx="3239700" cy="800400"/>
          </a:xfrm>
          <a:prstGeom prst="rect">
            <a:avLst/>
          </a:prstGeom>
        </p:spPr>
        <p:txBody>
          <a:bodyPr anchorCtr="0" anchor="t" bIns="0" lIns="0" spcFirstLastPara="1" rIns="0" wrap="square" tIns="0">
            <a:spAutoFit/>
          </a:bodyPr>
          <a:lstStyle/>
          <a:p>
            <a:pPr indent="-219709" lvl="0" marL="137160" rtl="0" algn="l">
              <a:spcBef>
                <a:spcPts val="0"/>
              </a:spcBef>
              <a:spcAft>
                <a:spcPts val="0"/>
              </a:spcAft>
              <a:buSzPts val="1300"/>
              <a:buChar char="●"/>
            </a:pPr>
            <a:r>
              <a:rPr lang="en"/>
              <a:t>Meet with policymakers at critical short-term windows of opportunity</a:t>
            </a:r>
            <a:endParaRPr/>
          </a:p>
          <a:p>
            <a:pPr indent="-219709" lvl="0" marL="137160" rtl="0" algn="l">
              <a:spcBef>
                <a:spcPts val="0"/>
              </a:spcBef>
              <a:spcAft>
                <a:spcPts val="0"/>
              </a:spcAft>
              <a:buSzPts val="1300"/>
              <a:buChar char="●"/>
            </a:pPr>
            <a:r>
              <a:rPr lang="en"/>
              <a:t>Meet with policymakers regularly to build long-term priorities</a:t>
            </a:r>
            <a:endParaRPr/>
          </a:p>
        </p:txBody>
      </p:sp>
      <p:sp>
        <p:nvSpPr>
          <p:cNvPr id="202" name="Google Shape;202;p14"/>
          <p:cNvSpPr txBox="1"/>
          <p:nvPr>
            <p:ph idx="2" type="subTitle"/>
          </p:nvPr>
        </p:nvSpPr>
        <p:spPr>
          <a:xfrm>
            <a:off x="4177238" y="1229854"/>
            <a:ext cx="3294300" cy="2001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BE PREPARED</a:t>
            </a:r>
            <a:endParaRPr/>
          </a:p>
        </p:txBody>
      </p:sp>
      <p:sp>
        <p:nvSpPr>
          <p:cNvPr id="203" name="Google Shape;203;p14"/>
          <p:cNvSpPr txBox="1"/>
          <p:nvPr>
            <p:ph idx="7" type="subTitle"/>
          </p:nvPr>
        </p:nvSpPr>
        <p:spPr>
          <a:xfrm>
            <a:off x="4177231" y="1562223"/>
            <a:ext cx="3294300" cy="1000500"/>
          </a:xfrm>
          <a:prstGeom prst="rect">
            <a:avLst/>
          </a:prstGeom>
        </p:spPr>
        <p:txBody>
          <a:bodyPr anchorCtr="0" anchor="t" bIns="0" lIns="0" spcFirstLastPara="1" rIns="0" wrap="square" tIns="0">
            <a:spAutoFit/>
          </a:bodyPr>
          <a:lstStyle/>
          <a:p>
            <a:pPr indent="-219709" lvl="0" marL="137160" rtl="0" algn="l">
              <a:spcBef>
                <a:spcPts val="0"/>
              </a:spcBef>
              <a:spcAft>
                <a:spcPts val="0"/>
              </a:spcAft>
              <a:buSzPts val="1300"/>
              <a:buChar char="●"/>
            </a:pPr>
            <a:r>
              <a:rPr lang="en"/>
              <a:t>Research policymakers before meeting with them</a:t>
            </a:r>
            <a:endParaRPr/>
          </a:p>
          <a:p>
            <a:pPr indent="-219709" lvl="0" marL="137160" rtl="0" algn="l">
              <a:spcBef>
                <a:spcPts val="0"/>
              </a:spcBef>
              <a:spcAft>
                <a:spcPts val="0"/>
              </a:spcAft>
              <a:buSzPts val="1300"/>
              <a:buChar char="●"/>
            </a:pPr>
            <a:r>
              <a:rPr lang="en"/>
              <a:t>Prepare talking points (and stories)</a:t>
            </a:r>
            <a:endParaRPr/>
          </a:p>
          <a:p>
            <a:pPr indent="-219709" lvl="0" marL="137160" rtl="0" algn="l">
              <a:spcBef>
                <a:spcPts val="0"/>
              </a:spcBef>
              <a:spcAft>
                <a:spcPts val="0"/>
              </a:spcAft>
              <a:buSzPts val="1300"/>
              <a:buChar char="●"/>
            </a:pPr>
            <a:r>
              <a:rPr lang="en"/>
              <a:t>Create and bring a leave-behind document with your contact information. </a:t>
            </a:r>
            <a:endParaRPr/>
          </a:p>
        </p:txBody>
      </p:sp>
      <p:pic>
        <p:nvPicPr>
          <p:cNvPr id="204" name="Google Shape;204;p14"/>
          <p:cNvPicPr preferRelativeResize="0"/>
          <p:nvPr/>
        </p:nvPicPr>
        <p:blipFill rotWithShape="1">
          <a:blip r:embed="rId3">
            <a:alphaModFix/>
          </a:blip>
          <a:srcRect b="0" l="9" r="9" t="0"/>
          <a:stretch/>
        </p:blipFill>
        <p:spPr>
          <a:xfrm>
            <a:off x="4114074" y="2894833"/>
            <a:ext cx="3294300" cy="2196193"/>
          </a:xfrm>
          <a:prstGeom prst="rect">
            <a:avLst/>
          </a:prstGeom>
          <a:noFill/>
          <a:ln>
            <a:noFill/>
          </a:ln>
        </p:spPr>
      </p:pic>
      <p:pic>
        <p:nvPicPr>
          <p:cNvPr id="205" name="Google Shape;205;p14"/>
          <p:cNvPicPr preferRelativeResize="0"/>
          <p:nvPr/>
        </p:nvPicPr>
        <p:blipFill rotWithShape="1">
          <a:blip r:embed="rId4">
            <a:alphaModFix/>
          </a:blip>
          <a:srcRect b="0" l="23171" r="0" t="0"/>
          <a:stretch/>
        </p:blipFill>
        <p:spPr>
          <a:xfrm>
            <a:off x="519456" y="2940709"/>
            <a:ext cx="2068550" cy="20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15"/>
          <p:cNvPicPr preferRelativeResize="0"/>
          <p:nvPr/>
        </p:nvPicPr>
        <p:blipFill rotWithShape="1">
          <a:blip r:embed="rId3">
            <a:alphaModFix/>
          </a:blip>
          <a:srcRect b="602" l="0" r="0" t="612"/>
          <a:stretch/>
        </p:blipFill>
        <p:spPr>
          <a:xfrm>
            <a:off x="212425" y="434775"/>
            <a:ext cx="7606349" cy="5007851"/>
          </a:xfrm>
          <a:prstGeom prst="rect">
            <a:avLst/>
          </a:prstGeom>
          <a:noFill/>
          <a:ln>
            <a:noFill/>
          </a:ln>
        </p:spPr>
      </p:pic>
      <p:sp>
        <p:nvSpPr>
          <p:cNvPr id="211" name="Google Shape;211;p15"/>
          <p:cNvSpPr/>
          <p:nvPr/>
        </p:nvSpPr>
        <p:spPr>
          <a:xfrm flipH="1">
            <a:off x="4252002" y="428475"/>
            <a:ext cx="3765472" cy="3290556"/>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12" name="Google Shape;212;p15"/>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13" name="Google Shape;213;p15"/>
          <p:cNvSpPr txBox="1"/>
          <p:nvPr>
            <p:ph type="title"/>
          </p:nvPr>
        </p:nvSpPr>
        <p:spPr>
          <a:xfrm>
            <a:off x="3715925" y="1308673"/>
            <a:ext cx="3695700" cy="812700"/>
          </a:xfrm>
          <a:prstGeom prst="rect">
            <a:avLst/>
          </a:prstGeom>
        </p:spPr>
        <p:txBody>
          <a:bodyPr anchorCtr="0" anchor="t" bIns="0" lIns="0" spcFirstLastPara="1" rIns="0" wrap="square" tIns="0">
            <a:spAutoFit/>
          </a:bodyPr>
          <a:lstStyle/>
          <a:p>
            <a:pPr indent="0" lvl="0" marL="0" rtl="0" algn="r">
              <a:lnSpc>
                <a:spcPct val="80000"/>
              </a:lnSpc>
              <a:spcBef>
                <a:spcPts val="0"/>
              </a:spcBef>
              <a:spcAft>
                <a:spcPts val="0"/>
              </a:spcAft>
              <a:buClr>
                <a:schemeClr val="dk1"/>
              </a:buClr>
              <a:buSzPts val="6400"/>
              <a:buFont typeface="Arial"/>
              <a:buNone/>
            </a:pPr>
            <a:r>
              <a:rPr lang="en" sz="3300">
                <a:solidFill>
                  <a:srgbClr val="3F51F5"/>
                </a:solidFill>
              </a:rPr>
              <a:t>Effective Presentations</a:t>
            </a:r>
            <a:endParaRPr sz="3300">
              <a:solidFill>
                <a:srgbClr val="3F51F5"/>
              </a:solidFill>
            </a:endParaRPr>
          </a:p>
        </p:txBody>
      </p:sp>
      <p:pic>
        <p:nvPicPr>
          <p:cNvPr id="214" name="Google Shape;214;p15"/>
          <p:cNvPicPr preferRelativeResize="0"/>
          <p:nvPr/>
        </p:nvPicPr>
        <p:blipFill rotWithShape="1">
          <a:blip r:embed="rId4">
            <a:alphaModFix/>
          </a:blip>
          <a:srcRect b="0" l="23171" r="0" t="0"/>
          <a:stretch/>
        </p:blipFill>
        <p:spPr>
          <a:xfrm flipH="1">
            <a:off x="5343081" y="2234964"/>
            <a:ext cx="2068550" cy="200100"/>
          </a:xfrm>
          <a:prstGeom prst="rect">
            <a:avLst/>
          </a:prstGeom>
          <a:noFill/>
          <a:ln>
            <a:noFill/>
          </a:ln>
        </p:spPr>
      </p:pic>
      <p:sp>
        <p:nvSpPr>
          <p:cNvPr id="215" name="Google Shape;215;p1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16" name="Google Shape;216;p15"/>
          <p:cNvSpPr txBox="1"/>
          <p:nvPr>
            <p:ph idx="12" type="sldNum"/>
          </p:nvPr>
        </p:nvSpPr>
        <p:spPr>
          <a:xfrm>
            <a:off x="7511283" y="2740600"/>
            <a:ext cx="3990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217" name="Google Shape;217;p15"/>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DARLENE ALDERSON ON PEXELS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85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