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3" r:id="rId1"/>
  </p:sldMasterIdLst>
  <p:notesMasterIdLst>
    <p:notesMasterId r:id="rId41"/>
  </p:notesMasterIdLst>
  <p:handoutMasterIdLst>
    <p:handoutMasterId r:id="rId42"/>
  </p:handoutMasterIdLst>
  <p:sldIdLst>
    <p:sldId id="357" r:id="rId2"/>
    <p:sldId id="406" r:id="rId3"/>
    <p:sldId id="413" r:id="rId4"/>
    <p:sldId id="374" r:id="rId5"/>
    <p:sldId id="375" r:id="rId6"/>
    <p:sldId id="376" r:id="rId7"/>
    <p:sldId id="377" r:id="rId8"/>
    <p:sldId id="378" r:id="rId9"/>
    <p:sldId id="379" r:id="rId10"/>
    <p:sldId id="380" r:id="rId11"/>
    <p:sldId id="382" r:id="rId12"/>
    <p:sldId id="383" r:id="rId13"/>
    <p:sldId id="384" r:id="rId14"/>
    <p:sldId id="385" r:id="rId15"/>
    <p:sldId id="386" r:id="rId16"/>
    <p:sldId id="387" r:id="rId17"/>
    <p:sldId id="388" r:id="rId18"/>
    <p:sldId id="392" r:id="rId19"/>
    <p:sldId id="409" r:id="rId20"/>
    <p:sldId id="412" r:id="rId21"/>
    <p:sldId id="390" r:id="rId22"/>
    <p:sldId id="391" r:id="rId23"/>
    <p:sldId id="393" r:id="rId24"/>
    <p:sldId id="408" r:id="rId25"/>
    <p:sldId id="411" r:id="rId26"/>
    <p:sldId id="395" r:id="rId27"/>
    <p:sldId id="396" r:id="rId28"/>
    <p:sldId id="373" r:id="rId29"/>
    <p:sldId id="341" r:id="rId30"/>
    <p:sldId id="397" r:id="rId31"/>
    <p:sldId id="398" r:id="rId32"/>
    <p:sldId id="399" r:id="rId33"/>
    <p:sldId id="400" r:id="rId34"/>
    <p:sldId id="401" r:id="rId35"/>
    <p:sldId id="402" r:id="rId36"/>
    <p:sldId id="403" r:id="rId37"/>
    <p:sldId id="404" r:id="rId38"/>
    <p:sldId id="405" r:id="rId39"/>
    <p:sldId id="362" r:id="rId40"/>
  </p:sldIdLst>
  <p:sldSz cx="9144000" cy="6858000" type="screen4x3"/>
  <p:notesSz cx="6881813" cy="9296400"/>
  <p:custDataLst>
    <p:tags r:id="rId43"/>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2" pos="576">
          <p15:clr>
            <a:srgbClr val="A4A3A4"/>
          </p15:clr>
        </p15:guide>
        <p15:guide id="3" orient="horz">
          <p15:clr>
            <a:srgbClr val="A4A3A4"/>
          </p15:clr>
        </p15:guide>
        <p15:guide id="4" pos="552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ncy Matuszak" initials="NM" lastIdx="3" clrIdx="0">
    <p:extLst>
      <p:ext uri="{19B8F6BF-5375-455C-9EA6-DF929625EA0E}">
        <p15:presenceInfo xmlns:p15="http://schemas.microsoft.com/office/powerpoint/2012/main" userId="S::nmatuszak@prb.org::3c83d526-a862-4f4f-a14f-0ef36bbe7c1d" providerId="AD"/>
      </p:ext>
    </p:extLst>
  </p:cmAuthor>
  <p:cmAuthor id="2" name="Paola Scommegna" initials="PS" lastIdx="11" clrIdx="1">
    <p:extLst>
      <p:ext uri="{19B8F6BF-5375-455C-9EA6-DF929625EA0E}">
        <p15:presenceInfo xmlns:p15="http://schemas.microsoft.com/office/powerpoint/2012/main" userId="S::pscommegna@prb.org::f1d995af-3b90-4d29-95a4-f73cf6bb59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7073"/>
    <a:srgbClr val="E96D1F"/>
    <a:srgbClr val="0087D2"/>
    <a:srgbClr val="265E9E"/>
    <a:srgbClr val="FFFFFF"/>
    <a:srgbClr val="007BC0"/>
    <a:srgbClr val="6DCBFF"/>
    <a:srgbClr val="2375BB"/>
    <a:srgbClr val="F3FBFF"/>
    <a:srgbClr val="E5F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2" autoAdjust="0"/>
    <p:restoredTop sz="91277" autoAdjust="0"/>
  </p:normalViewPr>
  <p:slideViewPr>
    <p:cSldViewPr>
      <p:cViewPr varScale="1">
        <p:scale>
          <a:sx n="72" d="100"/>
          <a:sy n="72" d="100"/>
        </p:scale>
        <p:origin x="1230" y="54"/>
      </p:cViewPr>
      <p:guideLst>
        <p:guide pos="576"/>
        <p:guide orient="horz"/>
        <p:guide pos="5520"/>
      </p:guideLst>
    </p:cSldViewPr>
  </p:slideViewPr>
  <p:outlineViewPr>
    <p:cViewPr>
      <p:scale>
        <a:sx n="33" d="100"/>
        <a:sy n="33" d="100"/>
      </p:scale>
      <p:origin x="0" y="222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2148" y="102"/>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1" y="0"/>
            <a:ext cx="2982913" cy="465138"/>
          </a:xfrm>
          <a:prstGeom prst="rect">
            <a:avLst/>
          </a:prstGeom>
          <a:noFill/>
          <a:ln>
            <a:noFill/>
          </a:ln>
        </p:spPr>
        <p:txBody>
          <a:bodyPr vert="horz" wrap="square" lIns="92446" tIns="46223" rIns="92446" bIns="46223" numCol="1" anchor="t" anchorCtr="0" compatLnSpc="1">
            <a:prstTxWarp prst="textNoShape">
              <a:avLst/>
            </a:prstTxWarp>
          </a:bodyPr>
          <a:lstStyle>
            <a:lvl1pPr defTabSz="923925" eaLnBrk="0" hangingPunct="0">
              <a:defRPr sz="1200">
                <a:ea typeface="ＭＳ Ｐゴシック" charset="-128"/>
                <a:cs typeface="+mn-cs"/>
              </a:defRPr>
            </a:lvl1pPr>
          </a:lstStyle>
          <a:p>
            <a:pPr>
              <a:defRPr/>
            </a:pPr>
            <a:endParaRPr lang="en-US" dirty="0"/>
          </a:p>
        </p:txBody>
      </p:sp>
      <p:sp>
        <p:nvSpPr>
          <p:cNvPr id="1027" name="Rectangle 3"/>
          <p:cNvSpPr>
            <a:spLocks noGrp="1" noChangeArrowheads="1"/>
          </p:cNvSpPr>
          <p:nvPr>
            <p:ph type="dt" sz="quarter" idx="1"/>
          </p:nvPr>
        </p:nvSpPr>
        <p:spPr bwMode="auto">
          <a:xfrm>
            <a:off x="3900489" y="0"/>
            <a:ext cx="2981325" cy="465138"/>
          </a:xfrm>
          <a:prstGeom prst="rect">
            <a:avLst/>
          </a:prstGeom>
          <a:noFill/>
          <a:ln>
            <a:noFill/>
          </a:ln>
        </p:spPr>
        <p:txBody>
          <a:bodyPr vert="horz" wrap="square" lIns="92446" tIns="46223" rIns="92446" bIns="46223" numCol="1" anchor="t" anchorCtr="0" compatLnSpc="1">
            <a:prstTxWarp prst="textNoShape">
              <a:avLst/>
            </a:prstTxWarp>
          </a:bodyPr>
          <a:lstStyle>
            <a:lvl1pPr algn="r" defTabSz="923925" eaLnBrk="0" hangingPunct="0">
              <a:defRPr sz="1200">
                <a:ea typeface="ＭＳ Ｐゴシック" charset="-128"/>
                <a:cs typeface="+mn-cs"/>
              </a:defRPr>
            </a:lvl1pPr>
          </a:lstStyle>
          <a:p>
            <a:pPr>
              <a:defRPr/>
            </a:pPr>
            <a:endParaRPr lang="en-US" dirty="0"/>
          </a:p>
        </p:txBody>
      </p:sp>
      <p:sp>
        <p:nvSpPr>
          <p:cNvPr id="1028" name="Rectangle 4"/>
          <p:cNvSpPr>
            <a:spLocks noGrp="1" noChangeArrowheads="1"/>
          </p:cNvSpPr>
          <p:nvPr>
            <p:ph type="ftr" sz="quarter" idx="2"/>
          </p:nvPr>
        </p:nvSpPr>
        <p:spPr bwMode="auto">
          <a:xfrm>
            <a:off x="1" y="8831265"/>
            <a:ext cx="2982913" cy="465137"/>
          </a:xfrm>
          <a:prstGeom prst="rect">
            <a:avLst/>
          </a:prstGeom>
          <a:noFill/>
          <a:ln>
            <a:noFill/>
          </a:ln>
        </p:spPr>
        <p:txBody>
          <a:bodyPr vert="horz" wrap="square" lIns="92446" tIns="46223" rIns="92446" bIns="46223" numCol="1" anchor="b" anchorCtr="0" compatLnSpc="1">
            <a:prstTxWarp prst="textNoShape">
              <a:avLst/>
            </a:prstTxWarp>
          </a:bodyPr>
          <a:lstStyle>
            <a:lvl1pPr defTabSz="923925" eaLnBrk="0" hangingPunct="0">
              <a:defRPr sz="1200">
                <a:ea typeface="ＭＳ Ｐゴシック" charset="-128"/>
                <a:cs typeface="+mn-cs"/>
              </a:defRPr>
            </a:lvl1pPr>
          </a:lstStyle>
          <a:p>
            <a:pPr>
              <a:defRPr/>
            </a:pPr>
            <a:endParaRPr lang="en-US" dirty="0"/>
          </a:p>
        </p:txBody>
      </p:sp>
      <p:sp>
        <p:nvSpPr>
          <p:cNvPr id="1029" name="Rectangle 5"/>
          <p:cNvSpPr>
            <a:spLocks noGrp="1" noChangeArrowheads="1"/>
          </p:cNvSpPr>
          <p:nvPr>
            <p:ph type="sldNum" sz="quarter" idx="3"/>
          </p:nvPr>
        </p:nvSpPr>
        <p:spPr bwMode="auto">
          <a:xfrm>
            <a:off x="3900489" y="8831265"/>
            <a:ext cx="2981325" cy="465137"/>
          </a:xfrm>
          <a:prstGeom prst="rect">
            <a:avLst/>
          </a:prstGeom>
          <a:noFill/>
          <a:ln>
            <a:noFill/>
          </a:ln>
        </p:spPr>
        <p:txBody>
          <a:bodyPr vert="horz" wrap="square" lIns="92446" tIns="46223" rIns="92446" bIns="46223" numCol="1" anchor="b" anchorCtr="0" compatLnSpc="1">
            <a:prstTxWarp prst="textNoShape">
              <a:avLst/>
            </a:prstTxWarp>
          </a:bodyPr>
          <a:lstStyle>
            <a:lvl1pPr algn="r" defTabSz="923925" eaLnBrk="0" hangingPunct="0">
              <a:defRPr sz="1200">
                <a:ea typeface="ＭＳ Ｐゴシック" charset="-128"/>
                <a:cs typeface="+mn-cs"/>
              </a:defRPr>
            </a:lvl1pPr>
          </a:lstStyle>
          <a:p>
            <a:pPr>
              <a:defRPr/>
            </a:pPr>
            <a:fld id="{86B331E5-0968-4AEF-92A4-80ACF7B5DF42}" type="slidenum">
              <a:rPr lang="en-US"/>
              <a:pPr>
                <a:defRPr/>
              </a:pPr>
              <a:t>‹#›</a:t>
            </a:fld>
            <a:endParaRPr lang="en-US" dirty="0"/>
          </a:p>
        </p:txBody>
      </p:sp>
    </p:spTree>
    <p:extLst>
      <p:ext uri="{BB962C8B-B14F-4D97-AF65-F5344CB8AC3E}">
        <p14:creationId xmlns:p14="http://schemas.microsoft.com/office/powerpoint/2010/main" val="3829790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1" y="0"/>
            <a:ext cx="2982913" cy="465138"/>
          </a:xfrm>
          <a:prstGeom prst="rect">
            <a:avLst/>
          </a:prstGeom>
          <a:noFill/>
          <a:ln>
            <a:noFill/>
          </a:ln>
        </p:spPr>
        <p:txBody>
          <a:bodyPr vert="horz" wrap="square" lIns="92446" tIns="46223" rIns="92446" bIns="46223" numCol="1" anchor="t" anchorCtr="0" compatLnSpc="1">
            <a:prstTxWarp prst="textNoShape">
              <a:avLst/>
            </a:prstTxWarp>
          </a:bodyPr>
          <a:lstStyle>
            <a:lvl1pPr defTabSz="923925" eaLnBrk="0" hangingPunct="0">
              <a:defRPr sz="1200">
                <a:ea typeface="ＭＳ Ｐゴシック" charset="-128"/>
                <a:cs typeface="+mn-cs"/>
              </a:defRPr>
            </a:lvl1pPr>
          </a:lstStyle>
          <a:p>
            <a:pPr>
              <a:defRPr/>
            </a:pPr>
            <a:endParaRPr lang="en-US" dirty="0"/>
          </a:p>
        </p:txBody>
      </p:sp>
      <p:sp>
        <p:nvSpPr>
          <p:cNvPr id="79875" name="Rectangle 3"/>
          <p:cNvSpPr>
            <a:spLocks noGrp="1" noChangeArrowheads="1"/>
          </p:cNvSpPr>
          <p:nvPr>
            <p:ph type="dt" idx="1"/>
          </p:nvPr>
        </p:nvSpPr>
        <p:spPr bwMode="auto">
          <a:xfrm>
            <a:off x="3900489" y="0"/>
            <a:ext cx="2981325" cy="465138"/>
          </a:xfrm>
          <a:prstGeom prst="rect">
            <a:avLst/>
          </a:prstGeom>
          <a:noFill/>
          <a:ln>
            <a:noFill/>
          </a:ln>
        </p:spPr>
        <p:txBody>
          <a:bodyPr vert="horz" wrap="square" lIns="92446" tIns="46223" rIns="92446" bIns="46223" numCol="1" anchor="t" anchorCtr="0" compatLnSpc="1">
            <a:prstTxWarp prst="textNoShape">
              <a:avLst/>
            </a:prstTxWarp>
          </a:bodyPr>
          <a:lstStyle>
            <a:lvl1pPr algn="r" defTabSz="923925" eaLnBrk="0" hangingPunct="0">
              <a:defRPr sz="1200">
                <a:ea typeface="ＭＳ Ｐゴシック" charset="-128"/>
                <a:cs typeface="+mn-cs"/>
              </a:defRPr>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p:spPr>
      </p:sp>
      <p:sp>
        <p:nvSpPr>
          <p:cNvPr id="79877" name="Rectangle 5"/>
          <p:cNvSpPr>
            <a:spLocks noGrp="1" noChangeArrowheads="1"/>
          </p:cNvSpPr>
          <p:nvPr>
            <p:ph type="body" sz="quarter" idx="3"/>
          </p:nvPr>
        </p:nvSpPr>
        <p:spPr bwMode="auto">
          <a:xfrm>
            <a:off x="917576" y="4416427"/>
            <a:ext cx="5046663" cy="4183063"/>
          </a:xfrm>
          <a:prstGeom prst="rect">
            <a:avLst/>
          </a:prstGeom>
          <a:noFill/>
          <a:ln>
            <a:noFill/>
          </a:ln>
        </p:spPr>
        <p:txBody>
          <a:bodyPr vert="horz" wrap="square" lIns="92446" tIns="46223" rIns="92446" bIns="462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9878" name="Rectangle 6"/>
          <p:cNvSpPr>
            <a:spLocks noGrp="1" noChangeArrowheads="1"/>
          </p:cNvSpPr>
          <p:nvPr>
            <p:ph type="ftr" sz="quarter" idx="4"/>
          </p:nvPr>
        </p:nvSpPr>
        <p:spPr bwMode="auto">
          <a:xfrm>
            <a:off x="1" y="8831265"/>
            <a:ext cx="2982913" cy="465137"/>
          </a:xfrm>
          <a:prstGeom prst="rect">
            <a:avLst/>
          </a:prstGeom>
          <a:noFill/>
          <a:ln>
            <a:noFill/>
          </a:ln>
        </p:spPr>
        <p:txBody>
          <a:bodyPr vert="horz" wrap="square" lIns="92446" tIns="46223" rIns="92446" bIns="46223" numCol="1" anchor="b" anchorCtr="0" compatLnSpc="1">
            <a:prstTxWarp prst="textNoShape">
              <a:avLst/>
            </a:prstTxWarp>
          </a:bodyPr>
          <a:lstStyle>
            <a:lvl1pPr defTabSz="923925" eaLnBrk="0" hangingPunct="0">
              <a:defRPr sz="1200">
                <a:ea typeface="ＭＳ Ｐゴシック" charset="-128"/>
                <a:cs typeface="+mn-cs"/>
              </a:defRPr>
            </a:lvl1pPr>
          </a:lstStyle>
          <a:p>
            <a:pPr>
              <a:defRPr/>
            </a:pPr>
            <a:endParaRPr lang="en-US" dirty="0"/>
          </a:p>
        </p:txBody>
      </p:sp>
      <p:sp>
        <p:nvSpPr>
          <p:cNvPr id="79879" name="Rectangle 7"/>
          <p:cNvSpPr>
            <a:spLocks noGrp="1" noChangeArrowheads="1"/>
          </p:cNvSpPr>
          <p:nvPr>
            <p:ph type="sldNum" sz="quarter" idx="5"/>
          </p:nvPr>
        </p:nvSpPr>
        <p:spPr bwMode="auto">
          <a:xfrm>
            <a:off x="3900489" y="8831265"/>
            <a:ext cx="2981325" cy="465137"/>
          </a:xfrm>
          <a:prstGeom prst="rect">
            <a:avLst/>
          </a:prstGeom>
          <a:noFill/>
          <a:ln>
            <a:noFill/>
          </a:ln>
        </p:spPr>
        <p:txBody>
          <a:bodyPr vert="horz" wrap="square" lIns="92446" tIns="46223" rIns="92446" bIns="46223" numCol="1" anchor="b" anchorCtr="0" compatLnSpc="1">
            <a:prstTxWarp prst="textNoShape">
              <a:avLst/>
            </a:prstTxWarp>
          </a:bodyPr>
          <a:lstStyle>
            <a:lvl1pPr algn="r" defTabSz="923925" eaLnBrk="0" hangingPunct="0">
              <a:defRPr sz="1200">
                <a:ea typeface="ＭＳ Ｐゴシック" charset="-128"/>
                <a:cs typeface="+mn-cs"/>
              </a:defRPr>
            </a:lvl1pPr>
          </a:lstStyle>
          <a:p>
            <a:pPr>
              <a:defRPr/>
            </a:pPr>
            <a:fld id="{96FBA243-26B8-481D-8325-B438EAAEE84C}" type="slidenum">
              <a:rPr lang="en-US"/>
              <a:pPr>
                <a:defRPr/>
              </a:pPr>
              <a:t>‹#›</a:t>
            </a:fld>
            <a:endParaRPr lang="en-US" dirty="0"/>
          </a:p>
        </p:txBody>
      </p:sp>
    </p:spTree>
    <p:extLst>
      <p:ext uri="{BB962C8B-B14F-4D97-AF65-F5344CB8AC3E}">
        <p14:creationId xmlns:p14="http://schemas.microsoft.com/office/powerpoint/2010/main" val="1643807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4" name="Picture 84" descr="titlepagebg_solidblue"/>
          <p:cNvPicPr>
            <a:picLocks noChangeAspect="1" noChangeArrowheads="1"/>
          </p:cNvPicPr>
          <p:nvPr userDrawn="1"/>
        </p:nvPicPr>
        <p:blipFill>
          <a:blip r:embed="rId3"/>
          <a:srcRect/>
          <a:stretch>
            <a:fillRect/>
          </a:stretch>
        </p:blipFill>
        <p:spPr bwMode="auto">
          <a:xfrm>
            <a:off x="0" y="0"/>
            <a:ext cx="9148763" cy="6888163"/>
          </a:xfrm>
          <a:prstGeom prst="rect">
            <a:avLst/>
          </a:prstGeom>
          <a:noFill/>
          <a:ln w="9525">
            <a:noFill/>
            <a:miter lim="800000"/>
            <a:headEnd/>
            <a:tailEnd/>
          </a:ln>
        </p:spPr>
      </p:pic>
      <p:sp>
        <p:nvSpPr>
          <p:cNvPr id="77909" name="Rectangle 85"/>
          <p:cNvSpPr>
            <a:spLocks noGrp="1" noChangeArrowheads="1"/>
          </p:cNvSpPr>
          <p:nvPr>
            <p:ph type="ctrTitle" sz="quarter" hasCustomPrompt="1"/>
          </p:nvPr>
        </p:nvSpPr>
        <p:spPr>
          <a:xfrm>
            <a:off x="838200" y="3378422"/>
            <a:ext cx="6248400" cy="583978"/>
          </a:xfrm>
        </p:spPr>
        <p:txBody>
          <a:bodyPr anchor="b"/>
          <a:lstStyle>
            <a:lvl1pPr>
              <a:defRPr sz="4000" spc="300">
                <a:solidFill>
                  <a:schemeClr val="tx1"/>
                </a:solidFill>
              </a:defRPr>
            </a:lvl1pPr>
          </a:lstStyle>
          <a:p>
            <a:pPr lvl="0"/>
            <a:r>
              <a:rPr lang="en-US" noProof="0" dirty="0"/>
              <a:t>CLICK TO EDIT</a:t>
            </a:r>
          </a:p>
        </p:txBody>
      </p:sp>
      <p:sp>
        <p:nvSpPr>
          <p:cNvPr id="77910" name="Rectangle 86"/>
          <p:cNvSpPr>
            <a:spLocks noGrp="1" noChangeArrowheads="1"/>
          </p:cNvSpPr>
          <p:nvPr>
            <p:ph type="subTitle" sz="quarter" idx="1" hasCustomPrompt="1"/>
          </p:nvPr>
        </p:nvSpPr>
        <p:spPr>
          <a:xfrm>
            <a:off x="838200" y="3886200"/>
            <a:ext cx="7552848" cy="879212"/>
          </a:xfrm>
        </p:spPr>
        <p:txBody>
          <a:bodyPr/>
          <a:lstStyle>
            <a:lvl1pPr marL="0" indent="0">
              <a:buFont typeface="Wingdings" pitchFamily="2" charset="2"/>
              <a:buNone/>
              <a:defRPr sz="6200" b="1" spc="300">
                <a:solidFill>
                  <a:schemeClr val="accent5"/>
                </a:solidFill>
                <a:latin typeface="+mj-lt"/>
              </a:defRPr>
            </a:lvl1pPr>
          </a:lstStyle>
          <a:p>
            <a:pPr lvl="0"/>
            <a:r>
              <a:rPr lang="en-US" noProof="0" dirty="0"/>
              <a:t>CLICK TO EDIT</a:t>
            </a:r>
          </a:p>
        </p:txBody>
      </p:sp>
      <p:sp>
        <p:nvSpPr>
          <p:cNvPr id="10" name="Rectangle 9"/>
          <p:cNvSpPr/>
          <p:nvPr userDrawn="1"/>
        </p:nvSpPr>
        <p:spPr>
          <a:xfrm>
            <a:off x="3962400" y="5996408"/>
            <a:ext cx="4428648" cy="307777"/>
          </a:xfrm>
          <a:prstGeom prst="rect">
            <a:avLst/>
          </a:prstGeom>
        </p:spPr>
        <p:txBody>
          <a:bodyPr wrap="none">
            <a:spAutoFit/>
          </a:bodyPr>
          <a:lstStyle/>
          <a:p>
            <a:r>
              <a:rPr lang="en-US" sz="1400" dirty="0">
                <a:solidFill>
                  <a:schemeClr val="accent1"/>
                </a:solidFill>
              </a:rPr>
              <a:t>POPULATION REFERENCE BUREAU | www.prb.org</a:t>
            </a:r>
          </a:p>
        </p:txBody>
      </p:sp>
      <p:sp>
        <p:nvSpPr>
          <p:cNvPr id="8" name="Text Placeholder 7"/>
          <p:cNvSpPr>
            <a:spLocks noGrp="1"/>
          </p:cNvSpPr>
          <p:nvPr>
            <p:ph type="body" sz="quarter" idx="10" hasCustomPrompt="1"/>
          </p:nvPr>
        </p:nvSpPr>
        <p:spPr>
          <a:xfrm>
            <a:off x="838200" y="5412430"/>
            <a:ext cx="4724400" cy="457200"/>
          </a:xfrm>
        </p:spPr>
        <p:txBody>
          <a:bodyPr/>
          <a:lstStyle>
            <a:lvl1pPr marL="0" indent="0" algn="l">
              <a:buNone/>
              <a:defRPr sz="2400" b="0">
                <a:solidFill>
                  <a:srgbClr val="FFFFFF"/>
                </a:solidFill>
                <a:latin typeface="Arial" panose="020B0604020202020204" pitchFamily="34" charset="0"/>
                <a:cs typeface="Arial" panose="020B0604020202020204" pitchFamily="34" charset="0"/>
              </a:defRPr>
            </a:lvl1pPr>
          </a:lstStyle>
          <a:p>
            <a:pPr lvl="0"/>
            <a:r>
              <a:rPr lang="en-US" dirty="0"/>
              <a:t>PRESENTERS: Your Name</a:t>
            </a:r>
          </a:p>
        </p:txBody>
      </p:sp>
      <p:sp>
        <p:nvSpPr>
          <p:cNvPr id="9" name="Text Placeholder 7"/>
          <p:cNvSpPr>
            <a:spLocks noGrp="1"/>
          </p:cNvSpPr>
          <p:nvPr>
            <p:ph type="body" sz="quarter" idx="11" hasCustomPrompt="1"/>
          </p:nvPr>
        </p:nvSpPr>
        <p:spPr>
          <a:xfrm>
            <a:off x="838200" y="5996408"/>
            <a:ext cx="3048000" cy="371515"/>
          </a:xfrm>
        </p:spPr>
        <p:txBody>
          <a:bodyPr/>
          <a:lstStyle>
            <a:lvl1pPr marL="0" indent="0" algn="l">
              <a:buNone/>
              <a:defRPr sz="1600" b="1">
                <a:solidFill>
                  <a:srgbClr val="FFFFFF"/>
                </a:solidFill>
                <a:latin typeface="Arial" panose="020B0604020202020204" pitchFamily="34" charset="0"/>
                <a:cs typeface="Arial" panose="020B0604020202020204" pitchFamily="34" charset="0"/>
              </a:defRPr>
            </a:lvl1pPr>
          </a:lstStyle>
          <a:p>
            <a:pPr lvl="0"/>
            <a:r>
              <a:rPr lang="en-US" dirty="0"/>
              <a:t>Date</a:t>
            </a:r>
          </a:p>
        </p:txBody>
      </p:sp>
    </p:spTree>
  </p:cSld>
  <p:clrMapOvr>
    <a:overrideClrMapping bg1="dk2" tx1="lt1" bg2="dk1"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Layout-photo">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0" y="-81"/>
            <a:ext cx="9144000" cy="6858082"/>
          </a:xfrm>
        </p:spPr>
        <p:txBody>
          <a:bodyPr anchor="t"/>
          <a:lstStyle>
            <a:lvl1pPr marL="0" indent="0" algn="ctr">
              <a:buNone/>
              <a:defRPr baseline="0"/>
            </a:lvl1pPr>
          </a:lstStyle>
          <a:p>
            <a:r>
              <a:rPr lang="en-US" dirty="0"/>
              <a:t>(insert picture under gray box layer)</a:t>
            </a:r>
          </a:p>
        </p:txBody>
      </p:sp>
      <p:sp>
        <p:nvSpPr>
          <p:cNvPr id="7" name="Rectangle 6"/>
          <p:cNvSpPr/>
          <p:nvPr userDrawn="1"/>
        </p:nvSpPr>
        <p:spPr bwMode="auto">
          <a:xfrm>
            <a:off x="914400" y="1586031"/>
            <a:ext cx="7315200" cy="3685939"/>
          </a:xfrm>
          <a:prstGeom prst="rect">
            <a:avLst/>
          </a:prstGeom>
          <a:solidFill>
            <a:srgbClr val="007BC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endParaRPr>
          </a:p>
        </p:txBody>
      </p:sp>
      <p:sp>
        <p:nvSpPr>
          <p:cNvPr id="5" name="Rectangle 4"/>
          <p:cNvSpPr/>
          <p:nvPr userDrawn="1"/>
        </p:nvSpPr>
        <p:spPr bwMode="auto">
          <a:xfrm>
            <a:off x="914400" y="1600200"/>
            <a:ext cx="7315200" cy="3657600"/>
          </a:xfrm>
          <a:prstGeom prst="rect">
            <a:avLst/>
          </a:prstGeom>
          <a:noFill/>
          <a:ln w="762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pic>
        <p:nvPicPr>
          <p:cNvPr id="8" name="Picture 7" descr="PRB_LOGO_PowerPoint.png"/>
          <p:cNvPicPr>
            <a:picLocks noChangeAspect="1"/>
          </p:cNvPicPr>
          <p:nvPr userDrawn="1"/>
        </p:nvPicPr>
        <p:blipFill>
          <a:blip r:embed="rId2" cstate="print">
            <a:alphaModFix amt="37000"/>
            <a:extLst>
              <a:ext uri="{28A0092B-C50C-407E-A947-70E740481C1C}">
                <a14:useLocalDpi xmlns:a14="http://schemas.microsoft.com/office/drawing/2010/main" val="0"/>
              </a:ext>
            </a:extLst>
          </a:blip>
          <a:stretch>
            <a:fillRect/>
          </a:stretch>
        </p:blipFill>
        <p:spPr>
          <a:xfrm>
            <a:off x="7855036" y="6153753"/>
            <a:ext cx="950043" cy="457200"/>
          </a:xfrm>
          <a:prstGeom prst="rect">
            <a:avLst/>
          </a:prstGeom>
        </p:spPr>
      </p:pic>
      <p:sp>
        <p:nvSpPr>
          <p:cNvPr id="10" name="Text Placeholder 7"/>
          <p:cNvSpPr>
            <a:spLocks noGrp="1"/>
          </p:cNvSpPr>
          <p:nvPr>
            <p:ph type="body" sz="quarter" idx="10" hasCustomPrompt="1"/>
          </p:nvPr>
        </p:nvSpPr>
        <p:spPr>
          <a:xfrm>
            <a:off x="1002729" y="2286000"/>
            <a:ext cx="7138543" cy="818930"/>
          </a:xfrm>
        </p:spPr>
        <p:txBody>
          <a:bodyPr/>
          <a:lstStyle>
            <a:lvl1pPr marL="0" indent="0" algn="ctr">
              <a:buNone/>
              <a:defRPr sz="5400" b="1" spc="2000" baseline="0">
                <a:solidFill>
                  <a:srgbClr val="FFFFFF"/>
                </a:solidFill>
                <a:latin typeface="Arial" panose="020B0604020202020204" pitchFamily="34" charset="0"/>
                <a:cs typeface="Arial" panose="020B0604020202020204" pitchFamily="34" charset="0"/>
              </a:defRPr>
            </a:lvl1pPr>
          </a:lstStyle>
          <a:p>
            <a:pPr lvl="0"/>
            <a:r>
              <a:rPr lang="en-US" dirty="0"/>
              <a:t>SECTION</a:t>
            </a:r>
          </a:p>
        </p:txBody>
      </p:sp>
      <p:sp>
        <p:nvSpPr>
          <p:cNvPr id="11" name="Text Placeholder 7"/>
          <p:cNvSpPr>
            <a:spLocks noGrp="1"/>
          </p:cNvSpPr>
          <p:nvPr>
            <p:ph type="body" sz="quarter" idx="11" hasCustomPrompt="1"/>
          </p:nvPr>
        </p:nvSpPr>
        <p:spPr>
          <a:xfrm>
            <a:off x="1002729" y="3048000"/>
            <a:ext cx="7138543" cy="1600200"/>
          </a:xfrm>
        </p:spPr>
        <p:txBody>
          <a:bodyPr/>
          <a:lstStyle>
            <a:lvl1pPr marL="0" indent="0" algn="ctr">
              <a:buNone/>
              <a:defRPr sz="11000" b="1" spc="600" baseline="0">
                <a:solidFill>
                  <a:srgbClr val="FFFFFF"/>
                </a:solidFill>
                <a:latin typeface="Arial" panose="020B0604020202020204" pitchFamily="34" charset="0"/>
                <a:cs typeface="Arial" panose="020B0604020202020204" pitchFamily="34" charset="0"/>
              </a:defRPr>
            </a:lvl1pPr>
          </a:lstStyle>
          <a:p>
            <a:pPr lvl="0"/>
            <a:r>
              <a:rPr lang="en-US" dirty="0"/>
              <a:t>DIVIDER</a:t>
            </a:r>
          </a:p>
        </p:txBody>
      </p:sp>
    </p:spTree>
    <p:extLst>
      <p:ext uri="{BB962C8B-B14F-4D97-AF65-F5344CB8AC3E}">
        <p14:creationId xmlns:p14="http://schemas.microsoft.com/office/powerpoint/2010/main" val="3508669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7386" r="3984"/>
          <a:stretch/>
        </p:blipFill>
        <p:spPr>
          <a:xfrm>
            <a:off x="0" y="0"/>
            <a:ext cx="9144000" cy="6878053"/>
          </a:xfrm>
          <a:prstGeom prst="rect">
            <a:avLst/>
          </a:prstGeom>
        </p:spPr>
      </p:pic>
      <p:sp>
        <p:nvSpPr>
          <p:cNvPr id="4" name="Rectangle 3"/>
          <p:cNvSpPr/>
          <p:nvPr userDrawn="1"/>
        </p:nvSpPr>
        <p:spPr bwMode="auto">
          <a:xfrm>
            <a:off x="-8021" y="-10029"/>
            <a:ext cx="9152021" cy="6888081"/>
          </a:xfrm>
          <a:prstGeom prst="rect">
            <a:avLst/>
          </a:prstGeom>
          <a:solidFill>
            <a:srgbClr val="605F61">
              <a:alpha val="6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
        <p:nvSpPr>
          <p:cNvPr id="7" name="Rectangle 6"/>
          <p:cNvSpPr/>
          <p:nvPr userDrawn="1"/>
        </p:nvSpPr>
        <p:spPr bwMode="auto">
          <a:xfrm>
            <a:off x="914400" y="1586031"/>
            <a:ext cx="7315200" cy="3685939"/>
          </a:xfrm>
          <a:prstGeom prst="rect">
            <a:avLst/>
          </a:prstGeom>
          <a:solidFill>
            <a:srgbClr val="007BC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endParaRPr>
          </a:p>
        </p:txBody>
      </p:sp>
      <p:sp>
        <p:nvSpPr>
          <p:cNvPr id="5" name="Rectangle 4"/>
          <p:cNvSpPr/>
          <p:nvPr userDrawn="1"/>
        </p:nvSpPr>
        <p:spPr bwMode="auto">
          <a:xfrm>
            <a:off x="914400" y="1600200"/>
            <a:ext cx="7315200" cy="3657600"/>
          </a:xfrm>
          <a:prstGeom prst="rect">
            <a:avLst/>
          </a:prstGeom>
          <a:noFill/>
          <a:ln w="762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pic>
        <p:nvPicPr>
          <p:cNvPr id="8" name="Picture 7" descr="PRB_LOGO_PowerPoint.png"/>
          <p:cNvPicPr>
            <a:picLocks noChangeAspect="1"/>
          </p:cNvPicPr>
          <p:nvPr userDrawn="1"/>
        </p:nvPicPr>
        <p:blipFill>
          <a:blip r:embed="rId4" cstate="print">
            <a:alphaModFix amt="37000"/>
            <a:extLst>
              <a:ext uri="{28A0092B-C50C-407E-A947-70E740481C1C}">
                <a14:useLocalDpi xmlns:a14="http://schemas.microsoft.com/office/drawing/2010/main" val="0"/>
              </a:ext>
            </a:extLst>
          </a:blip>
          <a:stretch>
            <a:fillRect/>
          </a:stretch>
        </p:blipFill>
        <p:spPr>
          <a:xfrm>
            <a:off x="7855036" y="6153753"/>
            <a:ext cx="950043" cy="457200"/>
          </a:xfrm>
          <a:prstGeom prst="rect">
            <a:avLst/>
          </a:prstGeom>
        </p:spPr>
      </p:pic>
      <p:sp>
        <p:nvSpPr>
          <p:cNvPr id="10" name="Text Placeholder 7"/>
          <p:cNvSpPr>
            <a:spLocks noGrp="1"/>
          </p:cNvSpPr>
          <p:nvPr>
            <p:ph type="body" sz="quarter" idx="10" hasCustomPrompt="1"/>
          </p:nvPr>
        </p:nvSpPr>
        <p:spPr>
          <a:xfrm>
            <a:off x="1002729" y="2286000"/>
            <a:ext cx="7138543" cy="818930"/>
          </a:xfrm>
        </p:spPr>
        <p:txBody>
          <a:bodyPr/>
          <a:lstStyle>
            <a:lvl1pPr marL="0" indent="0" algn="ctr">
              <a:buNone/>
              <a:defRPr sz="5400" b="1" spc="2000" baseline="0">
                <a:solidFill>
                  <a:srgbClr val="FFFFFF"/>
                </a:solidFill>
                <a:latin typeface="Arial" panose="020B0604020202020204" pitchFamily="34" charset="0"/>
                <a:cs typeface="Arial" panose="020B0604020202020204" pitchFamily="34" charset="0"/>
              </a:defRPr>
            </a:lvl1pPr>
          </a:lstStyle>
          <a:p>
            <a:pPr lvl="0"/>
            <a:r>
              <a:rPr lang="en-US" dirty="0"/>
              <a:t>SECTION</a:t>
            </a:r>
          </a:p>
        </p:txBody>
      </p:sp>
      <p:sp>
        <p:nvSpPr>
          <p:cNvPr id="11" name="Text Placeholder 7"/>
          <p:cNvSpPr>
            <a:spLocks noGrp="1"/>
          </p:cNvSpPr>
          <p:nvPr>
            <p:ph type="body" sz="quarter" idx="11" hasCustomPrompt="1"/>
          </p:nvPr>
        </p:nvSpPr>
        <p:spPr>
          <a:xfrm>
            <a:off x="1002729" y="3048000"/>
            <a:ext cx="7138543" cy="1600200"/>
          </a:xfrm>
        </p:spPr>
        <p:txBody>
          <a:bodyPr/>
          <a:lstStyle>
            <a:lvl1pPr marL="0" indent="0" algn="ctr">
              <a:buNone/>
              <a:defRPr sz="11000" b="1" spc="600" baseline="0">
                <a:solidFill>
                  <a:srgbClr val="FFFFFF"/>
                </a:solidFill>
                <a:latin typeface="Arial" panose="020B0604020202020204" pitchFamily="34" charset="0"/>
                <a:cs typeface="Arial" panose="020B0604020202020204" pitchFamily="34" charset="0"/>
              </a:defRPr>
            </a:lvl1pPr>
          </a:lstStyle>
          <a:p>
            <a:pPr lvl="0"/>
            <a:r>
              <a:rPr lang="en-US" dirty="0"/>
              <a:t>DIVIDER</a:t>
            </a:r>
          </a:p>
        </p:txBody>
      </p:sp>
    </p:spTree>
    <p:extLst>
      <p:ext uri="{BB962C8B-B14F-4D97-AF65-F5344CB8AC3E}">
        <p14:creationId xmlns:p14="http://schemas.microsoft.com/office/powerpoint/2010/main" val="3926124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Layout-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userDrawn="1"/>
        </p:nvSpPr>
        <p:spPr bwMode="auto">
          <a:xfrm>
            <a:off x="-2005" y="0"/>
            <a:ext cx="9148010" cy="6858000"/>
          </a:xfrm>
          <a:prstGeom prst="rect">
            <a:avLst/>
          </a:prstGeom>
          <a:solidFill>
            <a:srgbClr val="605F61">
              <a:alpha val="6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
        <p:nvSpPr>
          <p:cNvPr id="7" name="Rectangle 6"/>
          <p:cNvSpPr/>
          <p:nvPr userDrawn="1"/>
        </p:nvSpPr>
        <p:spPr bwMode="auto">
          <a:xfrm>
            <a:off x="914400" y="1586031"/>
            <a:ext cx="7315200" cy="3685939"/>
          </a:xfrm>
          <a:prstGeom prst="rect">
            <a:avLst/>
          </a:prstGeom>
          <a:solidFill>
            <a:srgbClr val="007BC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endParaRPr>
          </a:p>
        </p:txBody>
      </p:sp>
      <p:sp>
        <p:nvSpPr>
          <p:cNvPr id="5" name="Rectangle 4"/>
          <p:cNvSpPr/>
          <p:nvPr userDrawn="1"/>
        </p:nvSpPr>
        <p:spPr bwMode="auto">
          <a:xfrm>
            <a:off x="914400" y="1600200"/>
            <a:ext cx="7315200" cy="3657600"/>
          </a:xfrm>
          <a:prstGeom prst="rect">
            <a:avLst/>
          </a:prstGeom>
          <a:noFill/>
          <a:ln w="762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pic>
        <p:nvPicPr>
          <p:cNvPr id="8" name="Picture 7" descr="PRB_LOGO_PowerPoint.png"/>
          <p:cNvPicPr>
            <a:picLocks noChangeAspect="1"/>
          </p:cNvPicPr>
          <p:nvPr userDrawn="1"/>
        </p:nvPicPr>
        <p:blipFill>
          <a:blip r:embed="rId3" cstate="print">
            <a:alphaModFix amt="37000"/>
            <a:extLst>
              <a:ext uri="{28A0092B-C50C-407E-A947-70E740481C1C}">
                <a14:useLocalDpi xmlns:a14="http://schemas.microsoft.com/office/drawing/2010/main" val="0"/>
              </a:ext>
            </a:extLst>
          </a:blip>
          <a:stretch>
            <a:fillRect/>
          </a:stretch>
        </p:blipFill>
        <p:spPr>
          <a:xfrm>
            <a:off x="7855036" y="6153753"/>
            <a:ext cx="950043" cy="457200"/>
          </a:xfrm>
          <a:prstGeom prst="rect">
            <a:avLst/>
          </a:prstGeom>
        </p:spPr>
      </p:pic>
      <p:sp>
        <p:nvSpPr>
          <p:cNvPr id="9" name="Text Placeholder 7"/>
          <p:cNvSpPr>
            <a:spLocks noGrp="1"/>
          </p:cNvSpPr>
          <p:nvPr>
            <p:ph type="body" sz="quarter" idx="10" hasCustomPrompt="1"/>
          </p:nvPr>
        </p:nvSpPr>
        <p:spPr>
          <a:xfrm>
            <a:off x="1002729" y="2286000"/>
            <a:ext cx="7138543" cy="818930"/>
          </a:xfrm>
        </p:spPr>
        <p:txBody>
          <a:bodyPr/>
          <a:lstStyle>
            <a:lvl1pPr marL="0" indent="0" algn="ctr">
              <a:buNone/>
              <a:defRPr sz="5400" b="1" spc="2000" baseline="0">
                <a:solidFill>
                  <a:srgbClr val="FFFFFF"/>
                </a:solidFill>
                <a:latin typeface="Arial" panose="020B0604020202020204" pitchFamily="34" charset="0"/>
                <a:cs typeface="Arial" panose="020B0604020202020204" pitchFamily="34" charset="0"/>
              </a:defRPr>
            </a:lvl1pPr>
          </a:lstStyle>
          <a:p>
            <a:pPr lvl="0"/>
            <a:r>
              <a:rPr lang="en-US" dirty="0"/>
              <a:t>SECTION</a:t>
            </a:r>
          </a:p>
        </p:txBody>
      </p:sp>
      <p:sp>
        <p:nvSpPr>
          <p:cNvPr id="10" name="Text Placeholder 7"/>
          <p:cNvSpPr>
            <a:spLocks noGrp="1"/>
          </p:cNvSpPr>
          <p:nvPr>
            <p:ph type="body" sz="quarter" idx="11" hasCustomPrompt="1"/>
          </p:nvPr>
        </p:nvSpPr>
        <p:spPr>
          <a:xfrm>
            <a:off x="1002729" y="3048000"/>
            <a:ext cx="7138543" cy="1600200"/>
          </a:xfrm>
        </p:spPr>
        <p:txBody>
          <a:bodyPr/>
          <a:lstStyle>
            <a:lvl1pPr marL="0" indent="0" algn="ctr">
              <a:buNone/>
              <a:defRPr sz="11000" b="1" spc="600" baseline="0">
                <a:solidFill>
                  <a:srgbClr val="FFFFFF"/>
                </a:solidFill>
                <a:latin typeface="Arial" panose="020B0604020202020204" pitchFamily="34" charset="0"/>
                <a:cs typeface="Arial" panose="020B0604020202020204" pitchFamily="34" charset="0"/>
              </a:defRPr>
            </a:lvl1pPr>
          </a:lstStyle>
          <a:p>
            <a:pPr lvl="0"/>
            <a:r>
              <a:rPr lang="en-US" dirty="0"/>
              <a:t>DIVIDER</a:t>
            </a:r>
          </a:p>
        </p:txBody>
      </p:sp>
    </p:spTree>
    <p:extLst>
      <p:ext uri="{BB962C8B-B14F-4D97-AF65-F5344CB8AC3E}">
        <p14:creationId xmlns:p14="http://schemas.microsoft.com/office/powerpoint/2010/main" val="3384176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Layout-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userDrawn="1"/>
        </p:nvSpPr>
        <p:spPr bwMode="auto">
          <a:xfrm>
            <a:off x="0" y="0"/>
            <a:ext cx="9148010" cy="6858000"/>
          </a:xfrm>
          <a:prstGeom prst="rect">
            <a:avLst/>
          </a:prstGeom>
          <a:solidFill>
            <a:srgbClr val="605F61">
              <a:alpha val="6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
        <p:nvSpPr>
          <p:cNvPr id="7" name="Rectangle 6"/>
          <p:cNvSpPr/>
          <p:nvPr userDrawn="1"/>
        </p:nvSpPr>
        <p:spPr bwMode="auto">
          <a:xfrm>
            <a:off x="914400" y="1586031"/>
            <a:ext cx="7315200" cy="3685939"/>
          </a:xfrm>
          <a:prstGeom prst="rect">
            <a:avLst/>
          </a:prstGeom>
          <a:solidFill>
            <a:srgbClr val="007BC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endParaRPr>
          </a:p>
        </p:txBody>
      </p:sp>
      <p:sp>
        <p:nvSpPr>
          <p:cNvPr id="5" name="Rectangle 4"/>
          <p:cNvSpPr/>
          <p:nvPr userDrawn="1"/>
        </p:nvSpPr>
        <p:spPr bwMode="auto">
          <a:xfrm>
            <a:off x="914400" y="1600200"/>
            <a:ext cx="7315200" cy="3657600"/>
          </a:xfrm>
          <a:prstGeom prst="rect">
            <a:avLst/>
          </a:prstGeom>
          <a:noFill/>
          <a:ln w="762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pic>
        <p:nvPicPr>
          <p:cNvPr id="8" name="Picture 7" descr="PRB_LOGO_PowerPoint.png"/>
          <p:cNvPicPr>
            <a:picLocks noChangeAspect="1"/>
          </p:cNvPicPr>
          <p:nvPr userDrawn="1"/>
        </p:nvPicPr>
        <p:blipFill>
          <a:blip r:embed="rId3" cstate="print">
            <a:alphaModFix amt="37000"/>
            <a:extLst>
              <a:ext uri="{28A0092B-C50C-407E-A947-70E740481C1C}">
                <a14:useLocalDpi xmlns:a14="http://schemas.microsoft.com/office/drawing/2010/main" val="0"/>
              </a:ext>
            </a:extLst>
          </a:blip>
          <a:stretch>
            <a:fillRect/>
          </a:stretch>
        </p:blipFill>
        <p:spPr>
          <a:xfrm>
            <a:off x="7855036" y="6153753"/>
            <a:ext cx="950043" cy="457200"/>
          </a:xfrm>
          <a:prstGeom prst="rect">
            <a:avLst/>
          </a:prstGeom>
        </p:spPr>
      </p:pic>
      <p:sp>
        <p:nvSpPr>
          <p:cNvPr id="9" name="Text Placeholder 7"/>
          <p:cNvSpPr>
            <a:spLocks noGrp="1"/>
          </p:cNvSpPr>
          <p:nvPr>
            <p:ph type="body" sz="quarter" idx="10" hasCustomPrompt="1"/>
          </p:nvPr>
        </p:nvSpPr>
        <p:spPr>
          <a:xfrm>
            <a:off x="1002729" y="2286000"/>
            <a:ext cx="7138543" cy="818930"/>
          </a:xfrm>
        </p:spPr>
        <p:txBody>
          <a:bodyPr/>
          <a:lstStyle>
            <a:lvl1pPr marL="0" indent="0" algn="ctr">
              <a:buNone/>
              <a:defRPr sz="5400" b="1" spc="2000" baseline="0">
                <a:solidFill>
                  <a:srgbClr val="FFFFFF"/>
                </a:solidFill>
                <a:latin typeface="Arial" panose="020B0604020202020204" pitchFamily="34" charset="0"/>
                <a:cs typeface="Arial" panose="020B0604020202020204" pitchFamily="34" charset="0"/>
              </a:defRPr>
            </a:lvl1pPr>
          </a:lstStyle>
          <a:p>
            <a:pPr lvl="0"/>
            <a:r>
              <a:rPr lang="en-US" dirty="0"/>
              <a:t>SECTION</a:t>
            </a:r>
          </a:p>
        </p:txBody>
      </p:sp>
      <p:sp>
        <p:nvSpPr>
          <p:cNvPr id="10" name="Text Placeholder 7"/>
          <p:cNvSpPr>
            <a:spLocks noGrp="1"/>
          </p:cNvSpPr>
          <p:nvPr>
            <p:ph type="body" sz="quarter" idx="11" hasCustomPrompt="1"/>
          </p:nvPr>
        </p:nvSpPr>
        <p:spPr>
          <a:xfrm>
            <a:off x="1002729" y="3048000"/>
            <a:ext cx="7138543" cy="1600200"/>
          </a:xfrm>
        </p:spPr>
        <p:txBody>
          <a:bodyPr/>
          <a:lstStyle>
            <a:lvl1pPr marL="0" indent="0" algn="ctr">
              <a:buNone/>
              <a:defRPr sz="11000" b="1" spc="600" baseline="0">
                <a:solidFill>
                  <a:srgbClr val="FFFFFF"/>
                </a:solidFill>
                <a:latin typeface="Arial" panose="020B0604020202020204" pitchFamily="34" charset="0"/>
                <a:cs typeface="Arial" panose="020B0604020202020204" pitchFamily="34" charset="0"/>
              </a:defRPr>
            </a:lvl1pPr>
          </a:lstStyle>
          <a:p>
            <a:pPr lvl="0"/>
            <a:r>
              <a:rPr lang="en-US" dirty="0"/>
              <a:t>DIVIDER</a:t>
            </a:r>
          </a:p>
        </p:txBody>
      </p:sp>
    </p:spTree>
    <p:extLst>
      <p:ext uri="{BB962C8B-B14F-4D97-AF65-F5344CB8AC3E}">
        <p14:creationId xmlns:p14="http://schemas.microsoft.com/office/powerpoint/2010/main" val="3382101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Layout-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userDrawn="1"/>
        </p:nvSpPr>
        <p:spPr bwMode="auto">
          <a:xfrm>
            <a:off x="-4010" y="0"/>
            <a:ext cx="9148010" cy="6858000"/>
          </a:xfrm>
          <a:prstGeom prst="rect">
            <a:avLst/>
          </a:prstGeom>
          <a:solidFill>
            <a:srgbClr val="605F61">
              <a:alpha val="6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
        <p:nvSpPr>
          <p:cNvPr id="7" name="Rectangle 6"/>
          <p:cNvSpPr/>
          <p:nvPr userDrawn="1"/>
        </p:nvSpPr>
        <p:spPr bwMode="auto">
          <a:xfrm>
            <a:off x="914400" y="1586031"/>
            <a:ext cx="7315200" cy="3685939"/>
          </a:xfrm>
          <a:prstGeom prst="rect">
            <a:avLst/>
          </a:prstGeom>
          <a:solidFill>
            <a:srgbClr val="007BC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endParaRPr>
          </a:p>
        </p:txBody>
      </p:sp>
      <p:sp>
        <p:nvSpPr>
          <p:cNvPr id="5" name="Rectangle 4"/>
          <p:cNvSpPr/>
          <p:nvPr userDrawn="1"/>
        </p:nvSpPr>
        <p:spPr bwMode="auto">
          <a:xfrm>
            <a:off x="914400" y="1600200"/>
            <a:ext cx="7315200" cy="3657600"/>
          </a:xfrm>
          <a:prstGeom prst="rect">
            <a:avLst/>
          </a:prstGeom>
          <a:noFill/>
          <a:ln w="762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pic>
        <p:nvPicPr>
          <p:cNvPr id="8" name="Picture 7" descr="PRB_LOGO_PowerPoint.png"/>
          <p:cNvPicPr>
            <a:picLocks noChangeAspect="1"/>
          </p:cNvPicPr>
          <p:nvPr userDrawn="1"/>
        </p:nvPicPr>
        <p:blipFill>
          <a:blip r:embed="rId3" cstate="print">
            <a:alphaModFix amt="37000"/>
            <a:extLst>
              <a:ext uri="{28A0092B-C50C-407E-A947-70E740481C1C}">
                <a14:useLocalDpi xmlns:a14="http://schemas.microsoft.com/office/drawing/2010/main" val="0"/>
              </a:ext>
            </a:extLst>
          </a:blip>
          <a:stretch>
            <a:fillRect/>
          </a:stretch>
        </p:blipFill>
        <p:spPr>
          <a:xfrm>
            <a:off x="7855036" y="6153753"/>
            <a:ext cx="950043" cy="457200"/>
          </a:xfrm>
          <a:prstGeom prst="rect">
            <a:avLst/>
          </a:prstGeom>
        </p:spPr>
      </p:pic>
      <p:sp>
        <p:nvSpPr>
          <p:cNvPr id="9" name="Text Placeholder 7"/>
          <p:cNvSpPr>
            <a:spLocks noGrp="1"/>
          </p:cNvSpPr>
          <p:nvPr>
            <p:ph type="body" sz="quarter" idx="10" hasCustomPrompt="1"/>
          </p:nvPr>
        </p:nvSpPr>
        <p:spPr>
          <a:xfrm>
            <a:off x="1002729" y="2286000"/>
            <a:ext cx="7138543" cy="818930"/>
          </a:xfrm>
        </p:spPr>
        <p:txBody>
          <a:bodyPr/>
          <a:lstStyle>
            <a:lvl1pPr marL="0" indent="0" algn="ctr">
              <a:buNone/>
              <a:defRPr sz="5400" b="1" spc="2000" baseline="0">
                <a:solidFill>
                  <a:srgbClr val="FFFFFF"/>
                </a:solidFill>
                <a:latin typeface="Arial" panose="020B0604020202020204" pitchFamily="34" charset="0"/>
                <a:cs typeface="Arial" panose="020B0604020202020204" pitchFamily="34" charset="0"/>
              </a:defRPr>
            </a:lvl1pPr>
          </a:lstStyle>
          <a:p>
            <a:pPr lvl="0"/>
            <a:r>
              <a:rPr lang="en-US" dirty="0"/>
              <a:t>SECTION</a:t>
            </a:r>
          </a:p>
        </p:txBody>
      </p:sp>
      <p:sp>
        <p:nvSpPr>
          <p:cNvPr id="10" name="Text Placeholder 7"/>
          <p:cNvSpPr>
            <a:spLocks noGrp="1"/>
          </p:cNvSpPr>
          <p:nvPr>
            <p:ph type="body" sz="quarter" idx="11" hasCustomPrompt="1"/>
          </p:nvPr>
        </p:nvSpPr>
        <p:spPr>
          <a:xfrm>
            <a:off x="1002729" y="3048000"/>
            <a:ext cx="7138543" cy="1600200"/>
          </a:xfrm>
        </p:spPr>
        <p:txBody>
          <a:bodyPr/>
          <a:lstStyle>
            <a:lvl1pPr marL="0" indent="0" algn="ctr">
              <a:buNone/>
              <a:defRPr sz="11000" b="1" spc="600" baseline="0">
                <a:solidFill>
                  <a:srgbClr val="FFFFFF"/>
                </a:solidFill>
                <a:latin typeface="Arial" panose="020B0604020202020204" pitchFamily="34" charset="0"/>
                <a:cs typeface="Arial" panose="020B0604020202020204" pitchFamily="34" charset="0"/>
              </a:defRPr>
            </a:lvl1pPr>
          </a:lstStyle>
          <a:p>
            <a:pPr lvl="0"/>
            <a:r>
              <a:rPr lang="en-US" dirty="0"/>
              <a:t>DIVIDER</a:t>
            </a:r>
          </a:p>
        </p:txBody>
      </p:sp>
    </p:spTree>
    <p:extLst>
      <p:ext uri="{BB962C8B-B14F-4D97-AF65-F5344CB8AC3E}">
        <p14:creationId xmlns:p14="http://schemas.microsoft.com/office/powerpoint/2010/main" val="982298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Layout-5">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r="10596"/>
          <a:stretch/>
        </p:blipFill>
        <p:spPr>
          <a:xfrm>
            <a:off x="-27709" y="0"/>
            <a:ext cx="9220200" cy="6876011"/>
          </a:xfrm>
          <a:prstGeom prst="rect">
            <a:avLst/>
          </a:prstGeom>
        </p:spPr>
      </p:pic>
      <p:sp>
        <p:nvSpPr>
          <p:cNvPr id="4" name="Rectangle 3"/>
          <p:cNvSpPr/>
          <p:nvPr userDrawn="1"/>
        </p:nvSpPr>
        <p:spPr bwMode="auto">
          <a:xfrm>
            <a:off x="-28035" y="-1"/>
            <a:ext cx="9220526" cy="6876011"/>
          </a:xfrm>
          <a:prstGeom prst="rect">
            <a:avLst/>
          </a:prstGeom>
          <a:solidFill>
            <a:srgbClr val="605F61">
              <a:alpha val="6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
        <p:nvSpPr>
          <p:cNvPr id="7" name="Rectangle 6"/>
          <p:cNvSpPr/>
          <p:nvPr userDrawn="1"/>
        </p:nvSpPr>
        <p:spPr bwMode="auto">
          <a:xfrm>
            <a:off x="914400" y="1586031"/>
            <a:ext cx="7315200" cy="3685939"/>
          </a:xfrm>
          <a:prstGeom prst="rect">
            <a:avLst/>
          </a:prstGeom>
          <a:solidFill>
            <a:srgbClr val="007BC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endParaRPr>
          </a:p>
        </p:txBody>
      </p:sp>
      <p:sp>
        <p:nvSpPr>
          <p:cNvPr id="5" name="Rectangle 4"/>
          <p:cNvSpPr/>
          <p:nvPr userDrawn="1"/>
        </p:nvSpPr>
        <p:spPr bwMode="auto">
          <a:xfrm>
            <a:off x="914400" y="1600200"/>
            <a:ext cx="7315200" cy="3657600"/>
          </a:xfrm>
          <a:prstGeom prst="rect">
            <a:avLst/>
          </a:prstGeom>
          <a:noFill/>
          <a:ln w="762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pic>
        <p:nvPicPr>
          <p:cNvPr id="8" name="Picture 7" descr="PRB_LOGO_PowerPoint.png"/>
          <p:cNvPicPr>
            <a:picLocks noChangeAspect="1"/>
          </p:cNvPicPr>
          <p:nvPr userDrawn="1"/>
        </p:nvPicPr>
        <p:blipFill>
          <a:blip r:embed="rId3" cstate="print">
            <a:alphaModFix amt="37000"/>
            <a:extLst>
              <a:ext uri="{28A0092B-C50C-407E-A947-70E740481C1C}">
                <a14:useLocalDpi xmlns:a14="http://schemas.microsoft.com/office/drawing/2010/main" val="0"/>
              </a:ext>
            </a:extLst>
          </a:blip>
          <a:stretch>
            <a:fillRect/>
          </a:stretch>
        </p:blipFill>
        <p:spPr>
          <a:xfrm>
            <a:off x="7855036" y="6153753"/>
            <a:ext cx="950043" cy="457200"/>
          </a:xfrm>
          <a:prstGeom prst="rect">
            <a:avLst/>
          </a:prstGeom>
        </p:spPr>
      </p:pic>
      <p:sp>
        <p:nvSpPr>
          <p:cNvPr id="9" name="Text Placeholder 7"/>
          <p:cNvSpPr>
            <a:spLocks noGrp="1"/>
          </p:cNvSpPr>
          <p:nvPr>
            <p:ph type="body" sz="quarter" idx="10" hasCustomPrompt="1"/>
          </p:nvPr>
        </p:nvSpPr>
        <p:spPr>
          <a:xfrm>
            <a:off x="1002729" y="2286000"/>
            <a:ext cx="7138543" cy="818930"/>
          </a:xfrm>
        </p:spPr>
        <p:txBody>
          <a:bodyPr/>
          <a:lstStyle>
            <a:lvl1pPr marL="0" indent="0" algn="ctr">
              <a:buNone/>
              <a:defRPr sz="5400" b="1" spc="2000" baseline="0">
                <a:solidFill>
                  <a:srgbClr val="FFFFFF"/>
                </a:solidFill>
                <a:latin typeface="Arial" panose="020B0604020202020204" pitchFamily="34" charset="0"/>
                <a:cs typeface="Arial" panose="020B0604020202020204" pitchFamily="34" charset="0"/>
              </a:defRPr>
            </a:lvl1pPr>
          </a:lstStyle>
          <a:p>
            <a:pPr lvl="0"/>
            <a:r>
              <a:rPr lang="en-US" dirty="0"/>
              <a:t>SECTION</a:t>
            </a:r>
          </a:p>
        </p:txBody>
      </p:sp>
      <p:sp>
        <p:nvSpPr>
          <p:cNvPr id="10" name="Text Placeholder 7"/>
          <p:cNvSpPr>
            <a:spLocks noGrp="1"/>
          </p:cNvSpPr>
          <p:nvPr>
            <p:ph type="body" sz="quarter" idx="11" hasCustomPrompt="1"/>
          </p:nvPr>
        </p:nvSpPr>
        <p:spPr>
          <a:xfrm>
            <a:off x="1002729" y="3048000"/>
            <a:ext cx="7138543" cy="1600200"/>
          </a:xfrm>
        </p:spPr>
        <p:txBody>
          <a:bodyPr/>
          <a:lstStyle>
            <a:lvl1pPr marL="0" indent="0" algn="ctr">
              <a:buNone/>
              <a:defRPr sz="11000" b="1" spc="600" baseline="0">
                <a:solidFill>
                  <a:srgbClr val="FFFFFF"/>
                </a:solidFill>
                <a:latin typeface="Arial" panose="020B0604020202020204" pitchFamily="34" charset="0"/>
                <a:cs typeface="Arial" panose="020B0604020202020204" pitchFamily="34" charset="0"/>
              </a:defRPr>
            </a:lvl1pPr>
          </a:lstStyle>
          <a:p>
            <a:pPr lvl="0"/>
            <a:r>
              <a:rPr lang="en-US" dirty="0"/>
              <a:t>DIVIDER</a:t>
            </a:r>
          </a:p>
        </p:txBody>
      </p:sp>
    </p:spTree>
    <p:extLst>
      <p:ext uri="{BB962C8B-B14F-4D97-AF65-F5344CB8AC3E}">
        <p14:creationId xmlns:p14="http://schemas.microsoft.com/office/powerpoint/2010/main" val="536047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Layout-6">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4622"/>
          <a:stretch/>
        </p:blipFill>
        <p:spPr>
          <a:xfrm>
            <a:off x="0" y="0"/>
            <a:ext cx="9144000" cy="6858000"/>
          </a:xfrm>
          <a:prstGeom prst="rect">
            <a:avLst/>
          </a:prstGeom>
        </p:spPr>
      </p:pic>
      <p:sp>
        <p:nvSpPr>
          <p:cNvPr id="4" name="Rectangle 3"/>
          <p:cNvSpPr/>
          <p:nvPr userDrawn="1"/>
        </p:nvSpPr>
        <p:spPr bwMode="auto">
          <a:xfrm>
            <a:off x="0" y="1"/>
            <a:ext cx="9144000" cy="6858000"/>
          </a:xfrm>
          <a:prstGeom prst="rect">
            <a:avLst/>
          </a:prstGeom>
          <a:solidFill>
            <a:srgbClr val="605F61">
              <a:alpha val="6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
        <p:nvSpPr>
          <p:cNvPr id="7" name="Rectangle 6"/>
          <p:cNvSpPr/>
          <p:nvPr userDrawn="1"/>
        </p:nvSpPr>
        <p:spPr bwMode="auto">
          <a:xfrm>
            <a:off x="914400" y="1586031"/>
            <a:ext cx="7315200" cy="3685939"/>
          </a:xfrm>
          <a:prstGeom prst="rect">
            <a:avLst/>
          </a:prstGeom>
          <a:solidFill>
            <a:srgbClr val="007BC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endParaRPr>
          </a:p>
        </p:txBody>
      </p:sp>
      <p:sp>
        <p:nvSpPr>
          <p:cNvPr id="5" name="Rectangle 4"/>
          <p:cNvSpPr/>
          <p:nvPr userDrawn="1"/>
        </p:nvSpPr>
        <p:spPr bwMode="auto">
          <a:xfrm>
            <a:off x="914400" y="1600200"/>
            <a:ext cx="7315200" cy="3657600"/>
          </a:xfrm>
          <a:prstGeom prst="rect">
            <a:avLst/>
          </a:prstGeom>
          <a:noFill/>
          <a:ln w="762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pic>
        <p:nvPicPr>
          <p:cNvPr id="8" name="Picture 7" descr="PRB_LOGO_PowerPoint.png"/>
          <p:cNvPicPr>
            <a:picLocks noChangeAspect="1"/>
          </p:cNvPicPr>
          <p:nvPr userDrawn="1"/>
        </p:nvPicPr>
        <p:blipFill>
          <a:blip r:embed="rId3" cstate="print">
            <a:alphaModFix amt="37000"/>
            <a:extLst>
              <a:ext uri="{28A0092B-C50C-407E-A947-70E740481C1C}">
                <a14:useLocalDpi xmlns:a14="http://schemas.microsoft.com/office/drawing/2010/main" val="0"/>
              </a:ext>
            </a:extLst>
          </a:blip>
          <a:stretch>
            <a:fillRect/>
          </a:stretch>
        </p:blipFill>
        <p:spPr>
          <a:xfrm>
            <a:off x="7855036" y="6153753"/>
            <a:ext cx="950043" cy="457200"/>
          </a:xfrm>
          <a:prstGeom prst="rect">
            <a:avLst/>
          </a:prstGeom>
        </p:spPr>
      </p:pic>
      <p:sp>
        <p:nvSpPr>
          <p:cNvPr id="9" name="Text Placeholder 7"/>
          <p:cNvSpPr>
            <a:spLocks noGrp="1"/>
          </p:cNvSpPr>
          <p:nvPr>
            <p:ph type="body" sz="quarter" idx="10" hasCustomPrompt="1"/>
          </p:nvPr>
        </p:nvSpPr>
        <p:spPr>
          <a:xfrm>
            <a:off x="1002729" y="2286000"/>
            <a:ext cx="7138543" cy="818930"/>
          </a:xfrm>
        </p:spPr>
        <p:txBody>
          <a:bodyPr/>
          <a:lstStyle>
            <a:lvl1pPr marL="0" indent="0" algn="ctr">
              <a:buNone/>
              <a:defRPr sz="5400" b="1" spc="2000" baseline="0">
                <a:solidFill>
                  <a:srgbClr val="FFFFFF"/>
                </a:solidFill>
                <a:latin typeface="Arial" panose="020B0604020202020204" pitchFamily="34" charset="0"/>
                <a:cs typeface="Arial" panose="020B0604020202020204" pitchFamily="34" charset="0"/>
              </a:defRPr>
            </a:lvl1pPr>
          </a:lstStyle>
          <a:p>
            <a:pPr lvl="0"/>
            <a:r>
              <a:rPr lang="en-US" dirty="0"/>
              <a:t>SECTION</a:t>
            </a:r>
          </a:p>
        </p:txBody>
      </p:sp>
      <p:sp>
        <p:nvSpPr>
          <p:cNvPr id="10" name="Text Placeholder 7"/>
          <p:cNvSpPr>
            <a:spLocks noGrp="1"/>
          </p:cNvSpPr>
          <p:nvPr>
            <p:ph type="body" sz="quarter" idx="11" hasCustomPrompt="1"/>
          </p:nvPr>
        </p:nvSpPr>
        <p:spPr>
          <a:xfrm>
            <a:off x="1002729" y="3048000"/>
            <a:ext cx="7138543" cy="1600200"/>
          </a:xfrm>
        </p:spPr>
        <p:txBody>
          <a:bodyPr/>
          <a:lstStyle>
            <a:lvl1pPr marL="0" indent="0" algn="ctr">
              <a:buNone/>
              <a:defRPr sz="11000" b="1" spc="600" baseline="0">
                <a:solidFill>
                  <a:srgbClr val="FFFFFF"/>
                </a:solidFill>
                <a:latin typeface="Arial" panose="020B0604020202020204" pitchFamily="34" charset="0"/>
                <a:cs typeface="Arial" panose="020B0604020202020204" pitchFamily="34" charset="0"/>
              </a:defRPr>
            </a:lvl1pPr>
          </a:lstStyle>
          <a:p>
            <a:pPr lvl="0"/>
            <a:r>
              <a:rPr lang="en-US" dirty="0"/>
              <a:t>DIVIDER</a:t>
            </a:r>
          </a:p>
        </p:txBody>
      </p:sp>
    </p:spTree>
    <p:extLst>
      <p:ext uri="{BB962C8B-B14F-4D97-AF65-F5344CB8AC3E}">
        <p14:creationId xmlns:p14="http://schemas.microsoft.com/office/powerpoint/2010/main" val="3963603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w Box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6666" r="4444"/>
          <a:stretch/>
        </p:blipFill>
        <p:spPr>
          <a:xfrm>
            <a:off x="0" y="0"/>
            <a:ext cx="9144000" cy="6858000"/>
          </a:xfrm>
          <a:prstGeom prst="rect">
            <a:avLst/>
          </a:prstGeom>
        </p:spPr>
      </p:pic>
      <p:sp>
        <p:nvSpPr>
          <p:cNvPr id="4" name="Rectangle 3"/>
          <p:cNvSpPr/>
          <p:nvPr userDrawn="1"/>
        </p:nvSpPr>
        <p:spPr bwMode="auto">
          <a:xfrm>
            <a:off x="0" y="-5862"/>
            <a:ext cx="9144000" cy="6858000"/>
          </a:xfrm>
          <a:prstGeom prst="rect">
            <a:avLst/>
          </a:prstGeom>
          <a:solidFill>
            <a:srgbClr val="605F61">
              <a:alpha val="6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
        <p:nvSpPr>
          <p:cNvPr id="8" name="Rectangle 7"/>
          <p:cNvSpPr/>
          <p:nvPr userDrawn="1"/>
        </p:nvSpPr>
        <p:spPr bwMode="auto">
          <a:xfrm>
            <a:off x="914400" y="1600200"/>
            <a:ext cx="5181600" cy="4572000"/>
          </a:xfrm>
          <a:prstGeom prst="rect">
            <a:avLst/>
          </a:prstGeom>
          <a:solidFill>
            <a:srgbClr val="007BC0">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endParaRPr>
          </a:p>
        </p:txBody>
      </p:sp>
      <p:sp>
        <p:nvSpPr>
          <p:cNvPr id="9" name="Rectangle 8"/>
          <p:cNvSpPr/>
          <p:nvPr userDrawn="1"/>
        </p:nvSpPr>
        <p:spPr bwMode="auto">
          <a:xfrm>
            <a:off x="933450" y="1600200"/>
            <a:ext cx="5162550" cy="4572000"/>
          </a:xfrm>
          <a:prstGeom prst="rect">
            <a:avLst/>
          </a:prstGeom>
          <a:noFill/>
          <a:ln w="762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
        <p:nvSpPr>
          <p:cNvPr id="20" name="Text Placeholder 19"/>
          <p:cNvSpPr>
            <a:spLocks noGrp="1"/>
          </p:cNvSpPr>
          <p:nvPr>
            <p:ph type="body" sz="quarter" idx="12" hasCustomPrompt="1"/>
          </p:nvPr>
        </p:nvSpPr>
        <p:spPr>
          <a:xfrm>
            <a:off x="1914525" y="609600"/>
            <a:ext cx="3200400" cy="984738"/>
          </a:xfrm>
        </p:spPr>
        <p:txBody>
          <a:bodyPr/>
          <a:lstStyle>
            <a:lvl1pPr marL="0" indent="0" algn="ctr">
              <a:buNone/>
              <a:defRPr sz="6000" b="1" spc="300">
                <a:solidFill>
                  <a:srgbClr val="FFFFFF"/>
                </a:solidFill>
                <a:latin typeface="+mj-lt"/>
              </a:defRPr>
            </a:lvl1pPr>
          </a:lstStyle>
          <a:p>
            <a:pPr lvl="0"/>
            <a:r>
              <a:rPr lang="en-US" dirty="0"/>
              <a:t>TITLE</a:t>
            </a:r>
          </a:p>
        </p:txBody>
      </p:sp>
      <p:sp>
        <p:nvSpPr>
          <p:cNvPr id="26" name="Text Placeholder 19"/>
          <p:cNvSpPr>
            <a:spLocks noGrp="1"/>
          </p:cNvSpPr>
          <p:nvPr>
            <p:ph type="body" sz="quarter" idx="13" hasCustomPrompt="1"/>
          </p:nvPr>
        </p:nvSpPr>
        <p:spPr>
          <a:xfrm>
            <a:off x="1114425" y="1834662"/>
            <a:ext cx="4810125" cy="984738"/>
          </a:xfrm>
        </p:spPr>
        <p:txBody>
          <a:bodyPr/>
          <a:lstStyle>
            <a:lvl1pPr marL="0" indent="0" algn="ctr">
              <a:buNone/>
              <a:defRPr sz="2800" b="1" spc="0">
                <a:solidFill>
                  <a:srgbClr val="FFFFFF"/>
                </a:solidFill>
                <a:latin typeface="+mj-lt"/>
              </a:defRPr>
            </a:lvl1pPr>
          </a:lstStyle>
          <a:p>
            <a:pPr lvl="0"/>
            <a:r>
              <a:rPr lang="en-US" dirty="0"/>
              <a:t>A different more effective way of conveying an idea</a:t>
            </a:r>
          </a:p>
        </p:txBody>
      </p:sp>
      <p:sp>
        <p:nvSpPr>
          <p:cNvPr id="27" name="Text Placeholder 19"/>
          <p:cNvSpPr>
            <a:spLocks noGrp="1"/>
          </p:cNvSpPr>
          <p:nvPr>
            <p:ph type="body" sz="quarter" idx="14" hasCustomPrompt="1"/>
          </p:nvPr>
        </p:nvSpPr>
        <p:spPr>
          <a:xfrm>
            <a:off x="1109662" y="3018692"/>
            <a:ext cx="4810125" cy="2924907"/>
          </a:xfrm>
        </p:spPr>
        <p:txBody>
          <a:bodyPr/>
          <a:lstStyle>
            <a:lvl1pPr marL="342900" indent="-342900" algn="l">
              <a:buClr>
                <a:srgbClr val="6DCBFF"/>
              </a:buClr>
              <a:buSzPct val="100000"/>
              <a:buFont typeface="Wingdings" panose="05000000000000000000" pitchFamily="2" charset="2"/>
              <a:buChar char="§"/>
              <a:defRPr sz="2400" b="0" spc="0">
                <a:solidFill>
                  <a:srgbClr val="FFFFFF"/>
                </a:solidFill>
                <a:latin typeface="+mj-lt"/>
              </a:defRPr>
            </a:lvl1pPr>
          </a:lstStyle>
          <a:p>
            <a:pPr lvl="0"/>
            <a:r>
              <a:rPr lang="en-US" dirty="0"/>
              <a:t>Item one</a:t>
            </a:r>
          </a:p>
        </p:txBody>
      </p:sp>
      <p:pic>
        <p:nvPicPr>
          <p:cNvPr id="10" name="Picture 9" descr="PRB_LOGO_PowerPoint.png"/>
          <p:cNvPicPr>
            <a:picLocks noChangeAspect="1"/>
          </p:cNvPicPr>
          <p:nvPr userDrawn="1"/>
        </p:nvPicPr>
        <p:blipFill>
          <a:blip r:embed="rId4" cstate="print">
            <a:alphaModFix amt="37000"/>
            <a:extLst>
              <a:ext uri="{28A0092B-C50C-407E-A947-70E740481C1C}">
                <a14:useLocalDpi xmlns:a14="http://schemas.microsoft.com/office/drawing/2010/main" val="0"/>
              </a:ext>
            </a:extLst>
          </a:blip>
          <a:stretch>
            <a:fillRect/>
          </a:stretch>
        </p:blipFill>
        <p:spPr>
          <a:xfrm>
            <a:off x="7855036" y="6153753"/>
            <a:ext cx="950043" cy="457200"/>
          </a:xfrm>
          <a:prstGeom prst="rect">
            <a:avLst/>
          </a:prstGeom>
        </p:spPr>
      </p:pic>
    </p:spTree>
    <p:extLst>
      <p:ext uri="{BB962C8B-B14F-4D97-AF65-F5344CB8AC3E}">
        <p14:creationId xmlns:p14="http://schemas.microsoft.com/office/powerpoint/2010/main" val="37933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w Box Layout-2">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a:xfrm>
            <a:off x="0" y="2931"/>
            <a:ext cx="9144000" cy="6858000"/>
          </a:xfrm>
        </p:spPr>
        <p:txBody>
          <a:bodyPr/>
          <a:lstStyle>
            <a:lvl1pPr marL="0" indent="0" algn="ctr">
              <a:buNone/>
              <a:defRPr/>
            </a:lvl1pPr>
          </a:lstStyle>
          <a:p>
            <a:r>
              <a:rPr lang="en-US" dirty="0"/>
              <a:t>(insert photo under gray box layer)</a:t>
            </a:r>
          </a:p>
        </p:txBody>
      </p:sp>
      <p:sp>
        <p:nvSpPr>
          <p:cNvPr id="9" name="Rectangle 8"/>
          <p:cNvSpPr/>
          <p:nvPr userDrawn="1"/>
        </p:nvSpPr>
        <p:spPr bwMode="auto">
          <a:xfrm>
            <a:off x="933450" y="1600200"/>
            <a:ext cx="5162550" cy="4572000"/>
          </a:xfrm>
          <a:prstGeom prst="rect">
            <a:avLst/>
          </a:prstGeom>
          <a:noFill/>
          <a:ln w="762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
        <p:nvSpPr>
          <p:cNvPr id="20" name="Text Placeholder 19"/>
          <p:cNvSpPr>
            <a:spLocks noGrp="1"/>
          </p:cNvSpPr>
          <p:nvPr>
            <p:ph type="body" sz="quarter" idx="12" hasCustomPrompt="1"/>
          </p:nvPr>
        </p:nvSpPr>
        <p:spPr>
          <a:xfrm>
            <a:off x="1914525" y="609600"/>
            <a:ext cx="3200400" cy="984738"/>
          </a:xfrm>
        </p:spPr>
        <p:txBody>
          <a:bodyPr/>
          <a:lstStyle>
            <a:lvl1pPr marL="0" indent="0" algn="ctr">
              <a:buNone/>
              <a:defRPr sz="6000" b="1" spc="300">
                <a:solidFill>
                  <a:srgbClr val="FFFFFF"/>
                </a:solidFill>
                <a:latin typeface="+mj-lt"/>
              </a:defRPr>
            </a:lvl1pPr>
          </a:lstStyle>
          <a:p>
            <a:pPr lvl="0"/>
            <a:r>
              <a:rPr lang="en-US" dirty="0"/>
              <a:t>TITLE</a:t>
            </a:r>
          </a:p>
        </p:txBody>
      </p:sp>
      <p:sp>
        <p:nvSpPr>
          <p:cNvPr id="26" name="Text Placeholder 19"/>
          <p:cNvSpPr>
            <a:spLocks noGrp="1"/>
          </p:cNvSpPr>
          <p:nvPr>
            <p:ph type="body" sz="quarter" idx="13" hasCustomPrompt="1"/>
          </p:nvPr>
        </p:nvSpPr>
        <p:spPr>
          <a:xfrm>
            <a:off x="1114425" y="1834662"/>
            <a:ext cx="4810125" cy="984738"/>
          </a:xfrm>
        </p:spPr>
        <p:txBody>
          <a:bodyPr/>
          <a:lstStyle>
            <a:lvl1pPr marL="0" indent="0" algn="ctr">
              <a:buNone/>
              <a:defRPr sz="2800" b="1" spc="0">
                <a:solidFill>
                  <a:srgbClr val="FFFFFF"/>
                </a:solidFill>
                <a:latin typeface="+mj-lt"/>
              </a:defRPr>
            </a:lvl1pPr>
          </a:lstStyle>
          <a:p>
            <a:pPr lvl="0"/>
            <a:r>
              <a:rPr lang="en-US" dirty="0"/>
              <a:t>A different more effective way of conveying an idea</a:t>
            </a:r>
          </a:p>
        </p:txBody>
      </p:sp>
      <p:sp>
        <p:nvSpPr>
          <p:cNvPr id="27" name="Text Placeholder 19"/>
          <p:cNvSpPr>
            <a:spLocks noGrp="1"/>
          </p:cNvSpPr>
          <p:nvPr>
            <p:ph type="body" sz="quarter" idx="14" hasCustomPrompt="1"/>
          </p:nvPr>
        </p:nvSpPr>
        <p:spPr>
          <a:xfrm>
            <a:off x="1109662" y="3018692"/>
            <a:ext cx="4810125" cy="2924907"/>
          </a:xfrm>
        </p:spPr>
        <p:txBody>
          <a:bodyPr/>
          <a:lstStyle>
            <a:lvl1pPr marL="342900" indent="-342900" algn="l">
              <a:buClr>
                <a:srgbClr val="6DCBFF"/>
              </a:buClr>
              <a:buSzPct val="100000"/>
              <a:buFont typeface="Wingdings" panose="05000000000000000000" pitchFamily="2" charset="2"/>
              <a:buChar char="§"/>
              <a:defRPr sz="2400" b="0" spc="0">
                <a:solidFill>
                  <a:srgbClr val="FFFFFF"/>
                </a:solidFill>
                <a:latin typeface="+mj-lt"/>
              </a:defRPr>
            </a:lvl1pPr>
          </a:lstStyle>
          <a:p>
            <a:pPr lvl="0"/>
            <a:r>
              <a:rPr lang="en-US" dirty="0"/>
              <a:t>Item one</a:t>
            </a:r>
          </a:p>
        </p:txBody>
      </p:sp>
      <p:pic>
        <p:nvPicPr>
          <p:cNvPr id="10" name="Picture 9" descr="PRB_LOGO_PowerPoint.png"/>
          <p:cNvPicPr>
            <a:picLocks noChangeAspect="1"/>
          </p:cNvPicPr>
          <p:nvPr userDrawn="1"/>
        </p:nvPicPr>
        <p:blipFill>
          <a:blip r:embed="rId2" cstate="print">
            <a:alphaModFix amt="37000"/>
            <a:extLst>
              <a:ext uri="{28A0092B-C50C-407E-A947-70E740481C1C}">
                <a14:useLocalDpi xmlns:a14="http://schemas.microsoft.com/office/drawing/2010/main" val="0"/>
              </a:ext>
            </a:extLst>
          </a:blip>
          <a:stretch>
            <a:fillRect/>
          </a:stretch>
        </p:blipFill>
        <p:spPr>
          <a:xfrm>
            <a:off x="7855036" y="6153753"/>
            <a:ext cx="950043" cy="457200"/>
          </a:xfrm>
          <a:prstGeom prst="rect">
            <a:avLst/>
          </a:prstGeom>
        </p:spPr>
      </p:pic>
    </p:spTree>
    <p:extLst>
      <p:ext uri="{BB962C8B-B14F-4D97-AF65-F5344CB8AC3E}">
        <p14:creationId xmlns:p14="http://schemas.microsoft.com/office/powerpoint/2010/main" val="3016583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E96D1F"/>
                </a:solidFill>
              </a:defRPr>
            </a:lvl1pPr>
          </a:lstStyle>
          <a:p>
            <a:r>
              <a:rPr lang="en-US" dirty="0"/>
              <a:t>TITLE</a:t>
            </a:r>
          </a:p>
        </p:txBody>
      </p:sp>
      <p:sp>
        <p:nvSpPr>
          <p:cNvPr id="3" name="Content Placeholder 2"/>
          <p:cNvSpPr>
            <a:spLocks noGrp="1"/>
          </p:cNvSpPr>
          <p:nvPr>
            <p:ph idx="1"/>
          </p:nvPr>
        </p:nvSpPr>
        <p:spPr>
          <a:xfrm>
            <a:off x="1033463" y="1600200"/>
            <a:ext cx="7729537"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 Placeholder 7"/>
          <p:cNvSpPr>
            <a:spLocks noGrp="1"/>
          </p:cNvSpPr>
          <p:nvPr>
            <p:ph type="body" sz="quarter" idx="10" hasCustomPrompt="1"/>
          </p:nvPr>
        </p:nvSpPr>
        <p:spPr>
          <a:xfrm>
            <a:off x="914400" y="838200"/>
            <a:ext cx="7315200" cy="3505200"/>
          </a:xfrm>
        </p:spPr>
        <p:txBody>
          <a:bodyPr/>
          <a:lstStyle>
            <a:lvl1pPr marL="0" indent="0" algn="ctr">
              <a:buNone/>
              <a:defRPr sz="3600">
                <a:solidFill>
                  <a:srgbClr val="FFFFFF"/>
                </a:solidFill>
                <a:latin typeface="Arial Black" panose="020B0A040201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magna </a:t>
            </a:r>
            <a:r>
              <a:rPr lang="en-US" dirty="0" err="1"/>
              <a:t>aliqua</a:t>
            </a:r>
            <a:r>
              <a:rPr lang="en-US" dirty="0"/>
              <a:t>. </a:t>
            </a:r>
            <a:r>
              <a:rPr lang="en-US" dirty="0" err="1"/>
              <a:t>Duis</a:t>
            </a:r>
            <a:r>
              <a:rPr lang="en-US" dirty="0"/>
              <a:t> </a:t>
            </a:r>
            <a:r>
              <a:rPr lang="en-US" dirty="0" err="1"/>
              <a:t>aute</a:t>
            </a:r>
            <a:r>
              <a:rPr lang="en-US" dirty="0"/>
              <a:t> </a:t>
            </a:r>
            <a:r>
              <a:rPr lang="en-US" dirty="0" err="1"/>
              <a:t>irure</a:t>
            </a:r>
            <a:r>
              <a:rPr lang="en-US" dirty="0"/>
              <a:t> dolor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a:t>
            </a:r>
          </a:p>
        </p:txBody>
      </p:sp>
      <p:sp>
        <p:nvSpPr>
          <p:cNvPr id="9" name="Rectangle 8"/>
          <p:cNvSpPr/>
          <p:nvPr userDrawn="1"/>
        </p:nvSpPr>
        <p:spPr bwMode="auto">
          <a:xfrm flipV="1">
            <a:off x="128016" y="5056632"/>
            <a:ext cx="8874839" cy="1682496"/>
          </a:xfrm>
          <a:prstGeom prst="rect">
            <a:avLst/>
          </a:prstGeom>
          <a:solidFill>
            <a:srgbClr val="717073">
              <a:alpha val="8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endParaRPr>
          </a:p>
        </p:txBody>
      </p:sp>
      <p:pic>
        <p:nvPicPr>
          <p:cNvPr id="11" name="Picture 10" descr="PRB_LOGO_PowerPoint.png"/>
          <p:cNvPicPr>
            <a:picLocks noChangeAspect="1"/>
          </p:cNvPicPr>
          <p:nvPr userDrawn="1"/>
        </p:nvPicPr>
        <p:blipFill>
          <a:blip r:embed="rId3" cstate="print">
            <a:alphaModFix amt="37000"/>
            <a:extLst>
              <a:ext uri="{28A0092B-C50C-407E-A947-70E740481C1C}">
                <a14:useLocalDpi xmlns:a14="http://schemas.microsoft.com/office/drawing/2010/main" val="0"/>
              </a:ext>
            </a:extLst>
          </a:blip>
          <a:stretch>
            <a:fillRect/>
          </a:stretch>
        </p:blipFill>
        <p:spPr>
          <a:xfrm>
            <a:off x="7855036" y="6153753"/>
            <a:ext cx="950043" cy="457200"/>
          </a:xfrm>
          <a:prstGeom prst="rect">
            <a:avLst/>
          </a:prstGeom>
        </p:spPr>
      </p:pic>
    </p:spTree>
    <p:extLst>
      <p:ext uri="{BB962C8B-B14F-4D97-AF65-F5344CB8AC3E}">
        <p14:creationId xmlns:p14="http://schemas.microsoft.com/office/powerpoint/2010/main" val="34550150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estion Layout">
    <p:spTree>
      <p:nvGrpSpPr>
        <p:cNvPr id="1" name=""/>
        <p:cNvGrpSpPr/>
        <p:nvPr/>
      </p:nvGrpSpPr>
      <p:grpSpPr>
        <a:xfrm>
          <a:off x="0" y="0"/>
          <a:ext cx="0" cy="0"/>
          <a:chOff x="0" y="0"/>
          <a:chExt cx="0" cy="0"/>
        </a:xfrm>
      </p:grpSpPr>
      <p:sp>
        <p:nvSpPr>
          <p:cNvPr id="4" name="Rectangle 3"/>
          <p:cNvSpPr/>
          <p:nvPr userDrawn="1"/>
        </p:nvSpPr>
        <p:spPr bwMode="auto">
          <a:xfrm>
            <a:off x="-1" y="0"/>
            <a:ext cx="9144000" cy="6858000"/>
          </a:xfrm>
          <a:prstGeom prst="rect">
            <a:avLst/>
          </a:prstGeom>
          <a:solidFill>
            <a:srgbClr val="1E65A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pic>
        <p:nvPicPr>
          <p:cNvPr id="6" name="Picture 5" descr="PRB_LOGO_PowerPoint.png"/>
          <p:cNvPicPr>
            <a:picLocks noChangeAspect="1"/>
          </p:cNvPicPr>
          <p:nvPr userDrawn="1"/>
        </p:nvPicPr>
        <p:blipFill>
          <a:blip r:embed="rId2" cstate="print">
            <a:alphaModFix amt="37000"/>
            <a:extLst>
              <a:ext uri="{28A0092B-C50C-407E-A947-70E740481C1C}">
                <a14:useLocalDpi xmlns:a14="http://schemas.microsoft.com/office/drawing/2010/main" val="0"/>
              </a:ext>
            </a:extLst>
          </a:blip>
          <a:stretch>
            <a:fillRect/>
          </a:stretch>
        </p:blipFill>
        <p:spPr>
          <a:xfrm>
            <a:off x="7546748" y="5928360"/>
            <a:ext cx="1140052" cy="548640"/>
          </a:xfrm>
          <a:prstGeom prst="rect">
            <a:avLst/>
          </a:prstGeom>
        </p:spPr>
      </p:pic>
      <p:sp>
        <p:nvSpPr>
          <p:cNvPr id="7" name="Rectangle 6"/>
          <p:cNvSpPr/>
          <p:nvPr userDrawn="1"/>
        </p:nvSpPr>
        <p:spPr bwMode="auto">
          <a:xfrm>
            <a:off x="685800" y="1600200"/>
            <a:ext cx="7772400" cy="3657600"/>
          </a:xfrm>
          <a:prstGeom prst="rect">
            <a:avLst/>
          </a:prstGeom>
          <a:noFill/>
          <a:ln w="762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
        <p:nvSpPr>
          <p:cNvPr id="8" name="Text Placeholder 7"/>
          <p:cNvSpPr>
            <a:spLocks noGrp="1"/>
          </p:cNvSpPr>
          <p:nvPr>
            <p:ph type="body" sz="quarter" idx="11" hasCustomPrompt="1"/>
          </p:nvPr>
        </p:nvSpPr>
        <p:spPr>
          <a:xfrm>
            <a:off x="1002728" y="2514600"/>
            <a:ext cx="7138543" cy="990600"/>
          </a:xfrm>
        </p:spPr>
        <p:txBody>
          <a:bodyPr/>
          <a:lstStyle>
            <a:lvl1pPr marL="0" indent="0" algn="ctr">
              <a:buNone/>
              <a:defRPr sz="5000" b="0" spc="300" baseline="0">
                <a:solidFill>
                  <a:srgbClr val="FFFFFF"/>
                </a:solidFill>
                <a:latin typeface="Arial" panose="020B0604020202020204" pitchFamily="34" charset="0"/>
                <a:cs typeface="Arial" panose="020B0604020202020204" pitchFamily="34" charset="0"/>
              </a:defRPr>
            </a:lvl1pPr>
          </a:lstStyle>
          <a:p>
            <a:pPr lvl="0"/>
            <a:r>
              <a:rPr lang="en-US" dirty="0"/>
              <a:t>WHAT IS YOUR</a:t>
            </a:r>
          </a:p>
        </p:txBody>
      </p:sp>
      <p:sp>
        <p:nvSpPr>
          <p:cNvPr id="9" name="Text Placeholder 7"/>
          <p:cNvSpPr>
            <a:spLocks noGrp="1"/>
          </p:cNvSpPr>
          <p:nvPr>
            <p:ph type="body" sz="quarter" idx="12" hasCustomPrompt="1"/>
          </p:nvPr>
        </p:nvSpPr>
        <p:spPr>
          <a:xfrm>
            <a:off x="1002728" y="3505200"/>
            <a:ext cx="7138543" cy="990600"/>
          </a:xfrm>
        </p:spPr>
        <p:txBody>
          <a:bodyPr/>
          <a:lstStyle>
            <a:lvl1pPr marL="0" indent="0" algn="ctr">
              <a:buNone/>
              <a:defRPr sz="5500" b="1" spc="300" baseline="0">
                <a:solidFill>
                  <a:srgbClr val="FFFFFF"/>
                </a:solidFill>
                <a:latin typeface="Arial" panose="020B0604020202020204" pitchFamily="34" charset="0"/>
                <a:cs typeface="Arial" panose="020B0604020202020204" pitchFamily="34" charset="0"/>
              </a:defRPr>
            </a:lvl1pPr>
          </a:lstStyle>
          <a:p>
            <a:pPr lvl="0"/>
            <a:r>
              <a:rPr lang="en-US" dirty="0"/>
              <a:t>QUESTION?</a:t>
            </a:r>
          </a:p>
        </p:txBody>
      </p:sp>
    </p:spTree>
    <p:extLst>
      <p:ext uri="{BB962C8B-B14F-4D97-AF65-F5344CB8AC3E}">
        <p14:creationId xmlns:p14="http://schemas.microsoft.com/office/powerpoint/2010/main" val="3627109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estion Layout-need photo">
    <p:spTree>
      <p:nvGrpSpPr>
        <p:cNvPr id="1" name=""/>
        <p:cNvGrpSpPr/>
        <p:nvPr/>
      </p:nvGrpSpPr>
      <p:grpSpPr>
        <a:xfrm>
          <a:off x="0" y="0"/>
          <a:ext cx="0" cy="0"/>
          <a:chOff x="0" y="0"/>
          <a:chExt cx="0" cy="0"/>
        </a:xfrm>
      </p:grpSpPr>
      <p:pic>
        <p:nvPicPr>
          <p:cNvPr id="6" name="Picture 5" descr="PRB_LOGO_PowerPoint.png"/>
          <p:cNvPicPr>
            <a:picLocks noChangeAspect="1"/>
          </p:cNvPicPr>
          <p:nvPr userDrawn="1"/>
        </p:nvPicPr>
        <p:blipFill>
          <a:blip r:embed="rId2" cstate="print">
            <a:alphaModFix amt="37000"/>
            <a:extLst>
              <a:ext uri="{28A0092B-C50C-407E-A947-70E740481C1C}">
                <a14:useLocalDpi xmlns:a14="http://schemas.microsoft.com/office/drawing/2010/main" val="0"/>
              </a:ext>
            </a:extLst>
          </a:blip>
          <a:stretch>
            <a:fillRect/>
          </a:stretch>
        </p:blipFill>
        <p:spPr>
          <a:xfrm>
            <a:off x="7546748" y="5928360"/>
            <a:ext cx="1140052" cy="548640"/>
          </a:xfrm>
          <a:prstGeom prst="rect">
            <a:avLst/>
          </a:prstGeom>
        </p:spPr>
      </p:pic>
      <p:sp>
        <p:nvSpPr>
          <p:cNvPr id="7" name="Rectangle 6"/>
          <p:cNvSpPr/>
          <p:nvPr userDrawn="1"/>
        </p:nvSpPr>
        <p:spPr bwMode="auto">
          <a:xfrm>
            <a:off x="685800" y="1600200"/>
            <a:ext cx="7772400" cy="3657600"/>
          </a:xfrm>
          <a:prstGeom prst="rect">
            <a:avLst/>
          </a:prstGeom>
          <a:noFill/>
          <a:ln w="762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
        <p:nvSpPr>
          <p:cNvPr id="8" name="Text Placeholder 7"/>
          <p:cNvSpPr>
            <a:spLocks noGrp="1"/>
          </p:cNvSpPr>
          <p:nvPr>
            <p:ph type="body" sz="quarter" idx="11" hasCustomPrompt="1"/>
          </p:nvPr>
        </p:nvSpPr>
        <p:spPr>
          <a:xfrm>
            <a:off x="1002728" y="2514600"/>
            <a:ext cx="7138543" cy="990600"/>
          </a:xfrm>
        </p:spPr>
        <p:txBody>
          <a:bodyPr/>
          <a:lstStyle>
            <a:lvl1pPr marL="0" indent="0" algn="ctr">
              <a:buNone/>
              <a:defRPr sz="5000" b="0" spc="300" baseline="0">
                <a:solidFill>
                  <a:srgbClr val="FFFFFF"/>
                </a:solidFill>
                <a:latin typeface="Arial" panose="020B0604020202020204" pitchFamily="34" charset="0"/>
                <a:cs typeface="Arial" panose="020B0604020202020204" pitchFamily="34" charset="0"/>
              </a:defRPr>
            </a:lvl1pPr>
          </a:lstStyle>
          <a:p>
            <a:pPr lvl="0"/>
            <a:r>
              <a:rPr lang="en-US" dirty="0"/>
              <a:t>WHAT IS YOUR</a:t>
            </a:r>
          </a:p>
        </p:txBody>
      </p:sp>
      <p:sp>
        <p:nvSpPr>
          <p:cNvPr id="9" name="Text Placeholder 7"/>
          <p:cNvSpPr>
            <a:spLocks noGrp="1"/>
          </p:cNvSpPr>
          <p:nvPr>
            <p:ph type="body" sz="quarter" idx="12" hasCustomPrompt="1"/>
          </p:nvPr>
        </p:nvSpPr>
        <p:spPr>
          <a:xfrm>
            <a:off x="1002728" y="3505200"/>
            <a:ext cx="7138543" cy="990600"/>
          </a:xfrm>
        </p:spPr>
        <p:txBody>
          <a:bodyPr/>
          <a:lstStyle>
            <a:lvl1pPr marL="0" indent="0" algn="ctr">
              <a:buNone/>
              <a:defRPr sz="5500" b="1" spc="300" baseline="0">
                <a:solidFill>
                  <a:srgbClr val="FFFFFF"/>
                </a:solidFill>
                <a:latin typeface="Arial" panose="020B0604020202020204" pitchFamily="34" charset="0"/>
                <a:cs typeface="Arial" panose="020B0604020202020204" pitchFamily="34" charset="0"/>
              </a:defRPr>
            </a:lvl1pPr>
          </a:lstStyle>
          <a:p>
            <a:pPr lvl="0"/>
            <a:r>
              <a:rPr lang="en-US" dirty="0"/>
              <a:t>QUESTION?</a:t>
            </a:r>
          </a:p>
        </p:txBody>
      </p:sp>
      <p:sp>
        <p:nvSpPr>
          <p:cNvPr id="3" name="Picture Placeholder 2"/>
          <p:cNvSpPr>
            <a:spLocks noGrp="1"/>
          </p:cNvSpPr>
          <p:nvPr>
            <p:ph type="pic" sz="quarter" idx="13" hasCustomPrompt="1"/>
          </p:nvPr>
        </p:nvSpPr>
        <p:spPr>
          <a:xfrm>
            <a:off x="0" y="0"/>
            <a:ext cx="9144000" cy="6858000"/>
          </a:xfrm>
        </p:spPr>
        <p:txBody>
          <a:bodyPr/>
          <a:lstStyle>
            <a:lvl1pPr marL="0" indent="0" algn="ctr">
              <a:buNone/>
              <a:defRPr/>
            </a:lvl1pPr>
          </a:lstStyle>
          <a:p>
            <a:r>
              <a:rPr lang="en-US" dirty="0"/>
              <a:t>(insert photo behind blue box layer)</a:t>
            </a:r>
          </a:p>
        </p:txBody>
      </p:sp>
    </p:spTree>
    <p:extLst>
      <p:ext uri="{BB962C8B-B14F-4D97-AF65-F5344CB8AC3E}">
        <p14:creationId xmlns:p14="http://schemas.microsoft.com/office/powerpoint/2010/main" val="1222927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 Layout-Photo">
    <p:spTree>
      <p:nvGrpSpPr>
        <p:cNvPr id="1" name=""/>
        <p:cNvGrpSpPr/>
        <p:nvPr/>
      </p:nvGrpSpPr>
      <p:grpSpPr>
        <a:xfrm>
          <a:off x="0" y="0"/>
          <a:ext cx="0" cy="0"/>
          <a:chOff x="0" y="0"/>
          <a:chExt cx="0" cy="0"/>
        </a:xfrm>
      </p:grpSpPr>
      <p:pic>
        <p:nvPicPr>
          <p:cNvPr id="3" name="Picture 2" descr="US_What_If_Final_Digital (2).jpg"/>
          <p:cNvPicPr>
            <a:picLocks noChangeAspect="1"/>
          </p:cNvPicPr>
          <p:nvPr userDrawn="1"/>
        </p:nvPicPr>
        <p:blipFill rotWithShape="1">
          <a:blip r:embed="rId2" cstate="print">
            <a:extLst>
              <a:ext uri="{28A0092B-C50C-407E-A947-70E740481C1C}">
                <a14:useLocalDpi xmlns:a14="http://schemas.microsoft.com/office/drawing/2010/main" val="0"/>
              </a:ext>
            </a:extLst>
          </a:blip>
          <a:srcRect r="6521" b="2014"/>
          <a:stretch/>
        </p:blipFill>
        <p:spPr>
          <a:xfrm>
            <a:off x="0" y="-1"/>
            <a:ext cx="9144000" cy="6856413"/>
          </a:xfrm>
          <a:prstGeom prst="rect">
            <a:avLst/>
          </a:prstGeom>
        </p:spPr>
      </p:pic>
      <p:sp>
        <p:nvSpPr>
          <p:cNvPr id="4" name="Rectangle 3"/>
          <p:cNvSpPr/>
          <p:nvPr userDrawn="1"/>
        </p:nvSpPr>
        <p:spPr bwMode="auto">
          <a:xfrm>
            <a:off x="0" y="0"/>
            <a:ext cx="9144000" cy="6858000"/>
          </a:xfrm>
          <a:prstGeom prst="rect">
            <a:avLst/>
          </a:prstGeom>
          <a:solidFill>
            <a:srgbClr val="1E65A1">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pic>
        <p:nvPicPr>
          <p:cNvPr id="6" name="Picture 5" descr="PRB_LOGO_PowerPoint.png"/>
          <p:cNvPicPr>
            <a:picLocks noChangeAspect="1"/>
          </p:cNvPicPr>
          <p:nvPr userDrawn="1"/>
        </p:nvPicPr>
        <p:blipFill>
          <a:blip r:embed="rId3" cstate="print">
            <a:alphaModFix amt="37000"/>
            <a:extLst>
              <a:ext uri="{28A0092B-C50C-407E-A947-70E740481C1C}">
                <a14:useLocalDpi xmlns:a14="http://schemas.microsoft.com/office/drawing/2010/main" val="0"/>
              </a:ext>
            </a:extLst>
          </a:blip>
          <a:stretch>
            <a:fillRect/>
          </a:stretch>
        </p:blipFill>
        <p:spPr>
          <a:xfrm>
            <a:off x="7546748" y="5928360"/>
            <a:ext cx="1140052" cy="548640"/>
          </a:xfrm>
          <a:prstGeom prst="rect">
            <a:avLst/>
          </a:prstGeom>
        </p:spPr>
      </p:pic>
      <p:sp>
        <p:nvSpPr>
          <p:cNvPr id="7" name="Rectangle 6"/>
          <p:cNvSpPr/>
          <p:nvPr userDrawn="1"/>
        </p:nvSpPr>
        <p:spPr bwMode="auto">
          <a:xfrm>
            <a:off x="685800" y="1600200"/>
            <a:ext cx="7772400" cy="3657600"/>
          </a:xfrm>
          <a:prstGeom prst="rect">
            <a:avLst/>
          </a:prstGeom>
          <a:noFill/>
          <a:ln w="762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
        <p:nvSpPr>
          <p:cNvPr id="8" name="Text Placeholder 7"/>
          <p:cNvSpPr>
            <a:spLocks noGrp="1"/>
          </p:cNvSpPr>
          <p:nvPr>
            <p:ph type="body" sz="quarter" idx="11" hasCustomPrompt="1"/>
          </p:nvPr>
        </p:nvSpPr>
        <p:spPr>
          <a:xfrm>
            <a:off x="1002728" y="2514600"/>
            <a:ext cx="7138543" cy="990600"/>
          </a:xfrm>
        </p:spPr>
        <p:txBody>
          <a:bodyPr/>
          <a:lstStyle>
            <a:lvl1pPr marL="0" indent="0" algn="ctr">
              <a:buNone/>
              <a:defRPr sz="5000" b="0" spc="300" baseline="0">
                <a:solidFill>
                  <a:srgbClr val="FFFFFF"/>
                </a:solidFill>
                <a:latin typeface="Arial" panose="020B0604020202020204" pitchFamily="34" charset="0"/>
                <a:cs typeface="Arial" panose="020B0604020202020204" pitchFamily="34" charset="0"/>
              </a:defRPr>
            </a:lvl1pPr>
          </a:lstStyle>
          <a:p>
            <a:pPr lvl="0"/>
            <a:r>
              <a:rPr lang="en-US" dirty="0"/>
              <a:t>WHAT IS YOUR</a:t>
            </a:r>
          </a:p>
        </p:txBody>
      </p:sp>
      <p:sp>
        <p:nvSpPr>
          <p:cNvPr id="9" name="Text Placeholder 7"/>
          <p:cNvSpPr>
            <a:spLocks noGrp="1"/>
          </p:cNvSpPr>
          <p:nvPr>
            <p:ph type="body" sz="quarter" idx="12" hasCustomPrompt="1"/>
          </p:nvPr>
        </p:nvSpPr>
        <p:spPr>
          <a:xfrm>
            <a:off x="1002728" y="3505200"/>
            <a:ext cx="7138543" cy="990600"/>
          </a:xfrm>
        </p:spPr>
        <p:txBody>
          <a:bodyPr/>
          <a:lstStyle>
            <a:lvl1pPr marL="0" indent="0" algn="ctr">
              <a:buNone/>
              <a:defRPr sz="5500" b="1" spc="300" baseline="0">
                <a:solidFill>
                  <a:srgbClr val="FFFFFF"/>
                </a:solidFill>
                <a:latin typeface="Arial" panose="020B0604020202020204" pitchFamily="34" charset="0"/>
                <a:cs typeface="Arial" panose="020B0604020202020204" pitchFamily="34" charset="0"/>
              </a:defRPr>
            </a:lvl1pPr>
          </a:lstStyle>
          <a:p>
            <a:pPr lvl="0"/>
            <a:r>
              <a:rPr lang="en-US" dirty="0"/>
              <a:t>QUESTION?</a:t>
            </a:r>
          </a:p>
        </p:txBody>
      </p:sp>
    </p:spTree>
    <p:extLst>
      <p:ext uri="{BB962C8B-B14F-4D97-AF65-F5344CB8AC3E}">
        <p14:creationId xmlns:p14="http://schemas.microsoft.com/office/powerpoint/2010/main" val="1525924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pic>
        <p:nvPicPr>
          <p:cNvPr id="4" name="Picture 84" descr="titlepagebg_solidblue"/>
          <p:cNvPicPr>
            <a:picLocks noChangeAspect="1" noChangeArrowheads="1"/>
          </p:cNvPicPr>
          <p:nvPr userDrawn="1"/>
        </p:nvPicPr>
        <p:blipFill>
          <a:blip r:embed="rId3"/>
          <a:srcRect/>
          <a:stretch>
            <a:fillRect/>
          </a:stretch>
        </p:blipFill>
        <p:spPr bwMode="auto">
          <a:xfrm>
            <a:off x="0" y="0"/>
            <a:ext cx="9148763" cy="6888163"/>
          </a:xfrm>
          <a:prstGeom prst="rect">
            <a:avLst/>
          </a:prstGeom>
          <a:noFill/>
          <a:ln w="9525">
            <a:noFill/>
            <a:miter lim="800000"/>
            <a:headEnd/>
            <a:tailEnd/>
          </a:ln>
        </p:spPr>
      </p:pic>
      <p:sp>
        <p:nvSpPr>
          <p:cNvPr id="77910" name="Rectangle 86"/>
          <p:cNvSpPr>
            <a:spLocks noGrp="1" noChangeArrowheads="1"/>
          </p:cNvSpPr>
          <p:nvPr>
            <p:ph type="subTitle" sz="quarter" idx="1" hasCustomPrompt="1"/>
          </p:nvPr>
        </p:nvSpPr>
        <p:spPr>
          <a:xfrm>
            <a:off x="838200" y="3886200"/>
            <a:ext cx="7552848" cy="879212"/>
          </a:xfrm>
        </p:spPr>
        <p:txBody>
          <a:bodyPr/>
          <a:lstStyle>
            <a:lvl1pPr marL="0" indent="0">
              <a:buFont typeface="Wingdings" pitchFamily="2" charset="2"/>
              <a:buNone/>
              <a:defRPr sz="6200" b="1" spc="300">
                <a:solidFill>
                  <a:schemeClr val="accent5"/>
                </a:solidFill>
                <a:latin typeface="+mj-lt"/>
              </a:defRPr>
            </a:lvl1pPr>
          </a:lstStyle>
          <a:p>
            <a:pPr lvl="0"/>
            <a:r>
              <a:rPr lang="en-US" noProof="0" dirty="0"/>
              <a:t>THANK YOU</a:t>
            </a:r>
          </a:p>
        </p:txBody>
      </p:sp>
      <p:sp>
        <p:nvSpPr>
          <p:cNvPr id="10" name="Rectangle 9"/>
          <p:cNvSpPr/>
          <p:nvPr userDrawn="1"/>
        </p:nvSpPr>
        <p:spPr>
          <a:xfrm>
            <a:off x="3962400" y="5996408"/>
            <a:ext cx="4428648" cy="307777"/>
          </a:xfrm>
          <a:prstGeom prst="rect">
            <a:avLst/>
          </a:prstGeom>
        </p:spPr>
        <p:txBody>
          <a:bodyPr wrap="none">
            <a:spAutoFit/>
          </a:bodyPr>
          <a:lstStyle/>
          <a:p>
            <a:r>
              <a:rPr lang="en-US" sz="1400" dirty="0">
                <a:solidFill>
                  <a:schemeClr val="accent1"/>
                </a:solidFill>
              </a:rPr>
              <a:t>POPULATION REFERENCE BUREAU | www.prb.org</a:t>
            </a:r>
          </a:p>
        </p:txBody>
      </p:sp>
      <p:sp>
        <p:nvSpPr>
          <p:cNvPr id="8" name="Text Placeholder 7"/>
          <p:cNvSpPr>
            <a:spLocks noGrp="1"/>
          </p:cNvSpPr>
          <p:nvPr>
            <p:ph type="body" sz="quarter" idx="10" hasCustomPrompt="1"/>
          </p:nvPr>
        </p:nvSpPr>
        <p:spPr>
          <a:xfrm>
            <a:off x="838200" y="5412430"/>
            <a:ext cx="4724400" cy="457200"/>
          </a:xfrm>
        </p:spPr>
        <p:txBody>
          <a:bodyPr/>
          <a:lstStyle>
            <a:lvl1pPr marL="0" indent="0" algn="l">
              <a:buNone/>
              <a:defRPr sz="2400" b="0">
                <a:solidFill>
                  <a:srgbClr val="FFFFFF"/>
                </a:solidFill>
                <a:latin typeface="Arial" panose="020B0604020202020204" pitchFamily="34" charset="0"/>
                <a:cs typeface="Arial" panose="020B0604020202020204" pitchFamily="34" charset="0"/>
              </a:defRPr>
            </a:lvl1pPr>
          </a:lstStyle>
          <a:p>
            <a:pPr lvl="0"/>
            <a:r>
              <a:rPr lang="en-US" dirty="0"/>
              <a:t>PRESENTERS: Your Name</a:t>
            </a:r>
          </a:p>
        </p:txBody>
      </p:sp>
      <p:sp>
        <p:nvSpPr>
          <p:cNvPr id="9" name="Text Placeholder 7"/>
          <p:cNvSpPr>
            <a:spLocks noGrp="1"/>
          </p:cNvSpPr>
          <p:nvPr>
            <p:ph type="body" sz="quarter" idx="11" hasCustomPrompt="1"/>
          </p:nvPr>
        </p:nvSpPr>
        <p:spPr>
          <a:xfrm>
            <a:off x="838200" y="5996408"/>
            <a:ext cx="3048000" cy="371515"/>
          </a:xfrm>
        </p:spPr>
        <p:txBody>
          <a:bodyPr/>
          <a:lstStyle>
            <a:lvl1pPr marL="0" indent="0" algn="l">
              <a:buNone/>
              <a:defRPr sz="1600" b="1" baseline="0">
                <a:solidFill>
                  <a:srgbClr val="FFFFFF"/>
                </a:solidFill>
                <a:latin typeface="Arial" panose="020B0604020202020204" pitchFamily="34" charset="0"/>
                <a:cs typeface="Arial" panose="020B0604020202020204" pitchFamily="34" charset="0"/>
              </a:defRPr>
            </a:lvl1pPr>
          </a:lstStyle>
          <a:p>
            <a:pPr lvl="0"/>
            <a:r>
              <a:rPr lang="en-US" dirty="0"/>
              <a:t>E-Mail address</a:t>
            </a:r>
          </a:p>
        </p:txBody>
      </p:sp>
    </p:spTree>
    <p:extLst>
      <p:ext uri="{BB962C8B-B14F-4D97-AF65-F5344CB8AC3E}">
        <p14:creationId xmlns:p14="http://schemas.microsoft.com/office/powerpoint/2010/main" val="3105152992"/>
      </p:ext>
    </p:extLst>
  </p:cSld>
  <p:clrMapOvr>
    <a:overrideClrMapping bg1="dk2" tx1="lt1" bg2="dk1"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Layout-no phot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 Placeholder 7"/>
          <p:cNvSpPr>
            <a:spLocks noGrp="1"/>
          </p:cNvSpPr>
          <p:nvPr>
            <p:ph type="body" sz="quarter" idx="10" hasCustomPrompt="1"/>
          </p:nvPr>
        </p:nvSpPr>
        <p:spPr>
          <a:xfrm>
            <a:off x="914400" y="838200"/>
            <a:ext cx="7315200" cy="3505200"/>
          </a:xfrm>
        </p:spPr>
        <p:txBody>
          <a:bodyPr/>
          <a:lstStyle>
            <a:lvl1pPr marL="0" indent="0" algn="ctr">
              <a:buNone/>
              <a:defRPr sz="3600">
                <a:solidFill>
                  <a:srgbClr val="FFFFFF"/>
                </a:solidFill>
                <a:latin typeface="Arial Black" panose="020B0A040201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magna </a:t>
            </a:r>
            <a:r>
              <a:rPr lang="en-US" dirty="0" err="1"/>
              <a:t>aliqua</a:t>
            </a:r>
            <a:r>
              <a:rPr lang="en-US" dirty="0"/>
              <a:t>. </a:t>
            </a:r>
            <a:r>
              <a:rPr lang="en-US" dirty="0" err="1"/>
              <a:t>Duis</a:t>
            </a:r>
            <a:r>
              <a:rPr lang="en-US" dirty="0"/>
              <a:t> </a:t>
            </a:r>
            <a:r>
              <a:rPr lang="en-US" dirty="0" err="1"/>
              <a:t>aute</a:t>
            </a:r>
            <a:r>
              <a:rPr lang="en-US" dirty="0"/>
              <a:t> </a:t>
            </a:r>
            <a:r>
              <a:rPr lang="en-US" dirty="0" err="1"/>
              <a:t>irure</a:t>
            </a:r>
            <a:r>
              <a:rPr lang="en-US" dirty="0"/>
              <a:t> dolor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a:t>
            </a:r>
          </a:p>
        </p:txBody>
      </p:sp>
      <p:pic>
        <p:nvPicPr>
          <p:cNvPr id="11" name="Picture 10" descr="PRB_LOGO_PowerPoint.png"/>
          <p:cNvPicPr>
            <a:picLocks noChangeAspect="1"/>
          </p:cNvPicPr>
          <p:nvPr userDrawn="1"/>
        </p:nvPicPr>
        <p:blipFill>
          <a:blip r:embed="rId3" cstate="print">
            <a:alphaModFix amt="37000"/>
            <a:extLst>
              <a:ext uri="{28A0092B-C50C-407E-A947-70E740481C1C}">
                <a14:useLocalDpi xmlns:a14="http://schemas.microsoft.com/office/drawing/2010/main" val="0"/>
              </a:ext>
            </a:extLst>
          </a:blip>
          <a:stretch>
            <a:fillRect/>
          </a:stretch>
        </p:blipFill>
        <p:spPr>
          <a:xfrm>
            <a:off x="7855036" y="6153753"/>
            <a:ext cx="950043" cy="457200"/>
          </a:xfrm>
          <a:prstGeom prst="rect">
            <a:avLst/>
          </a:prstGeom>
        </p:spPr>
      </p:pic>
    </p:spTree>
    <p:extLst>
      <p:ext uri="{BB962C8B-B14F-4D97-AF65-F5344CB8AC3E}">
        <p14:creationId xmlns:p14="http://schemas.microsoft.com/office/powerpoint/2010/main" val="3480767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1471" y="533400"/>
            <a:ext cx="4041530" cy="685800"/>
          </a:xfrm>
        </p:spPr>
        <p:txBody>
          <a:bodyPr/>
          <a:lstStyle/>
          <a:p>
            <a:r>
              <a:rPr lang="en-US" dirty="0"/>
              <a:t>TITLE STYLE</a:t>
            </a:r>
          </a:p>
        </p:txBody>
      </p:sp>
      <p:sp>
        <p:nvSpPr>
          <p:cNvPr id="5" name="Text Placeholder 4"/>
          <p:cNvSpPr>
            <a:spLocks noGrp="1"/>
          </p:cNvSpPr>
          <p:nvPr>
            <p:ph type="body" sz="quarter" idx="10"/>
          </p:nvPr>
        </p:nvSpPr>
        <p:spPr>
          <a:xfrm>
            <a:off x="911225" y="1600200"/>
            <a:ext cx="7318375"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6315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 Example Layout">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911471" y="533400"/>
            <a:ext cx="3889130" cy="685800"/>
          </a:xfrm>
        </p:spPr>
        <p:txBody>
          <a:bodyPr/>
          <a:lstStyle/>
          <a:p>
            <a:r>
              <a:rPr lang="en-US" dirty="0"/>
              <a:t>TITLE STYLE</a:t>
            </a:r>
          </a:p>
        </p:txBody>
      </p:sp>
      <p:sp>
        <p:nvSpPr>
          <p:cNvPr id="3" name="Rectangle 2"/>
          <p:cNvSpPr/>
          <p:nvPr userDrawn="1"/>
        </p:nvSpPr>
        <p:spPr bwMode="auto">
          <a:xfrm>
            <a:off x="931069" y="3886200"/>
            <a:ext cx="7298531" cy="2271117"/>
          </a:xfrm>
          <a:prstGeom prst="rect">
            <a:avLst/>
          </a:prstGeom>
          <a:noFill/>
          <a:ln w="9525" cap="flat" cmpd="sng" algn="ctr">
            <a:solidFill>
              <a:srgbClr val="717073"/>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
        <p:nvSpPr>
          <p:cNvPr id="12" name="Text Placeholder 11"/>
          <p:cNvSpPr>
            <a:spLocks noGrp="1"/>
          </p:cNvSpPr>
          <p:nvPr>
            <p:ph type="body" sz="quarter" idx="10"/>
          </p:nvPr>
        </p:nvSpPr>
        <p:spPr>
          <a:xfrm>
            <a:off x="911225" y="1600200"/>
            <a:ext cx="7318375" cy="1600200"/>
          </a:xfrm>
        </p:spPr>
        <p:txBody>
          <a:bodyPr/>
          <a:lstStyle/>
          <a:p>
            <a:pPr lvl="0"/>
            <a:r>
              <a:rPr lang="en-US"/>
              <a:t>Click to edit Master text styles</a:t>
            </a:r>
          </a:p>
          <a:p>
            <a:pPr lvl="1"/>
            <a:r>
              <a:rPr lang="en-US"/>
              <a:t>Second level</a:t>
            </a:r>
          </a:p>
          <a:p>
            <a:pPr lvl="2"/>
            <a:r>
              <a:rPr lang="en-US"/>
              <a:t>Third level</a:t>
            </a:r>
          </a:p>
        </p:txBody>
      </p:sp>
      <p:sp>
        <p:nvSpPr>
          <p:cNvPr id="14" name="Text Placeholder 13"/>
          <p:cNvSpPr>
            <a:spLocks noGrp="1"/>
          </p:cNvSpPr>
          <p:nvPr>
            <p:ph type="body" sz="quarter" idx="11"/>
          </p:nvPr>
        </p:nvSpPr>
        <p:spPr>
          <a:xfrm>
            <a:off x="1066800" y="4019491"/>
            <a:ext cx="7010400" cy="2000310"/>
          </a:xfrm>
        </p:spPr>
        <p:txBody>
          <a:bodyPr/>
          <a:lstStyle>
            <a:lvl1pPr marL="0" indent="0">
              <a:buNone/>
              <a:defRPr sz="2400"/>
            </a:lvl1pPr>
          </a:lstStyle>
          <a:p>
            <a:pPr lvl="0"/>
            <a:r>
              <a:rPr lang="en-US"/>
              <a:t>Click to edit Master text styles</a:t>
            </a:r>
          </a:p>
        </p:txBody>
      </p:sp>
      <p:sp>
        <p:nvSpPr>
          <p:cNvPr id="7" name="Text Placeholder 13"/>
          <p:cNvSpPr>
            <a:spLocks noGrp="1"/>
          </p:cNvSpPr>
          <p:nvPr>
            <p:ph type="body" sz="quarter" idx="12" hasCustomPrompt="1"/>
          </p:nvPr>
        </p:nvSpPr>
        <p:spPr>
          <a:xfrm>
            <a:off x="1066800" y="3454081"/>
            <a:ext cx="1981200" cy="365474"/>
          </a:xfrm>
        </p:spPr>
        <p:txBody>
          <a:bodyPr/>
          <a:lstStyle>
            <a:lvl1pPr marL="0" indent="0">
              <a:buNone/>
              <a:defRPr sz="2000" b="1" spc="300"/>
            </a:lvl1pPr>
          </a:lstStyle>
          <a:p>
            <a:pPr lvl="0"/>
            <a:r>
              <a:rPr lang="en-US" dirty="0"/>
              <a:t>EXAMPLE</a:t>
            </a:r>
          </a:p>
        </p:txBody>
      </p:sp>
    </p:spTree>
    <p:extLst>
      <p:ext uri="{BB962C8B-B14F-4D97-AF65-F5344CB8AC3E}">
        <p14:creationId xmlns:p14="http://schemas.microsoft.com/office/powerpoint/2010/main" val="4106035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Layout">
    <p:spTree>
      <p:nvGrpSpPr>
        <p:cNvPr id="1" name=""/>
        <p:cNvGrpSpPr/>
        <p:nvPr/>
      </p:nvGrpSpPr>
      <p:grpSpPr>
        <a:xfrm>
          <a:off x="0" y="0"/>
          <a:ext cx="0" cy="0"/>
          <a:chOff x="0" y="0"/>
          <a:chExt cx="0" cy="0"/>
        </a:xfrm>
      </p:grpSpPr>
      <p:sp>
        <p:nvSpPr>
          <p:cNvPr id="5" name="Title 3"/>
          <p:cNvSpPr>
            <a:spLocks noGrp="1"/>
          </p:cNvSpPr>
          <p:nvPr>
            <p:ph type="title" hasCustomPrompt="1"/>
          </p:nvPr>
        </p:nvSpPr>
        <p:spPr>
          <a:xfrm>
            <a:off x="911471" y="533400"/>
            <a:ext cx="3965330" cy="685800"/>
          </a:xfrm>
        </p:spPr>
        <p:txBody>
          <a:bodyPr/>
          <a:lstStyle>
            <a:lvl1pPr>
              <a:defRPr baseline="0"/>
            </a:lvl1pPr>
          </a:lstStyle>
          <a:p>
            <a:r>
              <a:rPr lang="en-US" dirty="0"/>
              <a:t>TITLE STYLE</a:t>
            </a:r>
          </a:p>
        </p:txBody>
      </p:sp>
      <p:sp>
        <p:nvSpPr>
          <p:cNvPr id="11" name="Content Placeholder 2"/>
          <p:cNvSpPr>
            <a:spLocks noGrp="1"/>
          </p:cNvSpPr>
          <p:nvPr>
            <p:ph idx="10" hasCustomPrompt="1"/>
          </p:nvPr>
        </p:nvSpPr>
        <p:spPr>
          <a:xfrm>
            <a:off x="923941" y="1600200"/>
            <a:ext cx="3648060" cy="4724400"/>
          </a:xfrm>
        </p:spPr>
        <p:txBody>
          <a:bodyPr/>
          <a:lstStyle>
            <a:lvl1pPr marL="0" indent="0">
              <a:buNone/>
              <a:defRPr b="1" baseline="0">
                <a:solidFill>
                  <a:srgbClr val="265E9E"/>
                </a:solidFill>
              </a:defRPr>
            </a:lvl1pPr>
            <a:lvl2pPr marL="742950" marR="0" indent="-285750" algn="l" defTabSz="914400" rtl="0" eaLnBrk="1" fontAlgn="base" latinLnBrk="0" hangingPunct="1">
              <a:lnSpc>
                <a:spcPct val="100000"/>
              </a:lnSpc>
              <a:spcBef>
                <a:spcPct val="20000"/>
              </a:spcBef>
              <a:spcAft>
                <a:spcPct val="0"/>
              </a:spcAft>
              <a:buClr>
                <a:srgbClr val="265E9E"/>
              </a:buClr>
              <a:buSzPct val="70000"/>
              <a:buFont typeface="Wingdings" pitchFamily="2" charset="2"/>
              <a:buChar char="n"/>
              <a:tabLst/>
              <a:defRPr sz="3200"/>
            </a:lvl2pPr>
          </a:lstStyle>
          <a:p>
            <a:pPr lvl="0"/>
            <a:r>
              <a:rPr lang="en-US" dirty="0"/>
              <a:t>CLICK TO EDIT</a:t>
            </a:r>
          </a:p>
          <a:p>
            <a:pPr marL="742950" marR="0" lvl="1" indent="-285750" algn="l" defTabSz="914400" rtl="0" eaLnBrk="1" fontAlgn="base" latinLnBrk="0" hangingPunct="1">
              <a:lnSpc>
                <a:spcPct val="100000"/>
              </a:lnSpc>
              <a:spcBef>
                <a:spcPct val="20000"/>
              </a:spcBef>
              <a:spcAft>
                <a:spcPct val="0"/>
              </a:spcAft>
              <a:buClr>
                <a:srgbClr val="265E9E"/>
              </a:buClr>
              <a:buSzPct val="70000"/>
              <a:buFont typeface="Wingdings" pitchFamily="2" charset="2"/>
              <a:buChar char="n"/>
              <a:tabLst/>
              <a:defRPr/>
            </a:pPr>
            <a:r>
              <a:rPr kumimoji="0" lang="en-US" sz="2400" b="0" i="0" u="none" strike="noStrike" kern="0" cap="none" spc="0" normalizeH="0" baseline="0" noProof="0" dirty="0">
                <a:ln>
                  <a:noFill/>
                </a:ln>
                <a:solidFill>
                  <a:srgbClr val="717073"/>
                </a:solidFill>
                <a:effectLst/>
                <a:uLnTx/>
                <a:uFillTx/>
                <a:latin typeface="+mn-lt"/>
              </a:rPr>
              <a:t>Click to edit</a:t>
            </a:r>
          </a:p>
          <a:p>
            <a:pPr marL="742950" marR="0" lvl="1" indent="-285750" algn="l" defTabSz="914400" rtl="0" eaLnBrk="1" fontAlgn="base" latinLnBrk="0" hangingPunct="1">
              <a:lnSpc>
                <a:spcPct val="100000"/>
              </a:lnSpc>
              <a:spcBef>
                <a:spcPct val="20000"/>
              </a:spcBef>
              <a:spcAft>
                <a:spcPct val="0"/>
              </a:spcAft>
              <a:buClr>
                <a:srgbClr val="265E9E"/>
              </a:buClr>
              <a:buSzPct val="70000"/>
              <a:buFont typeface="Wingdings" pitchFamily="2" charset="2"/>
              <a:buChar char="n"/>
              <a:tabLst/>
              <a:defRPr/>
            </a:pPr>
            <a:endParaRPr kumimoji="0" lang="en-US" sz="2400" b="0" i="0" u="none" strike="noStrike" kern="0" cap="none" spc="0" normalizeH="0" baseline="0" noProof="0" dirty="0">
              <a:ln>
                <a:noFill/>
              </a:ln>
              <a:solidFill>
                <a:srgbClr val="717073"/>
              </a:solidFill>
              <a:effectLst/>
              <a:uLnTx/>
              <a:uFillTx/>
              <a:latin typeface="+mn-lt"/>
            </a:endParaRPr>
          </a:p>
          <a:p>
            <a:pPr lvl="0"/>
            <a:r>
              <a:rPr lang="en-US" dirty="0"/>
              <a:t>CLICK TO EDIT</a:t>
            </a:r>
          </a:p>
          <a:p>
            <a:pPr marL="742950" marR="0" lvl="1" indent="-285750" algn="l" defTabSz="914400" rtl="0" eaLnBrk="1" fontAlgn="base" latinLnBrk="0" hangingPunct="1">
              <a:lnSpc>
                <a:spcPct val="100000"/>
              </a:lnSpc>
              <a:spcBef>
                <a:spcPct val="20000"/>
              </a:spcBef>
              <a:spcAft>
                <a:spcPct val="0"/>
              </a:spcAft>
              <a:buClr>
                <a:srgbClr val="265E9E"/>
              </a:buClr>
              <a:buSzPct val="70000"/>
              <a:buFont typeface="Wingdings" pitchFamily="2" charset="2"/>
              <a:buChar char="n"/>
              <a:tabLst/>
              <a:defRPr/>
            </a:pPr>
            <a:r>
              <a:rPr kumimoji="0" lang="en-US" sz="2400" b="0" i="0" u="none" strike="noStrike" kern="0" cap="none" spc="0" normalizeH="0" baseline="0" noProof="0" dirty="0">
                <a:ln>
                  <a:noFill/>
                </a:ln>
                <a:solidFill>
                  <a:srgbClr val="717073"/>
                </a:solidFill>
                <a:effectLst/>
                <a:uLnTx/>
                <a:uFillTx/>
                <a:latin typeface="+mn-lt"/>
              </a:rPr>
              <a:t>Second level</a:t>
            </a:r>
          </a:p>
          <a:p>
            <a:pPr marL="285750" marR="0" lvl="0" indent="-285750" algn="l" defTabSz="914400" rtl="0" eaLnBrk="1" fontAlgn="base" latinLnBrk="0" hangingPunct="1">
              <a:lnSpc>
                <a:spcPct val="100000"/>
              </a:lnSpc>
              <a:spcBef>
                <a:spcPct val="20000"/>
              </a:spcBef>
              <a:spcAft>
                <a:spcPct val="0"/>
              </a:spcAft>
              <a:buClr>
                <a:srgbClr val="265E9E"/>
              </a:buClr>
              <a:buSzPct val="70000"/>
              <a:buFont typeface="Wingdings" pitchFamily="2" charset="2"/>
              <a:buChar char="n"/>
              <a:tabLst/>
              <a:defRPr/>
            </a:pPr>
            <a:endParaRPr kumimoji="0" lang="en-US" sz="2400" b="0" i="0" u="none" strike="noStrike" kern="0" cap="none" spc="0" normalizeH="0" baseline="0" noProof="0" dirty="0">
              <a:ln>
                <a:noFill/>
              </a:ln>
              <a:solidFill>
                <a:srgbClr val="717073"/>
              </a:solidFill>
              <a:effectLst/>
              <a:uLnTx/>
              <a:uFillTx/>
              <a:latin typeface="+mn-lt"/>
            </a:endParaRPr>
          </a:p>
          <a:p>
            <a:pPr lvl="0"/>
            <a:r>
              <a:rPr lang="en-US" dirty="0"/>
              <a:t>CLICK TO EDIT</a:t>
            </a:r>
          </a:p>
          <a:p>
            <a:pPr marL="742950" marR="0" lvl="1" indent="-285750" algn="l" defTabSz="914400" rtl="0" eaLnBrk="1" fontAlgn="base" latinLnBrk="0" hangingPunct="1">
              <a:lnSpc>
                <a:spcPct val="100000"/>
              </a:lnSpc>
              <a:spcBef>
                <a:spcPct val="20000"/>
              </a:spcBef>
              <a:spcAft>
                <a:spcPct val="0"/>
              </a:spcAft>
              <a:buClr>
                <a:srgbClr val="265E9E"/>
              </a:buClr>
              <a:buSzPct val="70000"/>
              <a:buFont typeface="Wingdings" pitchFamily="2" charset="2"/>
              <a:buChar char="n"/>
              <a:tabLst/>
              <a:defRPr/>
            </a:pPr>
            <a:r>
              <a:rPr kumimoji="0" lang="en-US" sz="2400" b="0" i="0" u="none" strike="noStrike" kern="0" cap="none" spc="0" normalizeH="0" baseline="0" noProof="0" dirty="0">
                <a:ln>
                  <a:noFill/>
                </a:ln>
                <a:solidFill>
                  <a:srgbClr val="717073"/>
                </a:solidFill>
                <a:effectLst/>
                <a:uLnTx/>
                <a:uFillTx/>
                <a:latin typeface="+mn-lt"/>
              </a:rPr>
              <a:t>Second level</a:t>
            </a:r>
          </a:p>
          <a:p>
            <a:pPr marL="285750" marR="0" lvl="0" indent="-285750" algn="l" defTabSz="914400" rtl="0" eaLnBrk="1" fontAlgn="base" latinLnBrk="0" hangingPunct="1">
              <a:lnSpc>
                <a:spcPct val="100000"/>
              </a:lnSpc>
              <a:spcBef>
                <a:spcPct val="20000"/>
              </a:spcBef>
              <a:spcAft>
                <a:spcPct val="0"/>
              </a:spcAft>
              <a:buClr>
                <a:srgbClr val="265E9E"/>
              </a:buClr>
              <a:buSzPct val="70000"/>
              <a:buFont typeface="Wingdings" pitchFamily="2" charset="2"/>
              <a:buChar char="n"/>
              <a:tabLst/>
              <a:defRPr/>
            </a:pPr>
            <a:endParaRPr kumimoji="0" lang="en-US" sz="2400" b="0" i="0" u="none" strike="noStrike" kern="0" cap="none" spc="0" normalizeH="0" baseline="0" noProof="0" dirty="0">
              <a:ln>
                <a:noFill/>
              </a:ln>
              <a:solidFill>
                <a:srgbClr val="717073"/>
              </a:solidFill>
              <a:effectLst/>
              <a:uLnTx/>
              <a:uFillTx/>
              <a:latin typeface="+mn-lt"/>
            </a:endParaRPr>
          </a:p>
        </p:txBody>
      </p:sp>
      <p:sp>
        <p:nvSpPr>
          <p:cNvPr id="12" name="Content Placeholder 2"/>
          <p:cNvSpPr>
            <a:spLocks noGrp="1"/>
          </p:cNvSpPr>
          <p:nvPr>
            <p:ph idx="11" hasCustomPrompt="1"/>
          </p:nvPr>
        </p:nvSpPr>
        <p:spPr>
          <a:xfrm>
            <a:off x="4572001" y="1600200"/>
            <a:ext cx="3648060" cy="4724400"/>
          </a:xfrm>
        </p:spPr>
        <p:txBody>
          <a:bodyPr/>
          <a:lstStyle>
            <a:lvl1pPr marL="0" indent="0">
              <a:buNone/>
              <a:defRPr b="1" baseline="0">
                <a:solidFill>
                  <a:srgbClr val="265E9E"/>
                </a:solidFill>
              </a:defRPr>
            </a:lvl1pPr>
            <a:lvl2pPr marL="742950" marR="0" indent="-285750" algn="l" defTabSz="914400" rtl="0" eaLnBrk="1" fontAlgn="base" latinLnBrk="0" hangingPunct="1">
              <a:lnSpc>
                <a:spcPct val="100000"/>
              </a:lnSpc>
              <a:spcBef>
                <a:spcPct val="20000"/>
              </a:spcBef>
              <a:spcAft>
                <a:spcPct val="0"/>
              </a:spcAft>
              <a:buClr>
                <a:srgbClr val="265E9E"/>
              </a:buClr>
              <a:buSzPct val="70000"/>
              <a:buFont typeface="Wingdings" pitchFamily="2" charset="2"/>
              <a:buChar char="n"/>
              <a:tabLst/>
              <a:defRPr sz="3200"/>
            </a:lvl2pPr>
          </a:lstStyle>
          <a:p>
            <a:pPr lvl="0"/>
            <a:r>
              <a:rPr lang="en-US" dirty="0"/>
              <a:t>CLICK TO EDIT</a:t>
            </a:r>
          </a:p>
          <a:p>
            <a:pPr marL="742950" marR="0" lvl="1" indent="-285750" algn="l" defTabSz="914400" rtl="0" eaLnBrk="1" fontAlgn="base" latinLnBrk="0" hangingPunct="1">
              <a:lnSpc>
                <a:spcPct val="100000"/>
              </a:lnSpc>
              <a:spcBef>
                <a:spcPct val="20000"/>
              </a:spcBef>
              <a:spcAft>
                <a:spcPct val="0"/>
              </a:spcAft>
              <a:buClr>
                <a:srgbClr val="265E9E"/>
              </a:buClr>
              <a:buSzPct val="70000"/>
              <a:buFont typeface="Wingdings" pitchFamily="2" charset="2"/>
              <a:buChar char="n"/>
              <a:tabLst/>
              <a:defRPr/>
            </a:pPr>
            <a:r>
              <a:rPr kumimoji="0" lang="en-US" sz="2400" b="0" i="0" u="none" strike="noStrike" kern="0" cap="none" spc="0" normalizeH="0" baseline="0" noProof="0" dirty="0">
                <a:ln>
                  <a:noFill/>
                </a:ln>
                <a:solidFill>
                  <a:srgbClr val="717073"/>
                </a:solidFill>
                <a:effectLst/>
                <a:uLnTx/>
                <a:uFillTx/>
                <a:latin typeface="+mn-lt"/>
              </a:rPr>
              <a:t>Second level</a:t>
            </a:r>
          </a:p>
          <a:p>
            <a:pPr marL="742950" marR="0" lvl="1" indent="-285750" algn="l" defTabSz="914400" rtl="0" eaLnBrk="1" fontAlgn="base" latinLnBrk="0" hangingPunct="1">
              <a:lnSpc>
                <a:spcPct val="100000"/>
              </a:lnSpc>
              <a:spcBef>
                <a:spcPct val="20000"/>
              </a:spcBef>
              <a:spcAft>
                <a:spcPct val="0"/>
              </a:spcAft>
              <a:buClr>
                <a:srgbClr val="265E9E"/>
              </a:buClr>
              <a:buSzPct val="70000"/>
              <a:buFont typeface="Wingdings" pitchFamily="2" charset="2"/>
              <a:buChar char="n"/>
              <a:tabLst/>
              <a:defRPr/>
            </a:pPr>
            <a:endParaRPr kumimoji="0" lang="en-US" sz="2400" b="0" i="0" u="none" strike="noStrike" kern="0" cap="none" spc="0" normalizeH="0" baseline="0" noProof="0" dirty="0">
              <a:ln>
                <a:noFill/>
              </a:ln>
              <a:solidFill>
                <a:srgbClr val="717073"/>
              </a:solidFill>
              <a:effectLst/>
              <a:uLnTx/>
              <a:uFillTx/>
              <a:latin typeface="+mn-lt"/>
            </a:endParaRPr>
          </a:p>
          <a:p>
            <a:pPr lvl="0"/>
            <a:r>
              <a:rPr lang="en-US" dirty="0"/>
              <a:t>CLICK TO EDIT</a:t>
            </a:r>
          </a:p>
          <a:p>
            <a:pPr marL="742950" marR="0" lvl="1" indent="-285750" algn="l" defTabSz="914400" rtl="0" eaLnBrk="1" fontAlgn="base" latinLnBrk="0" hangingPunct="1">
              <a:lnSpc>
                <a:spcPct val="100000"/>
              </a:lnSpc>
              <a:spcBef>
                <a:spcPct val="20000"/>
              </a:spcBef>
              <a:spcAft>
                <a:spcPct val="0"/>
              </a:spcAft>
              <a:buClr>
                <a:srgbClr val="265E9E"/>
              </a:buClr>
              <a:buSzPct val="70000"/>
              <a:buFont typeface="Wingdings" pitchFamily="2" charset="2"/>
              <a:buChar char="n"/>
              <a:tabLst/>
              <a:defRPr/>
            </a:pPr>
            <a:r>
              <a:rPr kumimoji="0" lang="en-US" sz="2400" b="0" i="0" u="none" strike="noStrike" kern="0" cap="none" spc="0" normalizeH="0" baseline="0" noProof="0" dirty="0">
                <a:ln>
                  <a:noFill/>
                </a:ln>
                <a:solidFill>
                  <a:srgbClr val="717073"/>
                </a:solidFill>
                <a:effectLst/>
                <a:uLnTx/>
                <a:uFillTx/>
                <a:latin typeface="+mn-lt"/>
              </a:rPr>
              <a:t>Second level</a:t>
            </a:r>
          </a:p>
          <a:p>
            <a:pPr marL="285750" marR="0" lvl="0" indent="-285750" algn="l" defTabSz="914400" rtl="0" eaLnBrk="1" fontAlgn="base" latinLnBrk="0" hangingPunct="1">
              <a:lnSpc>
                <a:spcPct val="100000"/>
              </a:lnSpc>
              <a:spcBef>
                <a:spcPct val="20000"/>
              </a:spcBef>
              <a:spcAft>
                <a:spcPct val="0"/>
              </a:spcAft>
              <a:buClr>
                <a:srgbClr val="265E9E"/>
              </a:buClr>
              <a:buSzPct val="70000"/>
              <a:buFont typeface="Wingdings" pitchFamily="2" charset="2"/>
              <a:buChar char="n"/>
              <a:tabLst/>
              <a:defRPr/>
            </a:pPr>
            <a:endParaRPr kumimoji="0" lang="en-US" sz="2400" b="0" i="0" u="none" strike="noStrike" kern="0" cap="none" spc="0" normalizeH="0" baseline="0" noProof="0" dirty="0">
              <a:ln>
                <a:noFill/>
              </a:ln>
              <a:solidFill>
                <a:srgbClr val="717073"/>
              </a:solidFill>
              <a:effectLst/>
              <a:uLnTx/>
              <a:uFillTx/>
              <a:latin typeface="+mn-lt"/>
            </a:endParaRPr>
          </a:p>
          <a:p>
            <a:pPr lvl="0"/>
            <a:r>
              <a:rPr lang="en-US" dirty="0"/>
              <a:t>CLICK TO EDIT</a:t>
            </a:r>
          </a:p>
          <a:p>
            <a:pPr marL="742950" marR="0" lvl="1" indent="-285750" algn="l" defTabSz="914400" rtl="0" eaLnBrk="1" fontAlgn="base" latinLnBrk="0" hangingPunct="1">
              <a:lnSpc>
                <a:spcPct val="100000"/>
              </a:lnSpc>
              <a:spcBef>
                <a:spcPct val="20000"/>
              </a:spcBef>
              <a:spcAft>
                <a:spcPct val="0"/>
              </a:spcAft>
              <a:buClr>
                <a:srgbClr val="265E9E"/>
              </a:buClr>
              <a:buSzPct val="70000"/>
              <a:buFont typeface="Wingdings" pitchFamily="2" charset="2"/>
              <a:buChar char="n"/>
              <a:tabLst/>
              <a:defRPr/>
            </a:pPr>
            <a:r>
              <a:rPr kumimoji="0" lang="en-US" sz="2400" b="0" i="0" u="none" strike="noStrike" kern="0" cap="none" spc="0" normalizeH="0" baseline="0" noProof="0" dirty="0">
                <a:ln>
                  <a:noFill/>
                </a:ln>
                <a:solidFill>
                  <a:srgbClr val="717073"/>
                </a:solidFill>
                <a:effectLst/>
                <a:uLnTx/>
                <a:uFillTx/>
                <a:latin typeface="+mn-lt"/>
              </a:rPr>
              <a:t>Second level</a:t>
            </a:r>
          </a:p>
          <a:p>
            <a:pPr marL="285750" marR="0" lvl="0" indent="-285750" algn="l" defTabSz="914400" rtl="0" eaLnBrk="1" fontAlgn="base" latinLnBrk="0" hangingPunct="1">
              <a:lnSpc>
                <a:spcPct val="100000"/>
              </a:lnSpc>
              <a:spcBef>
                <a:spcPct val="20000"/>
              </a:spcBef>
              <a:spcAft>
                <a:spcPct val="0"/>
              </a:spcAft>
              <a:buClr>
                <a:srgbClr val="265E9E"/>
              </a:buClr>
              <a:buSzPct val="70000"/>
              <a:buFont typeface="Wingdings" pitchFamily="2" charset="2"/>
              <a:buChar char="n"/>
              <a:tabLst/>
              <a:defRPr/>
            </a:pPr>
            <a:endParaRPr kumimoji="0" lang="en-US" sz="2400" b="0" i="0" u="none" strike="noStrike" kern="0" cap="none" spc="0" normalizeH="0" baseline="0" noProof="0" dirty="0">
              <a:ln>
                <a:noFill/>
              </a:ln>
              <a:solidFill>
                <a:srgbClr val="717073"/>
              </a:solidFill>
              <a:effectLst/>
              <a:uLnTx/>
              <a:uFillTx/>
              <a:latin typeface="+mn-lt"/>
            </a:endParaRPr>
          </a:p>
        </p:txBody>
      </p:sp>
    </p:spTree>
    <p:extLst>
      <p:ext uri="{BB962C8B-B14F-4D97-AF65-F5344CB8AC3E}">
        <p14:creationId xmlns:p14="http://schemas.microsoft.com/office/powerpoint/2010/main" val="1439474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sp>
        <p:nvSpPr>
          <p:cNvPr id="14" name="Picture Placeholder 13"/>
          <p:cNvSpPr>
            <a:spLocks noGrp="1"/>
          </p:cNvSpPr>
          <p:nvPr>
            <p:ph type="pic" sz="quarter" idx="12" hasCustomPrompt="1"/>
          </p:nvPr>
        </p:nvSpPr>
        <p:spPr>
          <a:xfrm>
            <a:off x="911225" y="1355725"/>
            <a:ext cx="7318375" cy="4816475"/>
          </a:xfrm>
        </p:spPr>
        <p:txBody>
          <a:bodyPr anchor="b"/>
          <a:lstStyle>
            <a:lvl1pPr marL="0" indent="0" algn="ctr">
              <a:buNone/>
              <a:defRPr/>
            </a:lvl1pPr>
          </a:lstStyle>
          <a:p>
            <a:r>
              <a:rPr lang="en-US" dirty="0"/>
              <a:t>(insert picture)</a:t>
            </a:r>
          </a:p>
        </p:txBody>
      </p:sp>
      <p:sp>
        <p:nvSpPr>
          <p:cNvPr id="12" name="Rectangle 11"/>
          <p:cNvSpPr/>
          <p:nvPr userDrawn="1"/>
        </p:nvSpPr>
        <p:spPr bwMode="auto">
          <a:xfrm>
            <a:off x="911470" y="1355558"/>
            <a:ext cx="5181600" cy="2574758"/>
          </a:xfrm>
          <a:prstGeom prst="rect">
            <a:avLst/>
          </a:prstGeom>
          <a:solidFill>
            <a:schemeClr val="accent1">
              <a:alpha val="8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endParaRPr>
          </a:p>
        </p:txBody>
      </p:sp>
      <p:sp>
        <p:nvSpPr>
          <p:cNvPr id="2" name="Title 1"/>
          <p:cNvSpPr>
            <a:spLocks noGrp="1"/>
          </p:cNvSpPr>
          <p:nvPr>
            <p:ph type="title" hasCustomPrompt="1"/>
          </p:nvPr>
        </p:nvSpPr>
        <p:spPr/>
        <p:txBody>
          <a:bodyPr/>
          <a:lstStyle/>
          <a:p>
            <a:r>
              <a:rPr lang="en-US" dirty="0"/>
              <a:t>TITLE STYLE</a:t>
            </a:r>
          </a:p>
        </p:txBody>
      </p:sp>
      <p:sp>
        <p:nvSpPr>
          <p:cNvPr id="19" name="Content Placeholder 18"/>
          <p:cNvSpPr>
            <a:spLocks noGrp="1"/>
          </p:cNvSpPr>
          <p:nvPr>
            <p:ph sz="quarter" idx="13" hasCustomPrompt="1"/>
          </p:nvPr>
        </p:nvSpPr>
        <p:spPr>
          <a:xfrm>
            <a:off x="911225" y="1355725"/>
            <a:ext cx="4727575" cy="2225675"/>
          </a:xfrm>
          <a:solidFill>
            <a:schemeClr val="accent1">
              <a:alpha val="82000"/>
            </a:schemeClr>
          </a:solidFill>
        </p:spPr>
        <p:txBody>
          <a:bodyPr anchor="b"/>
          <a:lstStyle>
            <a:lvl1pPr marL="0" indent="0" algn="ctr">
              <a:buNone/>
              <a:defRPr>
                <a:solidFill>
                  <a:srgbClr val="FFFFFF"/>
                </a:solidFill>
              </a:defRPr>
            </a:lvl1pPr>
          </a:lstStyle>
          <a:p>
            <a:pPr lvl="0"/>
            <a:r>
              <a:rPr lang="en-US" dirty="0"/>
              <a:t>(white box)</a:t>
            </a:r>
          </a:p>
        </p:txBody>
      </p:sp>
      <p:sp>
        <p:nvSpPr>
          <p:cNvPr id="7" name="Text Placeholder 6"/>
          <p:cNvSpPr>
            <a:spLocks noGrp="1"/>
          </p:cNvSpPr>
          <p:nvPr>
            <p:ph type="body" sz="quarter" idx="10" hasCustomPrompt="1"/>
          </p:nvPr>
        </p:nvSpPr>
        <p:spPr>
          <a:xfrm>
            <a:off x="1066800" y="1524000"/>
            <a:ext cx="4419600" cy="533400"/>
          </a:xfrm>
        </p:spPr>
        <p:txBody>
          <a:bodyPr/>
          <a:lstStyle>
            <a:lvl1pPr marL="0" indent="0">
              <a:buFont typeface="Arial" panose="020B0604020202020204" pitchFamily="34" charset="0"/>
              <a:buNone/>
              <a:defRPr b="1">
                <a:solidFill>
                  <a:srgbClr val="265E9E"/>
                </a:solidFill>
              </a:defRPr>
            </a:lvl1pPr>
            <a:lvl2pPr marL="457200" indent="0">
              <a:buNone/>
              <a:defRPr b="1">
                <a:solidFill>
                  <a:srgbClr val="265E9E"/>
                </a:solidFill>
              </a:defRPr>
            </a:lvl2pPr>
            <a:lvl3pPr marL="914400" indent="0">
              <a:buNone/>
              <a:defRPr b="1">
                <a:solidFill>
                  <a:srgbClr val="265E9E"/>
                </a:solidFill>
              </a:defRPr>
            </a:lvl3pPr>
            <a:lvl4pPr marL="1371600" indent="0">
              <a:buNone/>
              <a:defRPr b="1">
                <a:solidFill>
                  <a:srgbClr val="265E9E"/>
                </a:solidFill>
              </a:defRPr>
            </a:lvl4pPr>
            <a:lvl5pPr marL="1828800" indent="0">
              <a:buNone/>
              <a:defRPr b="1">
                <a:solidFill>
                  <a:srgbClr val="265E9E"/>
                </a:solidFill>
              </a:defRPr>
            </a:lvl5pPr>
          </a:lstStyle>
          <a:p>
            <a:pPr lvl="0"/>
            <a:r>
              <a:rPr lang="en-US" dirty="0"/>
              <a:t>Top of list</a:t>
            </a:r>
          </a:p>
        </p:txBody>
      </p:sp>
      <p:sp>
        <p:nvSpPr>
          <p:cNvPr id="11" name="Text Placeholder 10"/>
          <p:cNvSpPr>
            <a:spLocks noGrp="1"/>
          </p:cNvSpPr>
          <p:nvPr>
            <p:ph type="body" sz="quarter" idx="11" hasCustomPrompt="1"/>
          </p:nvPr>
        </p:nvSpPr>
        <p:spPr>
          <a:xfrm>
            <a:off x="1066800" y="2073442"/>
            <a:ext cx="4419600" cy="1355558"/>
          </a:xfrm>
        </p:spPr>
        <p:txBody>
          <a:bodyPr/>
          <a:lstStyle>
            <a:lvl1pPr>
              <a:defRPr sz="2000"/>
            </a:lvl1pPr>
          </a:lstStyle>
          <a:p>
            <a:pPr lvl="0"/>
            <a:r>
              <a:rPr lang="en-US" dirty="0"/>
              <a:t>Second level</a:t>
            </a:r>
          </a:p>
        </p:txBody>
      </p:sp>
    </p:spTree>
    <p:extLst>
      <p:ext uri="{BB962C8B-B14F-4D97-AF65-F5344CB8AC3E}">
        <p14:creationId xmlns:p14="http://schemas.microsoft.com/office/powerpoint/2010/main" val="2315656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Layout-2">
    <p:spTree>
      <p:nvGrpSpPr>
        <p:cNvPr id="1" name=""/>
        <p:cNvGrpSpPr/>
        <p:nvPr/>
      </p:nvGrpSpPr>
      <p:grpSpPr>
        <a:xfrm>
          <a:off x="0" y="0"/>
          <a:ext cx="0" cy="0"/>
          <a:chOff x="0" y="0"/>
          <a:chExt cx="0" cy="0"/>
        </a:xfrm>
      </p:grpSpPr>
      <p:sp>
        <p:nvSpPr>
          <p:cNvPr id="14" name="Picture Placeholder 13"/>
          <p:cNvSpPr>
            <a:spLocks noGrp="1"/>
          </p:cNvSpPr>
          <p:nvPr>
            <p:ph type="pic" sz="quarter" idx="12" hasCustomPrompt="1"/>
          </p:nvPr>
        </p:nvSpPr>
        <p:spPr>
          <a:xfrm>
            <a:off x="911225" y="1355725"/>
            <a:ext cx="7318375" cy="4816475"/>
          </a:xfrm>
        </p:spPr>
        <p:txBody>
          <a:bodyPr anchor="b"/>
          <a:lstStyle>
            <a:lvl1pPr marL="0" indent="0" algn="ctr">
              <a:buNone/>
              <a:defRPr/>
            </a:lvl1pPr>
          </a:lstStyle>
          <a:p>
            <a:r>
              <a:rPr lang="en-US" dirty="0"/>
              <a:t>(insert picture)</a:t>
            </a:r>
          </a:p>
        </p:txBody>
      </p:sp>
      <p:sp>
        <p:nvSpPr>
          <p:cNvPr id="12" name="Rectangle 11"/>
          <p:cNvSpPr/>
          <p:nvPr userDrawn="1"/>
        </p:nvSpPr>
        <p:spPr bwMode="auto">
          <a:xfrm>
            <a:off x="911470" y="1355558"/>
            <a:ext cx="5181600" cy="2574758"/>
          </a:xfrm>
          <a:prstGeom prst="rect">
            <a:avLst/>
          </a:prstGeom>
          <a:solidFill>
            <a:schemeClr val="accent1">
              <a:alpha val="8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endParaRPr>
          </a:p>
        </p:txBody>
      </p:sp>
      <p:sp>
        <p:nvSpPr>
          <p:cNvPr id="2" name="Title 1"/>
          <p:cNvSpPr>
            <a:spLocks noGrp="1"/>
          </p:cNvSpPr>
          <p:nvPr>
            <p:ph type="title" hasCustomPrompt="1"/>
          </p:nvPr>
        </p:nvSpPr>
        <p:spPr/>
        <p:txBody>
          <a:bodyPr/>
          <a:lstStyle/>
          <a:p>
            <a:r>
              <a:rPr lang="en-US" dirty="0"/>
              <a:t>TITLE STYLE</a:t>
            </a:r>
          </a:p>
        </p:txBody>
      </p:sp>
      <p:sp>
        <p:nvSpPr>
          <p:cNvPr id="19" name="Content Placeholder 18"/>
          <p:cNvSpPr>
            <a:spLocks noGrp="1"/>
          </p:cNvSpPr>
          <p:nvPr>
            <p:ph sz="quarter" idx="13" hasCustomPrompt="1"/>
          </p:nvPr>
        </p:nvSpPr>
        <p:spPr>
          <a:xfrm>
            <a:off x="911225" y="1355725"/>
            <a:ext cx="4727575" cy="2225675"/>
          </a:xfrm>
          <a:solidFill>
            <a:srgbClr val="007BC0"/>
          </a:solidFill>
        </p:spPr>
        <p:txBody>
          <a:bodyPr anchor="b"/>
          <a:lstStyle>
            <a:lvl1pPr marL="0" indent="0" algn="ctr">
              <a:buNone/>
              <a:defRPr>
                <a:solidFill>
                  <a:srgbClr val="007BC0"/>
                </a:solidFill>
              </a:defRPr>
            </a:lvl1pPr>
          </a:lstStyle>
          <a:p>
            <a:pPr lvl="0"/>
            <a:r>
              <a:rPr lang="en-US" dirty="0"/>
              <a:t>(blue box)</a:t>
            </a:r>
          </a:p>
        </p:txBody>
      </p:sp>
      <p:sp>
        <p:nvSpPr>
          <p:cNvPr id="7" name="Text Placeholder 6"/>
          <p:cNvSpPr>
            <a:spLocks noGrp="1"/>
          </p:cNvSpPr>
          <p:nvPr>
            <p:ph type="body" sz="quarter" idx="10" hasCustomPrompt="1"/>
          </p:nvPr>
        </p:nvSpPr>
        <p:spPr>
          <a:xfrm>
            <a:off x="1066800" y="1524000"/>
            <a:ext cx="4419600" cy="533400"/>
          </a:xfrm>
        </p:spPr>
        <p:txBody>
          <a:bodyPr/>
          <a:lstStyle>
            <a:lvl1pPr marL="0" indent="0">
              <a:buFont typeface="Arial" panose="020B0604020202020204" pitchFamily="34" charset="0"/>
              <a:buNone/>
              <a:defRPr b="1">
                <a:solidFill>
                  <a:srgbClr val="FFFFFF"/>
                </a:solidFill>
              </a:defRPr>
            </a:lvl1pPr>
            <a:lvl2pPr marL="457200" indent="0">
              <a:buNone/>
              <a:defRPr b="1">
                <a:solidFill>
                  <a:srgbClr val="265E9E"/>
                </a:solidFill>
              </a:defRPr>
            </a:lvl2pPr>
            <a:lvl3pPr marL="914400" indent="0">
              <a:buNone/>
              <a:defRPr b="1">
                <a:solidFill>
                  <a:srgbClr val="265E9E"/>
                </a:solidFill>
              </a:defRPr>
            </a:lvl3pPr>
            <a:lvl4pPr marL="1371600" indent="0">
              <a:buNone/>
              <a:defRPr b="1">
                <a:solidFill>
                  <a:srgbClr val="265E9E"/>
                </a:solidFill>
              </a:defRPr>
            </a:lvl4pPr>
            <a:lvl5pPr marL="1828800" indent="0">
              <a:buNone/>
              <a:defRPr b="1">
                <a:solidFill>
                  <a:srgbClr val="265E9E"/>
                </a:solidFill>
              </a:defRPr>
            </a:lvl5pPr>
          </a:lstStyle>
          <a:p>
            <a:pPr lvl="0"/>
            <a:r>
              <a:rPr lang="en-US" dirty="0"/>
              <a:t>Top of list</a:t>
            </a:r>
          </a:p>
        </p:txBody>
      </p:sp>
      <p:sp>
        <p:nvSpPr>
          <p:cNvPr id="11" name="Text Placeholder 10"/>
          <p:cNvSpPr>
            <a:spLocks noGrp="1"/>
          </p:cNvSpPr>
          <p:nvPr>
            <p:ph type="body" sz="quarter" idx="11" hasCustomPrompt="1"/>
          </p:nvPr>
        </p:nvSpPr>
        <p:spPr>
          <a:xfrm>
            <a:off x="1066800" y="2073442"/>
            <a:ext cx="4419600" cy="1355558"/>
          </a:xfrm>
        </p:spPr>
        <p:txBody>
          <a:bodyPr/>
          <a:lstStyle>
            <a:lvl1pPr>
              <a:buClr>
                <a:srgbClr val="6DCBFF"/>
              </a:buClr>
              <a:defRPr sz="2000">
                <a:solidFill>
                  <a:srgbClr val="FFFFFF"/>
                </a:solidFill>
              </a:defRPr>
            </a:lvl1pPr>
          </a:lstStyle>
          <a:p>
            <a:pPr lvl="0"/>
            <a:r>
              <a:rPr lang="en-US" dirty="0"/>
              <a:t>Second level</a:t>
            </a:r>
          </a:p>
        </p:txBody>
      </p:sp>
    </p:spTree>
    <p:extLst>
      <p:ext uri="{BB962C8B-B14F-4D97-AF65-F5344CB8AC3E}">
        <p14:creationId xmlns:p14="http://schemas.microsoft.com/office/powerpoint/2010/main" val="4209958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65"/>
          <p:cNvSpPr>
            <a:spLocks noGrp="1" noChangeArrowheads="1"/>
          </p:cNvSpPr>
          <p:nvPr>
            <p:ph type="title"/>
          </p:nvPr>
        </p:nvSpPr>
        <p:spPr bwMode="auto">
          <a:xfrm>
            <a:off x="911470" y="533400"/>
            <a:ext cx="7318131"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TITLE</a:t>
            </a:r>
            <a:br>
              <a:rPr lang="en-US" dirty="0"/>
            </a:br>
            <a:endParaRPr lang="en-US" dirty="0"/>
          </a:p>
        </p:txBody>
      </p:sp>
      <p:sp>
        <p:nvSpPr>
          <p:cNvPr id="1027" name="Rectangle 66"/>
          <p:cNvSpPr>
            <a:spLocks noGrp="1" noChangeArrowheads="1"/>
          </p:cNvSpPr>
          <p:nvPr>
            <p:ph type="body" idx="1"/>
          </p:nvPr>
        </p:nvSpPr>
        <p:spPr bwMode="auto">
          <a:xfrm>
            <a:off x="914401" y="1600200"/>
            <a:ext cx="73152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28" name="Line 84"/>
          <p:cNvSpPr>
            <a:spLocks noChangeShapeType="1"/>
          </p:cNvSpPr>
          <p:nvPr userDrawn="1"/>
        </p:nvSpPr>
        <p:spPr bwMode="auto">
          <a:xfrm>
            <a:off x="152400" y="533400"/>
            <a:ext cx="0" cy="6324600"/>
          </a:xfrm>
          <a:prstGeom prst="line">
            <a:avLst/>
          </a:prstGeom>
          <a:noFill/>
          <a:ln w="317500">
            <a:solidFill>
              <a:schemeClr val="tx2"/>
            </a:solidFill>
            <a:round/>
            <a:headEnd/>
            <a:tailEnd/>
          </a:ln>
        </p:spPr>
        <p:txBody>
          <a:bodyPr wrap="none" anchor="ctr"/>
          <a:lstStyle/>
          <a:p>
            <a:pPr eaLnBrk="0" hangingPunct="0">
              <a:defRPr/>
            </a:pPr>
            <a:endParaRPr lang="en-US" dirty="0">
              <a:ea typeface="ＭＳ Ｐゴシック" pitchFamily="34" charset="-128"/>
              <a:cs typeface="+mn-cs"/>
            </a:endParaRPr>
          </a:p>
        </p:txBody>
      </p:sp>
      <p:sp>
        <p:nvSpPr>
          <p:cNvPr id="1029" name="Text Box 85"/>
          <p:cNvSpPr txBox="1">
            <a:spLocks noChangeArrowheads="1"/>
          </p:cNvSpPr>
          <p:nvPr userDrawn="1"/>
        </p:nvSpPr>
        <p:spPr bwMode="auto">
          <a:xfrm>
            <a:off x="3886200" y="6507163"/>
            <a:ext cx="4953000" cy="198437"/>
          </a:xfrm>
          <a:prstGeom prst="rect">
            <a:avLst/>
          </a:prstGeom>
          <a:noFill/>
          <a:ln>
            <a:noFill/>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0" hangingPunct="0">
              <a:defRPr/>
            </a:pPr>
            <a:r>
              <a:rPr lang="en-US" sz="700" dirty="0">
                <a:cs typeface="+mn-cs"/>
              </a:rPr>
              <a:t>© </a:t>
            </a:r>
            <a:r>
              <a:rPr lang="en-US" sz="700" dirty="0">
                <a:solidFill>
                  <a:srgbClr val="333333"/>
                </a:solidFill>
                <a:cs typeface="+mn-cs"/>
              </a:rPr>
              <a:t>2020 Population Reference Bureau. All rights reserved. www.prb.org</a:t>
            </a:r>
          </a:p>
        </p:txBody>
      </p:sp>
      <p:pic>
        <p:nvPicPr>
          <p:cNvPr id="1030" name="Picture 86" descr="ppt-logo"/>
          <p:cNvPicPr>
            <a:picLocks noChangeAspect="1" noChangeArrowheads="1"/>
          </p:cNvPicPr>
          <p:nvPr userDrawn="1"/>
        </p:nvPicPr>
        <p:blipFill>
          <a:blip r:embed="rId25"/>
          <a:srcRect/>
          <a:stretch>
            <a:fillRect/>
          </a:stretch>
        </p:blipFill>
        <p:spPr bwMode="auto">
          <a:xfrm>
            <a:off x="990600" y="6507163"/>
            <a:ext cx="2311400" cy="152400"/>
          </a:xfrm>
          <a:prstGeom prst="rect">
            <a:avLst/>
          </a:prstGeom>
          <a:noFill/>
          <a:ln w="9525">
            <a:noFill/>
            <a:miter lim="800000"/>
            <a:headEnd/>
            <a:tailEnd/>
          </a:ln>
        </p:spPr>
      </p:pic>
      <p:sp>
        <p:nvSpPr>
          <p:cNvPr id="1031" name="Line 87"/>
          <p:cNvSpPr>
            <a:spLocks noChangeShapeType="1"/>
          </p:cNvSpPr>
          <p:nvPr userDrawn="1"/>
        </p:nvSpPr>
        <p:spPr bwMode="auto">
          <a:xfrm flipH="1">
            <a:off x="990600" y="6477000"/>
            <a:ext cx="7772400" cy="0"/>
          </a:xfrm>
          <a:prstGeom prst="line">
            <a:avLst/>
          </a:prstGeom>
          <a:noFill/>
          <a:ln w="6350">
            <a:solidFill>
              <a:schemeClr val="tx1"/>
            </a:solidFill>
            <a:round/>
            <a:headEnd/>
            <a:tailEnd/>
          </a:ln>
        </p:spPr>
        <p:txBody>
          <a:bodyPr wrap="none" anchor="ctr"/>
          <a:lstStyle/>
          <a:p>
            <a:pPr eaLnBrk="0" hangingPunct="0">
              <a:defRPr/>
            </a:pPr>
            <a:endParaRPr lang="en-US" dirty="0">
              <a:ea typeface="ＭＳ Ｐゴシック" pitchFamily="34" charset="-128"/>
              <a:cs typeface="+mn-cs"/>
            </a:endParaRPr>
          </a:p>
        </p:txBody>
      </p:sp>
    </p:spTree>
  </p:cSld>
  <p:clrMap bg1="lt1" tx1="dk1" bg2="lt2" tx2="dk2" accent1="accent1" accent2="accent2" accent3="accent3" accent4="accent4" accent5="accent5" accent6="accent6" hlink="hlink" folHlink="folHlink"/>
  <p:sldLayoutIdLst>
    <p:sldLayoutId id="2147483739" r:id="rId1"/>
    <p:sldLayoutId id="2147483742" r:id="rId2"/>
    <p:sldLayoutId id="2147483761" r:id="rId3"/>
    <p:sldLayoutId id="2147483752" r:id="rId4"/>
    <p:sldLayoutId id="2147483747" r:id="rId5"/>
    <p:sldLayoutId id="2147483749" r:id="rId6"/>
    <p:sldLayoutId id="2147483753" r:id="rId7"/>
    <p:sldLayoutId id="2147483754" r:id="rId8"/>
    <p:sldLayoutId id="2147483733" r:id="rId9"/>
    <p:sldLayoutId id="2147483759" r:id="rId10"/>
    <p:sldLayoutId id="2147483743" r:id="rId11"/>
    <p:sldLayoutId id="2147483744" r:id="rId12"/>
    <p:sldLayoutId id="2147483745" r:id="rId13"/>
    <p:sldLayoutId id="2147483746" r:id="rId14"/>
    <p:sldLayoutId id="2147483757" r:id="rId15"/>
    <p:sldLayoutId id="2147483760" r:id="rId16"/>
    <p:sldLayoutId id="2147483750" r:id="rId17"/>
    <p:sldLayoutId id="2147483763" r:id="rId18"/>
    <p:sldLayoutId id="2147483738" r:id="rId19"/>
    <p:sldLayoutId id="2147483755" r:id="rId20"/>
    <p:sldLayoutId id="2147483762" r:id="rId21"/>
    <p:sldLayoutId id="2147483758" r:id="rId22"/>
    <p:sldLayoutId id="2147483756" r:id="rId23"/>
  </p:sldLayoutIdLst>
  <p:txStyles>
    <p:titleStyle>
      <a:lvl1pPr algn="l" rtl="0" eaLnBrk="1" fontAlgn="base" hangingPunct="1">
        <a:spcBef>
          <a:spcPct val="0"/>
        </a:spcBef>
        <a:spcAft>
          <a:spcPct val="0"/>
        </a:spcAft>
        <a:defRPr sz="4400" b="1" baseline="0">
          <a:solidFill>
            <a:srgbClr val="E96D1F"/>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lr>
          <a:srgbClr val="265E9E"/>
        </a:buClr>
        <a:buSzPct val="75000"/>
        <a:buFont typeface="Wingdings" pitchFamily="2" charset="2"/>
        <a:buChar char="n"/>
        <a:defRPr sz="2800">
          <a:solidFill>
            <a:srgbClr val="717073"/>
          </a:solidFill>
          <a:latin typeface="+mn-lt"/>
          <a:ea typeface="+mn-ea"/>
          <a:cs typeface="+mn-cs"/>
        </a:defRPr>
      </a:lvl1pPr>
      <a:lvl2pPr marL="742950" indent="-285750" algn="l" rtl="0" eaLnBrk="1" fontAlgn="base" hangingPunct="1">
        <a:spcBef>
          <a:spcPct val="20000"/>
        </a:spcBef>
        <a:spcAft>
          <a:spcPct val="0"/>
        </a:spcAft>
        <a:buClr>
          <a:srgbClr val="265E9E"/>
        </a:buClr>
        <a:buSzPct val="70000"/>
        <a:buFont typeface="Wingdings" pitchFamily="2" charset="2"/>
        <a:buChar char="n"/>
        <a:defRPr sz="2400">
          <a:solidFill>
            <a:srgbClr val="717073"/>
          </a:solidFill>
          <a:latin typeface="+mn-lt"/>
        </a:defRPr>
      </a:lvl2pPr>
      <a:lvl3pPr marL="1200150" indent="-285750" algn="l" rtl="0" eaLnBrk="1" fontAlgn="base" hangingPunct="1">
        <a:spcBef>
          <a:spcPct val="20000"/>
        </a:spcBef>
        <a:spcAft>
          <a:spcPct val="0"/>
        </a:spcAft>
        <a:buClr>
          <a:srgbClr val="265E9E"/>
        </a:buClr>
        <a:buFont typeface="Wingdings" panose="05000000000000000000" pitchFamily="2" charset="2"/>
        <a:buChar char="§"/>
        <a:defRPr sz="1800">
          <a:solidFill>
            <a:srgbClr val="717073"/>
          </a:solidFill>
          <a:latin typeface="+mn-lt"/>
        </a:defRPr>
      </a:lvl3pPr>
      <a:lvl4pPr marL="1600200" indent="-228600" algn="l" rtl="0" eaLnBrk="1" fontAlgn="base" hangingPunct="1">
        <a:spcBef>
          <a:spcPct val="20000"/>
        </a:spcBef>
        <a:spcAft>
          <a:spcPct val="0"/>
        </a:spcAft>
        <a:buClr>
          <a:srgbClr val="265E9E"/>
        </a:buClr>
        <a:buChar char="•"/>
        <a:defRPr sz="1200">
          <a:solidFill>
            <a:srgbClr val="717073"/>
          </a:solidFill>
          <a:latin typeface="+mn-lt"/>
        </a:defRPr>
      </a:lvl4pPr>
      <a:lvl5pPr marL="2057400" indent="-228600" algn="l" rtl="0" eaLnBrk="1" fontAlgn="base" hangingPunct="1">
        <a:spcBef>
          <a:spcPct val="20000"/>
        </a:spcBef>
        <a:spcAft>
          <a:spcPct val="0"/>
        </a:spcAft>
        <a:buClr>
          <a:srgbClr val="265E9E"/>
        </a:buClr>
        <a:buSzPct val="85000"/>
        <a:buChar char="•"/>
        <a:defRPr sz="2000">
          <a:solidFill>
            <a:srgbClr val="717073"/>
          </a:solidFill>
          <a:latin typeface="+mn-lt"/>
        </a:defRPr>
      </a:lvl5pPr>
      <a:lvl6pPr marL="2514600" indent="-228600" algn="l" rtl="0" eaLnBrk="1" fontAlgn="base" hangingPunct="1">
        <a:spcBef>
          <a:spcPct val="20000"/>
        </a:spcBef>
        <a:spcAft>
          <a:spcPct val="0"/>
        </a:spcAft>
        <a:buClr>
          <a:schemeClr val="tx1"/>
        </a:buClr>
        <a:buSzPct val="85000"/>
        <a:buChar char="•"/>
        <a:defRPr>
          <a:solidFill>
            <a:schemeClr val="tx1"/>
          </a:solidFill>
          <a:latin typeface="+mn-lt"/>
        </a:defRPr>
      </a:lvl6pPr>
      <a:lvl7pPr marL="2971800" indent="-228600" algn="l" rtl="0" eaLnBrk="1" fontAlgn="base" hangingPunct="1">
        <a:spcBef>
          <a:spcPct val="20000"/>
        </a:spcBef>
        <a:spcAft>
          <a:spcPct val="0"/>
        </a:spcAft>
        <a:buClr>
          <a:schemeClr val="tx1"/>
        </a:buClr>
        <a:buSzPct val="85000"/>
        <a:buChar char="•"/>
        <a:defRPr>
          <a:solidFill>
            <a:schemeClr val="tx1"/>
          </a:solidFill>
          <a:latin typeface="+mn-lt"/>
        </a:defRPr>
      </a:lvl7pPr>
      <a:lvl8pPr marL="3429000" indent="-228600" algn="l" rtl="0" eaLnBrk="1" fontAlgn="base" hangingPunct="1">
        <a:spcBef>
          <a:spcPct val="20000"/>
        </a:spcBef>
        <a:spcAft>
          <a:spcPct val="0"/>
        </a:spcAft>
        <a:buClr>
          <a:schemeClr val="tx1"/>
        </a:buClr>
        <a:buSzPct val="85000"/>
        <a:buChar char="•"/>
        <a:defRPr>
          <a:solidFill>
            <a:schemeClr val="tx1"/>
          </a:solidFill>
          <a:latin typeface="+mn-lt"/>
        </a:defRPr>
      </a:lvl8pPr>
      <a:lvl9pPr marL="3886200" indent="-228600" algn="l" rtl="0" eaLnBrk="1" fontAlgn="base" hangingPunct="1">
        <a:spcBef>
          <a:spcPct val="20000"/>
        </a:spcBef>
        <a:spcAft>
          <a:spcPct val="0"/>
        </a:spcAft>
        <a:buClr>
          <a:schemeClr val="tx1"/>
        </a:buClr>
        <a:buSzPct val="85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hyperlink" Target="https://www.prb.org/wp-content/uploads/2019/09/WPDS-Country-Profile-Worksheet.pdf"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hyperlink" Target="https://www.prb.org/wp-content/uploads/2019/09/blank-world-map.pdf" TargetMode="Externa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s://www.prb.org/international"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www.prb.org/worldpopdata/" TargetMode="Externa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hyperlink" Target="http://www.prb.org/worldpopdata/" TargetMode="Externa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sz="quarter"/>
          </p:nvPr>
        </p:nvSpPr>
        <p:spPr>
          <a:xfrm>
            <a:off x="758564" y="1676400"/>
            <a:ext cx="6248400" cy="583978"/>
          </a:xfrm>
        </p:spPr>
        <p:txBody>
          <a:bodyPr/>
          <a:lstStyle/>
          <a:p>
            <a:r>
              <a:rPr lang="en-US" sz="4800" dirty="0"/>
              <a:t>LESSON PLAN</a:t>
            </a:r>
          </a:p>
        </p:txBody>
      </p:sp>
      <p:sp>
        <p:nvSpPr>
          <p:cNvPr id="7" name="Subtitle 6"/>
          <p:cNvSpPr>
            <a:spLocks noGrp="1"/>
          </p:cNvSpPr>
          <p:nvPr>
            <p:ph type="subTitle" sz="quarter" idx="1"/>
          </p:nvPr>
        </p:nvSpPr>
        <p:spPr>
          <a:xfrm>
            <a:off x="758564" y="2989394"/>
            <a:ext cx="7552848" cy="879212"/>
          </a:xfrm>
        </p:spPr>
        <p:txBody>
          <a:bodyPr/>
          <a:lstStyle/>
          <a:p>
            <a:r>
              <a:rPr lang="en-US" sz="4800" dirty="0"/>
              <a:t>2020 World Population Data Sheet</a:t>
            </a:r>
          </a:p>
        </p:txBody>
      </p:sp>
      <p:sp>
        <p:nvSpPr>
          <p:cNvPr id="4" name="Text Placeholder 3">
            <a:extLst>
              <a:ext uri="{FF2B5EF4-FFF2-40B4-BE49-F238E27FC236}">
                <a16:creationId xmlns:a16="http://schemas.microsoft.com/office/drawing/2014/main" id="{6C2CEDC7-FD30-4A5D-A65A-1527F7F48FF3}"/>
              </a:ext>
            </a:extLst>
          </p:cNvPr>
          <p:cNvSpPr txBox="1">
            <a:spLocks/>
          </p:cNvSpPr>
          <p:nvPr/>
        </p:nvSpPr>
        <p:spPr bwMode="auto">
          <a:xfrm>
            <a:off x="838200" y="5996408"/>
            <a:ext cx="3048000" cy="3715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265E9E"/>
              </a:buClr>
              <a:buSzPct val="75000"/>
              <a:buFont typeface="Wingdings" pitchFamily="2" charset="2"/>
              <a:buNone/>
              <a:defRPr sz="1600" b="1">
                <a:solidFill>
                  <a:srgbClr val="FFFFFF"/>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lr>
                <a:srgbClr val="265E9E"/>
              </a:buClr>
              <a:buSzPct val="70000"/>
              <a:buFont typeface="Wingdings" pitchFamily="2" charset="2"/>
              <a:buChar char="n"/>
              <a:defRPr sz="2400">
                <a:solidFill>
                  <a:srgbClr val="717073"/>
                </a:solidFill>
                <a:latin typeface="+mn-lt"/>
              </a:defRPr>
            </a:lvl2pPr>
            <a:lvl3pPr marL="1200150" indent="-285750" algn="l" rtl="0" eaLnBrk="1" fontAlgn="base" hangingPunct="1">
              <a:spcBef>
                <a:spcPct val="20000"/>
              </a:spcBef>
              <a:spcAft>
                <a:spcPct val="0"/>
              </a:spcAft>
              <a:buClr>
                <a:srgbClr val="265E9E"/>
              </a:buClr>
              <a:buFont typeface="Wingdings" panose="05000000000000000000" pitchFamily="2" charset="2"/>
              <a:buChar char="§"/>
              <a:defRPr sz="1800">
                <a:solidFill>
                  <a:srgbClr val="717073"/>
                </a:solidFill>
                <a:latin typeface="+mn-lt"/>
              </a:defRPr>
            </a:lvl3pPr>
            <a:lvl4pPr marL="1600200" indent="-228600" algn="l" rtl="0" eaLnBrk="1" fontAlgn="base" hangingPunct="1">
              <a:spcBef>
                <a:spcPct val="20000"/>
              </a:spcBef>
              <a:spcAft>
                <a:spcPct val="0"/>
              </a:spcAft>
              <a:buClr>
                <a:srgbClr val="265E9E"/>
              </a:buClr>
              <a:buChar char="•"/>
              <a:defRPr sz="1200">
                <a:solidFill>
                  <a:srgbClr val="717073"/>
                </a:solidFill>
                <a:latin typeface="+mn-lt"/>
              </a:defRPr>
            </a:lvl4pPr>
            <a:lvl5pPr marL="2057400" indent="-228600" algn="l" rtl="0" eaLnBrk="1" fontAlgn="base" hangingPunct="1">
              <a:spcBef>
                <a:spcPct val="20000"/>
              </a:spcBef>
              <a:spcAft>
                <a:spcPct val="0"/>
              </a:spcAft>
              <a:buClr>
                <a:srgbClr val="265E9E"/>
              </a:buClr>
              <a:buSzPct val="85000"/>
              <a:buChar char="•"/>
              <a:defRPr sz="2000">
                <a:solidFill>
                  <a:srgbClr val="717073"/>
                </a:solidFill>
                <a:latin typeface="+mn-lt"/>
              </a:defRPr>
            </a:lvl5pPr>
            <a:lvl6pPr marL="2514600" indent="-228600" algn="l" rtl="0" eaLnBrk="1" fontAlgn="base" hangingPunct="1">
              <a:spcBef>
                <a:spcPct val="20000"/>
              </a:spcBef>
              <a:spcAft>
                <a:spcPct val="0"/>
              </a:spcAft>
              <a:buClr>
                <a:schemeClr val="tx1"/>
              </a:buClr>
              <a:buSzPct val="85000"/>
              <a:buChar char="•"/>
              <a:defRPr>
                <a:solidFill>
                  <a:schemeClr val="tx1"/>
                </a:solidFill>
                <a:latin typeface="+mn-lt"/>
              </a:defRPr>
            </a:lvl6pPr>
            <a:lvl7pPr marL="2971800" indent="-228600" algn="l" rtl="0" eaLnBrk="1" fontAlgn="base" hangingPunct="1">
              <a:spcBef>
                <a:spcPct val="20000"/>
              </a:spcBef>
              <a:spcAft>
                <a:spcPct val="0"/>
              </a:spcAft>
              <a:buClr>
                <a:schemeClr val="tx1"/>
              </a:buClr>
              <a:buSzPct val="85000"/>
              <a:buChar char="•"/>
              <a:defRPr>
                <a:solidFill>
                  <a:schemeClr val="tx1"/>
                </a:solidFill>
                <a:latin typeface="+mn-lt"/>
              </a:defRPr>
            </a:lvl7pPr>
            <a:lvl8pPr marL="3429000" indent="-228600" algn="l" rtl="0" eaLnBrk="1" fontAlgn="base" hangingPunct="1">
              <a:spcBef>
                <a:spcPct val="20000"/>
              </a:spcBef>
              <a:spcAft>
                <a:spcPct val="0"/>
              </a:spcAft>
              <a:buClr>
                <a:schemeClr val="tx1"/>
              </a:buClr>
              <a:buSzPct val="85000"/>
              <a:buChar char="•"/>
              <a:defRPr>
                <a:solidFill>
                  <a:schemeClr val="tx1"/>
                </a:solidFill>
                <a:latin typeface="+mn-lt"/>
              </a:defRPr>
            </a:lvl8pPr>
            <a:lvl9pPr marL="3886200" indent="-228600" algn="l" rtl="0" eaLnBrk="1" fontAlgn="base" hangingPunct="1">
              <a:spcBef>
                <a:spcPct val="20000"/>
              </a:spcBef>
              <a:spcAft>
                <a:spcPct val="0"/>
              </a:spcAft>
              <a:buClr>
                <a:schemeClr val="tx1"/>
              </a:buClr>
              <a:buSzPct val="85000"/>
              <a:buChar char="•"/>
              <a:defRPr>
                <a:solidFill>
                  <a:schemeClr val="tx1"/>
                </a:solidFill>
                <a:latin typeface="+mn-lt"/>
              </a:defRPr>
            </a:lvl9pPr>
          </a:lstStyle>
          <a:p>
            <a:r>
              <a:rPr lang="en-US" kern="0" dirty="0"/>
              <a:t>www.prb.org/worldpopdata</a:t>
            </a:r>
          </a:p>
        </p:txBody>
      </p:sp>
    </p:spTree>
    <p:extLst>
      <p:ext uri="{BB962C8B-B14F-4D97-AF65-F5344CB8AC3E}">
        <p14:creationId xmlns:p14="http://schemas.microsoft.com/office/powerpoint/2010/main" val="3285626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1470" y="533400"/>
            <a:ext cx="7318129" cy="685800"/>
          </a:xfrm>
        </p:spPr>
        <p:txBody>
          <a:bodyPr/>
          <a:lstStyle/>
          <a:p>
            <a:r>
              <a:rPr lang="en-US" sz="3200" dirty="0"/>
              <a:t>Activity 1</a:t>
            </a:r>
            <a:endParaRPr lang="en-US" sz="3200" dirty="0">
              <a:solidFill>
                <a:srgbClr val="0087D2"/>
              </a:solidFill>
            </a:endParaRPr>
          </a:p>
        </p:txBody>
      </p:sp>
      <p:sp>
        <p:nvSpPr>
          <p:cNvPr id="4" name="Text Placeholder 3"/>
          <p:cNvSpPr>
            <a:spLocks noGrp="1"/>
          </p:cNvSpPr>
          <p:nvPr>
            <p:ph type="body" sz="quarter" idx="10"/>
          </p:nvPr>
        </p:nvSpPr>
        <p:spPr>
          <a:xfrm>
            <a:off x="911225" y="1447800"/>
            <a:ext cx="7318375" cy="4724400"/>
          </a:xfrm>
        </p:spPr>
        <p:txBody>
          <a:bodyPr/>
          <a:lstStyle/>
          <a:p>
            <a:pPr marL="0" indent="0">
              <a:buNone/>
            </a:pPr>
            <a:r>
              <a:rPr lang="en-US" dirty="0">
                <a:solidFill>
                  <a:srgbClr val="0070C0"/>
                </a:solidFill>
              </a:rPr>
              <a:t>8. </a:t>
            </a:r>
            <a:r>
              <a:rPr lang="en-US" dirty="0"/>
              <a:t>In which country (or countries) are women expected to live the longest at birth? Where are men expected to live the longest at birth?</a:t>
            </a:r>
          </a:p>
          <a:p>
            <a:pPr marL="0" indent="0">
              <a:buNone/>
            </a:pPr>
            <a:r>
              <a:rPr lang="en-US" dirty="0"/>
              <a:t> </a:t>
            </a:r>
          </a:p>
          <a:p>
            <a:pPr marL="0" indent="0">
              <a:buNone/>
            </a:pPr>
            <a:r>
              <a:rPr lang="en-US" dirty="0"/>
              <a:t>Which country (or countries) has the lowest life expectancy for women at birth? Where do men have the lowest life expectancy at birth?</a:t>
            </a:r>
          </a:p>
        </p:txBody>
      </p:sp>
    </p:spTree>
    <p:extLst>
      <p:ext uri="{BB962C8B-B14F-4D97-AF65-F5344CB8AC3E}">
        <p14:creationId xmlns:p14="http://schemas.microsoft.com/office/powerpoint/2010/main" val="3934178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1470" y="533400"/>
            <a:ext cx="7318129" cy="685800"/>
          </a:xfrm>
        </p:spPr>
        <p:txBody>
          <a:bodyPr/>
          <a:lstStyle/>
          <a:p>
            <a:r>
              <a:rPr lang="en-US" sz="3200" dirty="0"/>
              <a:t>Activity 1</a:t>
            </a:r>
            <a:endParaRPr lang="en-US" sz="3200" dirty="0">
              <a:solidFill>
                <a:srgbClr val="0087D2"/>
              </a:solidFill>
            </a:endParaRPr>
          </a:p>
        </p:txBody>
      </p:sp>
      <p:sp>
        <p:nvSpPr>
          <p:cNvPr id="4" name="Text Placeholder 3"/>
          <p:cNvSpPr>
            <a:spLocks noGrp="1"/>
          </p:cNvSpPr>
          <p:nvPr>
            <p:ph type="body" sz="quarter" idx="10"/>
          </p:nvPr>
        </p:nvSpPr>
        <p:spPr>
          <a:xfrm>
            <a:off x="911225" y="1447800"/>
            <a:ext cx="7318375" cy="4724400"/>
          </a:xfrm>
        </p:spPr>
        <p:txBody>
          <a:bodyPr/>
          <a:lstStyle/>
          <a:p>
            <a:pPr marL="0" indent="0">
              <a:buNone/>
            </a:pPr>
            <a:r>
              <a:rPr lang="en-US" dirty="0">
                <a:solidFill>
                  <a:srgbClr val="0070C0"/>
                </a:solidFill>
              </a:rPr>
              <a:t>9. </a:t>
            </a:r>
            <a:r>
              <a:rPr lang="en-US" dirty="0"/>
              <a:t>Which country (or countries) has the highest share of people living in urban areas in… ?</a:t>
            </a:r>
          </a:p>
          <a:p>
            <a:pPr lvl="1"/>
            <a:r>
              <a:rPr lang="en-US" sz="2800" dirty="0"/>
              <a:t>Africa</a:t>
            </a:r>
          </a:p>
          <a:p>
            <a:pPr lvl="1"/>
            <a:r>
              <a:rPr lang="en-US" sz="2800" dirty="0"/>
              <a:t>Asia</a:t>
            </a:r>
          </a:p>
          <a:p>
            <a:pPr lvl="1"/>
            <a:r>
              <a:rPr lang="en-US" sz="2800" dirty="0"/>
              <a:t>Europe</a:t>
            </a:r>
          </a:p>
          <a:p>
            <a:pPr lvl="1"/>
            <a:r>
              <a:rPr lang="en-US" sz="2800" dirty="0"/>
              <a:t>Latin America</a:t>
            </a:r>
          </a:p>
          <a:p>
            <a:pPr lvl="1"/>
            <a:r>
              <a:rPr lang="en-US" sz="2800" dirty="0"/>
              <a:t>Oceania</a:t>
            </a:r>
          </a:p>
        </p:txBody>
      </p:sp>
    </p:spTree>
    <p:extLst>
      <p:ext uri="{BB962C8B-B14F-4D97-AF65-F5344CB8AC3E}">
        <p14:creationId xmlns:p14="http://schemas.microsoft.com/office/powerpoint/2010/main" val="2760473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1470" y="533400"/>
            <a:ext cx="7318129" cy="685800"/>
          </a:xfrm>
        </p:spPr>
        <p:txBody>
          <a:bodyPr/>
          <a:lstStyle/>
          <a:p>
            <a:r>
              <a:rPr lang="en-US" sz="3200" dirty="0"/>
              <a:t>Activity 1</a:t>
            </a:r>
            <a:endParaRPr lang="en-US" sz="3200" dirty="0">
              <a:solidFill>
                <a:srgbClr val="0087D2"/>
              </a:solidFill>
            </a:endParaRPr>
          </a:p>
        </p:txBody>
      </p:sp>
      <p:sp>
        <p:nvSpPr>
          <p:cNvPr id="4" name="Text Placeholder 3"/>
          <p:cNvSpPr>
            <a:spLocks noGrp="1"/>
          </p:cNvSpPr>
          <p:nvPr>
            <p:ph type="body" sz="quarter" idx="10"/>
          </p:nvPr>
        </p:nvSpPr>
        <p:spPr>
          <a:xfrm>
            <a:off x="911225" y="1447800"/>
            <a:ext cx="7318375" cy="4724400"/>
          </a:xfrm>
        </p:spPr>
        <p:txBody>
          <a:bodyPr/>
          <a:lstStyle/>
          <a:p>
            <a:pPr marL="0" indent="0">
              <a:buNone/>
            </a:pPr>
            <a:r>
              <a:rPr lang="en-US" dirty="0">
                <a:solidFill>
                  <a:srgbClr val="0070C0"/>
                </a:solidFill>
              </a:rPr>
              <a:t>10. </a:t>
            </a:r>
            <a:r>
              <a:rPr lang="en-US" dirty="0"/>
              <a:t>Gross national income purchasing power parity per capita (GNI PPP) converts income into “international” dollars and indicates the amount of goods and services one could buy in the United States with a given amount of money.</a:t>
            </a:r>
          </a:p>
          <a:p>
            <a:pPr marL="0" indent="0">
              <a:buNone/>
            </a:pPr>
            <a:endParaRPr lang="en-US" dirty="0"/>
          </a:p>
          <a:p>
            <a:pPr marL="0" indent="0">
              <a:buNone/>
            </a:pPr>
            <a:r>
              <a:rPr lang="en-US" dirty="0"/>
              <a:t>Which country (or countries) is the wealthiest in terms of GNI PPP? Which is the second wealthiest?</a:t>
            </a:r>
          </a:p>
        </p:txBody>
      </p:sp>
    </p:spTree>
    <p:extLst>
      <p:ext uri="{BB962C8B-B14F-4D97-AF65-F5344CB8AC3E}">
        <p14:creationId xmlns:p14="http://schemas.microsoft.com/office/powerpoint/2010/main" val="1871651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1470" y="533400"/>
            <a:ext cx="7318129" cy="685800"/>
          </a:xfrm>
        </p:spPr>
        <p:txBody>
          <a:bodyPr/>
          <a:lstStyle/>
          <a:p>
            <a:r>
              <a:rPr lang="en-US" sz="3200" dirty="0"/>
              <a:t>Activity 1</a:t>
            </a:r>
            <a:endParaRPr lang="en-US" sz="3200" dirty="0">
              <a:solidFill>
                <a:srgbClr val="0087D2"/>
              </a:solidFill>
            </a:endParaRPr>
          </a:p>
        </p:txBody>
      </p:sp>
      <p:sp>
        <p:nvSpPr>
          <p:cNvPr id="4" name="Text Placeholder 3"/>
          <p:cNvSpPr>
            <a:spLocks noGrp="1"/>
          </p:cNvSpPr>
          <p:nvPr>
            <p:ph type="body" sz="quarter" idx="10"/>
          </p:nvPr>
        </p:nvSpPr>
        <p:spPr>
          <a:xfrm>
            <a:off x="911225" y="1447800"/>
            <a:ext cx="7318375" cy="4724400"/>
          </a:xfrm>
        </p:spPr>
        <p:txBody>
          <a:bodyPr/>
          <a:lstStyle/>
          <a:p>
            <a:pPr marL="0" indent="0">
              <a:buNone/>
            </a:pPr>
            <a:r>
              <a:rPr lang="en-US" dirty="0">
                <a:solidFill>
                  <a:srgbClr val="0070C0"/>
                </a:solidFill>
              </a:rPr>
              <a:t>11. </a:t>
            </a:r>
            <a:r>
              <a:rPr lang="en-US" dirty="0"/>
              <a:t>A population projection is a computation of future trends in population numbers based on assumptions about future trends in fertility, mortality, and migration.</a:t>
            </a:r>
          </a:p>
          <a:p>
            <a:pPr marL="0" indent="0">
              <a:buNone/>
            </a:pPr>
            <a:endParaRPr lang="en-US" dirty="0"/>
          </a:p>
          <a:p>
            <a:pPr marL="0" indent="0">
              <a:buNone/>
            </a:pPr>
            <a:r>
              <a:rPr lang="en-US" dirty="0"/>
              <a:t>Which categories on the World Population Data Sheet are shown as projections?</a:t>
            </a:r>
          </a:p>
        </p:txBody>
      </p:sp>
    </p:spTree>
    <p:extLst>
      <p:ext uri="{BB962C8B-B14F-4D97-AF65-F5344CB8AC3E}">
        <p14:creationId xmlns:p14="http://schemas.microsoft.com/office/powerpoint/2010/main" val="754642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1470" y="533400"/>
            <a:ext cx="7318129" cy="685800"/>
          </a:xfrm>
        </p:spPr>
        <p:txBody>
          <a:bodyPr/>
          <a:lstStyle/>
          <a:p>
            <a:r>
              <a:rPr lang="en-US" sz="3200" dirty="0"/>
              <a:t>Activity 1</a:t>
            </a:r>
            <a:endParaRPr lang="en-US" sz="3200" dirty="0">
              <a:solidFill>
                <a:srgbClr val="0087D2"/>
              </a:solidFill>
            </a:endParaRPr>
          </a:p>
        </p:txBody>
      </p:sp>
      <p:sp>
        <p:nvSpPr>
          <p:cNvPr id="4" name="Text Placeholder 3"/>
          <p:cNvSpPr>
            <a:spLocks noGrp="1"/>
          </p:cNvSpPr>
          <p:nvPr>
            <p:ph type="body" sz="quarter" idx="10"/>
          </p:nvPr>
        </p:nvSpPr>
        <p:spPr>
          <a:xfrm>
            <a:off x="911225" y="1447800"/>
            <a:ext cx="7318375" cy="4724400"/>
          </a:xfrm>
        </p:spPr>
        <p:txBody>
          <a:bodyPr/>
          <a:lstStyle/>
          <a:p>
            <a:pPr marL="0" indent="0">
              <a:buNone/>
            </a:pPr>
            <a:r>
              <a:rPr lang="en-US" sz="2700" dirty="0">
                <a:solidFill>
                  <a:srgbClr val="0070C0"/>
                </a:solidFill>
              </a:rPr>
              <a:t>12. </a:t>
            </a:r>
            <a:r>
              <a:rPr lang="en-US" sz="2700" dirty="0"/>
              <a:t>Rank the 10 countries with the largest projected populations for both </a:t>
            </a:r>
            <a:r>
              <a:rPr lang="en-US" sz="2700" b="1" dirty="0"/>
              <a:t>mid-2035</a:t>
            </a:r>
            <a:r>
              <a:rPr lang="en-US" sz="2700" dirty="0"/>
              <a:t> and </a:t>
            </a:r>
            <a:r>
              <a:rPr lang="en-US" sz="2700" b="1" dirty="0"/>
              <a:t>mid-2050</a:t>
            </a:r>
            <a:r>
              <a:rPr lang="en-US" sz="2700" dirty="0"/>
              <a:t> from largest to smallest.</a:t>
            </a:r>
          </a:p>
          <a:p>
            <a:pPr marL="0" indent="0">
              <a:buNone/>
            </a:pPr>
            <a:endParaRPr lang="en-US" sz="2700" dirty="0"/>
          </a:p>
          <a:p>
            <a:pPr marL="0" indent="0">
              <a:buNone/>
            </a:pPr>
            <a:r>
              <a:rPr lang="en-US" sz="2700" dirty="0"/>
              <a:t>Which country’s (or countries’) population is projected to drop out of the top 10 by </a:t>
            </a:r>
            <a:r>
              <a:rPr lang="en-US" sz="2700" b="1" dirty="0"/>
              <a:t>mid-2050</a:t>
            </a:r>
            <a:r>
              <a:rPr lang="en-US" sz="2700" dirty="0"/>
              <a:t>? Which will be added to the top 10?</a:t>
            </a:r>
          </a:p>
          <a:p>
            <a:pPr marL="0" indent="0">
              <a:buNone/>
            </a:pPr>
            <a:r>
              <a:rPr lang="en-US" sz="2700" dirty="0"/>
              <a:t>Look back to the rankings for the current year. What are the major shifts in this ranking from now to </a:t>
            </a:r>
            <a:r>
              <a:rPr lang="en-US" sz="2700" b="1" dirty="0"/>
              <a:t>mid-2050</a:t>
            </a:r>
            <a:r>
              <a:rPr lang="en-US" sz="2700" dirty="0"/>
              <a:t>?</a:t>
            </a:r>
          </a:p>
        </p:txBody>
      </p:sp>
    </p:spTree>
    <p:extLst>
      <p:ext uri="{BB962C8B-B14F-4D97-AF65-F5344CB8AC3E}">
        <p14:creationId xmlns:p14="http://schemas.microsoft.com/office/powerpoint/2010/main" val="2579637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1470" y="533400"/>
            <a:ext cx="7318129" cy="685800"/>
          </a:xfrm>
        </p:spPr>
        <p:txBody>
          <a:bodyPr/>
          <a:lstStyle/>
          <a:p>
            <a:r>
              <a:rPr lang="en-US" sz="3200" dirty="0"/>
              <a:t>Activity 1</a:t>
            </a:r>
            <a:endParaRPr lang="en-US" sz="3200" dirty="0">
              <a:solidFill>
                <a:srgbClr val="0087D2"/>
              </a:solidFill>
            </a:endParaRPr>
          </a:p>
        </p:txBody>
      </p:sp>
      <p:sp>
        <p:nvSpPr>
          <p:cNvPr id="4" name="Text Placeholder 3"/>
          <p:cNvSpPr>
            <a:spLocks noGrp="1"/>
          </p:cNvSpPr>
          <p:nvPr>
            <p:ph type="body" sz="quarter" idx="10"/>
          </p:nvPr>
        </p:nvSpPr>
        <p:spPr>
          <a:xfrm>
            <a:off x="911225" y="1447800"/>
            <a:ext cx="7318375" cy="4724400"/>
          </a:xfrm>
        </p:spPr>
        <p:txBody>
          <a:bodyPr/>
          <a:lstStyle/>
          <a:p>
            <a:pPr marL="0" indent="0">
              <a:buNone/>
            </a:pPr>
            <a:r>
              <a:rPr lang="en-US" dirty="0">
                <a:solidFill>
                  <a:srgbClr val="0070C0"/>
                </a:solidFill>
              </a:rPr>
              <a:t>13. </a:t>
            </a:r>
            <a:r>
              <a:rPr lang="en-US" dirty="0"/>
              <a:t>Rank the regions according to population size from largest to smallest.</a:t>
            </a:r>
          </a:p>
        </p:txBody>
      </p:sp>
    </p:spTree>
    <p:extLst>
      <p:ext uri="{BB962C8B-B14F-4D97-AF65-F5344CB8AC3E}">
        <p14:creationId xmlns:p14="http://schemas.microsoft.com/office/powerpoint/2010/main" val="889104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1470" y="533400"/>
            <a:ext cx="7318129" cy="685800"/>
          </a:xfrm>
        </p:spPr>
        <p:txBody>
          <a:bodyPr/>
          <a:lstStyle/>
          <a:p>
            <a:r>
              <a:rPr lang="en-US" sz="3200" dirty="0"/>
              <a:t>Activity 1</a:t>
            </a:r>
            <a:endParaRPr lang="en-US" sz="3200" dirty="0">
              <a:solidFill>
                <a:srgbClr val="0087D2"/>
              </a:solidFill>
            </a:endParaRPr>
          </a:p>
        </p:txBody>
      </p:sp>
      <p:sp>
        <p:nvSpPr>
          <p:cNvPr id="4" name="Text Placeholder 3"/>
          <p:cNvSpPr>
            <a:spLocks noGrp="1"/>
          </p:cNvSpPr>
          <p:nvPr>
            <p:ph type="body" sz="quarter" idx="10"/>
          </p:nvPr>
        </p:nvSpPr>
        <p:spPr>
          <a:xfrm>
            <a:off x="911225" y="1447800"/>
            <a:ext cx="7318375" cy="4724400"/>
          </a:xfrm>
        </p:spPr>
        <p:txBody>
          <a:bodyPr/>
          <a:lstStyle/>
          <a:p>
            <a:pPr marL="0" indent="0">
              <a:buNone/>
            </a:pPr>
            <a:r>
              <a:rPr lang="en-US" dirty="0">
                <a:solidFill>
                  <a:srgbClr val="0070C0"/>
                </a:solidFill>
              </a:rPr>
              <a:t>14. </a:t>
            </a:r>
            <a:r>
              <a:rPr lang="en-US" dirty="0"/>
              <a:t>What share of the world’s people live in… ?</a:t>
            </a:r>
          </a:p>
          <a:p>
            <a:pPr lvl="1"/>
            <a:r>
              <a:rPr lang="en-US" sz="2800" dirty="0"/>
              <a:t>Africa</a:t>
            </a:r>
          </a:p>
          <a:p>
            <a:pPr lvl="1"/>
            <a:r>
              <a:rPr lang="en-US" sz="2800" dirty="0"/>
              <a:t>Asia</a:t>
            </a:r>
          </a:p>
          <a:p>
            <a:pPr lvl="1"/>
            <a:r>
              <a:rPr lang="en-US" sz="2800" dirty="0"/>
              <a:t>Europe</a:t>
            </a:r>
          </a:p>
          <a:p>
            <a:pPr lvl="1"/>
            <a:r>
              <a:rPr lang="en-US" sz="2800" dirty="0"/>
              <a:t>Latin America</a:t>
            </a:r>
          </a:p>
          <a:p>
            <a:pPr lvl="1"/>
            <a:r>
              <a:rPr lang="en-US" sz="2800" dirty="0"/>
              <a:t>North America</a:t>
            </a:r>
          </a:p>
          <a:p>
            <a:pPr lvl="1"/>
            <a:r>
              <a:rPr lang="en-US" sz="2800" dirty="0"/>
              <a:t>Oceania</a:t>
            </a:r>
          </a:p>
        </p:txBody>
      </p:sp>
    </p:spTree>
    <p:extLst>
      <p:ext uri="{BB962C8B-B14F-4D97-AF65-F5344CB8AC3E}">
        <p14:creationId xmlns:p14="http://schemas.microsoft.com/office/powerpoint/2010/main" val="3545451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1470" y="533400"/>
            <a:ext cx="7318129" cy="685800"/>
          </a:xfrm>
        </p:spPr>
        <p:txBody>
          <a:bodyPr/>
          <a:lstStyle/>
          <a:p>
            <a:r>
              <a:rPr lang="en-US" sz="3200" dirty="0"/>
              <a:t>Activity 1</a:t>
            </a:r>
            <a:endParaRPr lang="en-US" sz="3200" dirty="0">
              <a:solidFill>
                <a:srgbClr val="0087D2"/>
              </a:solidFill>
            </a:endParaRPr>
          </a:p>
        </p:txBody>
      </p:sp>
      <p:sp>
        <p:nvSpPr>
          <p:cNvPr id="4" name="Text Placeholder 3"/>
          <p:cNvSpPr>
            <a:spLocks noGrp="1"/>
          </p:cNvSpPr>
          <p:nvPr>
            <p:ph type="body" sz="quarter" idx="10"/>
          </p:nvPr>
        </p:nvSpPr>
        <p:spPr>
          <a:xfrm>
            <a:off x="911225" y="1447800"/>
            <a:ext cx="7318375" cy="4724400"/>
          </a:xfrm>
        </p:spPr>
        <p:txBody>
          <a:bodyPr/>
          <a:lstStyle/>
          <a:p>
            <a:pPr marL="0" indent="0">
              <a:buNone/>
            </a:pPr>
            <a:r>
              <a:rPr lang="en-US" dirty="0">
                <a:solidFill>
                  <a:srgbClr val="0070C0"/>
                </a:solidFill>
              </a:rPr>
              <a:t>14 continued. </a:t>
            </a:r>
            <a:r>
              <a:rPr lang="en-US" dirty="0"/>
              <a:t>What are the projected population shares for these regions?</a:t>
            </a:r>
          </a:p>
          <a:p>
            <a:pPr marL="0" indent="0">
              <a:buNone/>
            </a:pPr>
            <a:endParaRPr lang="en-US" dirty="0"/>
          </a:p>
          <a:p>
            <a:pPr marL="0" indent="0">
              <a:buNone/>
            </a:pPr>
            <a:r>
              <a:rPr lang="en-US" dirty="0"/>
              <a:t>Draw a bar chart showing the regional distributions of the world’s population for </a:t>
            </a:r>
            <a:r>
              <a:rPr lang="en-US" b="1" dirty="0"/>
              <a:t>this year</a:t>
            </a:r>
            <a:r>
              <a:rPr lang="en-US" dirty="0"/>
              <a:t>, </a:t>
            </a:r>
            <a:r>
              <a:rPr lang="en-US" b="1" dirty="0"/>
              <a:t>mid-2035</a:t>
            </a:r>
            <a:r>
              <a:rPr lang="en-US" dirty="0"/>
              <a:t>, and </a:t>
            </a:r>
            <a:r>
              <a:rPr lang="en-US" b="1" dirty="0"/>
              <a:t>mid-2050</a:t>
            </a:r>
            <a:r>
              <a:rPr lang="en-US" dirty="0"/>
              <a:t>.</a:t>
            </a:r>
          </a:p>
        </p:txBody>
      </p:sp>
    </p:spTree>
    <p:extLst>
      <p:ext uri="{BB962C8B-B14F-4D97-AF65-F5344CB8AC3E}">
        <p14:creationId xmlns:p14="http://schemas.microsoft.com/office/powerpoint/2010/main" val="2968171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1470" y="533400"/>
            <a:ext cx="7318129" cy="685800"/>
          </a:xfrm>
        </p:spPr>
        <p:txBody>
          <a:bodyPr/>
          <a:lstStyle/>
          <a:p>
            <a:r>
              <a:rPr lang="en-US" sz="3200" dirty="0"/>
              <a:t>Activity 1</a:t>
            </a:r>
            <a:endParaRPr lang="en-US" sz="3200" dirty="0">
              <a:solidFill>
                <a:srgbClr val="0087D2"/>
              </a:solidFill>
            </a:endParaRPr>
          </a:p>
        </p:txBody>
      </p:sp>
      <p:sp>
        <p:nvSpPr>
          <p:cNvPr id="4" name="Text Placeholder 3"/>
          <p:cNvSpPr>
            <a:spLocks noGrp="1"/>
          </p:cNvSpPr>
          <p:nvPr>
            <p:ph type="body" sz="quarter" idx="10"/>
          </p:nvPr>
        </p:nvSpPr>
        <p:spPr>
          <a:xfrm>
            <a:off x="911225" y="1447800"/>
            <a:ext cx="7318375" cy="4724400"/>
          </a:xfrm>
        </p:spPr>
        <p:txBody>
          <a:bodyPr/>
          <a:lstStyle/>
          <a:p>
            <a:pPr marL="0" indent="0">
              <a:buNone/>
            </a:pPr>
            <a:r>
              <a:rPr lang="en-US" sz="2700" dirty="0">
                <a:solidFill>
                  <a:srgbClr val="0070C0"/>
                </a:solidFill>
              </a:rPr>
              <a:t>15. </a:t>
            </a:r>
            <a:r>
              <a:rPr lang="en-US" sz="2700" dirty="0"/>
              <a:t>What share of the world’s people live in less-developed countries (LDCs) in the current year? In more-developed countries (MDCs)?</a:t>
            </a:r>
          </a:p>
          <a:p>
            <a:pPr marL="0" indent="0">
              <a:buNone/>
            </a:pPr>
            <a:endParaRPr lang="en-US" sz="2700" dirty="0"/>
          </a:p>
          <a:p>
            <a:pPr marL="0" indent="0">
              <a:buNone/>
            </a:pPr>
            <a:r>
              <a:rPr lang="en-US" sz="2700" dirty="0"/>
              <a:t>What share is projected to live in LDCs in </a:t>
            </a:r>
            <a:r>
              <a:rPr lang="en-US" sz="2700" b="1" dirty="0"/>
              <a:t>mid-2035</a:t>
            </a:r>
            <a:r>
              <a:rPr lang="en-US" sz="2700" dirty="0"/>
              <a:t>? In </a:t>
            </a:r>
            <a:r>
              <a:rPr lang="en-US" sz="2700" b="1" dirty="0"/>
              <a:t>mid-2050</a:t>
            </a:r>
            <a:r>
              <a:rPr lang="en-US" sz="2700" dirty="0"/>
              <a:t>?</a:t>
            </a:r>
          </a:p>
          <a:p>
            <a:pPr marL="0" indent="0">
              <a:buNone/>
            </a:pPr>
            <a:endParaRPr lang="en-US" sz="2700" dirty="0"/>
          </a:p>
          <a:p>
            <a:pPr marL="0" indent="0">
              <a:buNone/>
            </a:pPr>
            <a:r>
              <a:rPr lang="en-US" sz="2700" dirty="0"/>
              <a:t>What share is projected to live in MDCs in </a:t>
            </a:r>
            <a:r>
              <a:rPr lang="en-US" sz="2700" b="1" dirty="0"/>
              <a:t>mid-2035</a:t>
            </a:r>
            <a:r>
              <a:rPr lang="en-US" sz="2700" dirty="0"/>
              <a:t>? In </a:t>
            </a:r>
            <a:r>
              <a:rPr lang="en-US" sz="2700" b="1" dirty="0"/>
              <a:t>mid-2050</a:t>
            </a:r>
            <a:r>
              <a:rPr lang="en-US" sz="2700" dirty="0"/>
              <a:t>?</a:t>
            </a:r>
          </a:p>
          <a:p>
            <a:pPr marL="0" indent="0">
              <a:buNone/>
            </a:pPr>
            <a:endParaRPr lang="en-US" sz="2700" dirty="0"/>
          </a:p>
        </p:txBody>
      </p:sp>
    </p:spTree>
    <p:extLst>
      <p:ext uri="{BB962C8B-B14F-4D97-AF65-F5344CB8AC3E}">
        <p14:creationId xmlns:p14="http://schemas.microsoft.com/office/powerpoint/2010/main" val="4155823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002729" y="2514600"/>
            <a:ext cx="7138543" cy="2133600"/>
          </a:xfrm>
        </p:spPr>
        <p:txBody>
          <a:bodyPr/>
          <a:lstStyle/>
          <a:p>
            <a:r>
              <a:rPr lang="en-US" sz="4400" dirty="0"/>
              <a:t>ACTIVITY 2. </a:t>
            </a:r>
          </a:p>
          <a:p>
            <a:r>
              <a:rPr lang="en-US" sz="4400" dirty="0"/>
              <a:t>Profile a Country</a:t>
            </a:r>
          </a:p>
        </p:txBody>
      </p:sp>
    </p:spTree>
    <p:extLst>
      <p:ext uri="{BB962C8B-B14F-4D97-AF65-F5344CB8AC3E}">
        <p14:creationId xmlns:p14="http://schemas.microsoft.com/office/powerpoint/2010/main" val="4047203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2064F790-A880-4BDD-90A8-8413295D8270}"/>
              </a:ext>
            </a:extLst>
          </p:cNvPr>
          <p:cNvSpPr>
            <a:spLocks noGrp="1"/>
          </p:cNvSpPr>
          <p:nvPr>
            <p:ph type="body" sz="quarter" idx="11"/>
          </p:nvPr>
        </p:nvSpPr>
        <p:spPr>
          <a:xfrm>
            <a:off x="1002729" y="1981200"/>
            <a:ext cx="7138543" cy="2667000"/>
          </a:xfrm>
        </p:spPr>
        <p:txBody>
          <a:bodyPr/>
          <a:lstStyle/>
          <a:p>
            <a:r>
              <a:rPr lang="en-US" sz="4400" dirty="0"/>
              <a:t>ACTIVITY 1. </a:t>
            </a:r>
          </a:p>
          <a:p>
            <a:r>
              <a:rPr lang="en-US" sz="4400" dirty="0"/>
              <a:t>PRB’s World Population Data Sheet at a Glance</a:t>
            </a:r>
          </a:p>
        </p:txBody>
      </p:sp>
    </p:spTree>
    <p:extLst>
      <p:ext uri="{BB962C8B-B14F-4D97-AF65-F5344CB8AC3E}">
        <p14:creationId xmlns:p14="http://schemas.microsoft.com/office/powerpoint/2010/main" val="2505517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914400" y="1600200"/>
            <a:ext cx="7770813" cy="4648200"/>
          </a:xfrm>
          <a:prstGeom prst="rect">
            <a:avLst/>
          </a:prstGeom>
          <a:solidFill>
            <a:srgbClr val="717073">
              <a:alpha val="1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
        <p:nvSpPr>
          <p:cNvPr id="5" name="Title 2">
            <a:extLst>
              <a:ext uri="{FF2B5EF4-FFF2-40B4-BE49-F238E27FC236}">
                <a16:creationId xmlns:a16="http://schemas.microsoft.com/office/drawing/2014/main" id="{7C2B38CA-62B2-4EC4-A837-8FA3E905A1A6}"/>
              </a:ext>
            </a:extLst>
          </p:cNvPr>
          <p:cNvSpPr txBox="1">
            <a:spLocks/>
          </p:cNvSpPr>
          <p:nvPr/>
        </p:nvSpPr>
        <p:spPr>
          <a:xfrm>
            <a:off x="911470" y="533400"/>
            <a:ext cx="7318129" cy="685800"/>
          </a:xfrm>
          <a:prstGeom prst="rect">
            <a:avLst/>
          </a:prstGeom>
        </p:spPr>
        <p:txBody>
          <a:bodyPr/>
          <a:lstStyle>
            <a:lvl1pPr algn="l" rtl="0" eaLnBrk="1" fontAlgn="base" hangingPunct="1">
              <a:spcBef>
                <a:spcPct val="0"/>
              </a:spcBef>
              <a:spcAft>
                <a:spcPct val="0"/>
              </a:spcAft>
              <a:defRPr sz="4400" b="1" baseline="0">
                <a:solidFill>
                  <a:srgbClr val="E96D1F"/>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r>
              <a:rPr lang="en-US" sz="3200" kern="0" dirty="0"/>
              <a:t>Activity 2. Profile a Country	</a:t>
            </a:r>
            <a:br>
              <a:rPr lang="en-US" sz="3200" kern="0" dirty="0"/>
            </a:br>
            <a:r>
              <a:rPr lang="en-US" sz="3200" kern="0" dirty="0">
                <a:solidFill>
                  <a:srgbClr val="0087D2"/>
                </a:solidFill>
              </a:rPr>
              <a:t>Learning Objectives</a:t>
            </a:r>
          </a:p>
        </p:txBody>
      </p:sp>
      <p:sp>
        <p:nvSpPr>
          <p:cNvPr id="7" name="Text Placeholder 3">
            <a:extLst>
              <a:ext uri="{FF2B5EF4-FFF2-40B4-BE49-F238E27FC236}">
                <a16:creationId xmlns:a16="http://schemas.microsoft.com/office/drawing/2014/main" id="{D0D15431-6E1B-454B-8A87-65B7BAE38E2D}"/>
              </a:ext>
            </a:extLst>
          </p:cNvPr>
          <p:cNvSpPr txBox="1">
            <a:spLocks/>
          </p:cNvSpPr>
          <p:nvPr/>
        </p:nvSpPr>
        <p:spPr bwMode="auto">
          <a:xfrm>
            <a:off x="930819" y="5943600"/>
            <a:ext cx="7470775"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265E9E"/>
              </a:buClr>
              <a:buSzPct val="75000"/>
              <a:buFont typeface="Wingdings" pitchFamily="2" charset="2"/>
              <a:buChar char="n"/>
              <a:defRPr sz="2800">
                <a:solidFill>
                  <a:srgbClr val="717073"/>
                </a:solidFill>
                <a:latin typeface="+mn-lt"/>
                <a:ea typeface="+mn-ea"/>
                <a:cs typeface="+mn-cs"/>
              </a:defRPr>
            </a:lvl1pPr>
            <a:lvl2pPr marL="742950" indent="-285750" algn="l" rtl="0" eaLnBrk="1" fontAlgn="base" hangingPunct="1">
              <a:spcBef>
                <a:spcPct val="20000"/>
              </a:spcBef>
              <a:spcAft>
                <a:spcPct val="0"/>
              </a:spcAft>
              <a:buClr>
                <a:srgbClr val="265E9E"/>
              </a:buClr>
              <a:buSzPct val="70000"/>
              <a:buFont typeface="Wingdings" pitchFamily="2" charset="2"/>
              <a:buChar char="n"/>
              <a:defRPr sz="2400">
                <a:solidFill>
                  <a:srgbClr val="717073"/>
                </a:solidFill>
                <a:latin typeface="+mn-lt"/>
              </a:defRPr>
            </a:lvl2pPr>
            <a:lvl3pPr marL="1200150" indent="-285750" algn="l" rtl="0" eaLnBrk="1" fontAlgn="base" hangingPunct="1">
              <a:spcBef>
                <a:spcPct val="20000"/>
              </a:spcBef>
              <a:spcAft>
                <a:spcPct val="0"/>
              </a:spcAft>
              <a:buClr>
                <a:srgbClr val="265E9E"/>
              </a:buClr>
              <a:buFont typeface="Wingdings" panose="05000000000000000000" pitchFamily="2" charset="2"/>
              <a:buChar char="§"/>
              <a:defRPr sz="1800">
                <a:solidFill>
                  <a:srgbClr val="717073"/>
                </a:solidFill>
                <a:latin typeface="+mn-lt"/>
              </a:defRPr>
            </a:lvl3pPr>
            <a:lvl4pPr marL="1600200" indent="-228600" algn="l" rtl="0" eaLnBrk="1" fontAlgn="base" hangingPunct="1">
              <a:spcBef>
                <a:spcPct val="20000"/>
              </a:spcBef>
              <a:spcAft>
                <a:spcPct val="0"/>
              </a:spcAft>
              <a:buClr>
                <a:srgbClr val="265E9E"/>
              </a:buClr>
              <a:buChar char="•"/>
              <a:defRPr sz="1200">
                <a:solidFill>
                  <a:srgbClr val="717073"/>
                </a:solidFill>
                <a:latin typeface="+mn-lt"/>
              </a:defRPr>
            </a:lvl4pPr>
            <a:lvl5pPr marL="2057400" indent="-228600" algn="l" rtl="0" eaLnBrk="1" fontAlgn="base" hangingPunct="1">
              <a:spcBef>
                <a:spcPct val="20000"/>
              </a:spcBef>
              <a:spcAft>
                <a:spcPct val="0"/>
              </a:spcAft>
              <a:buClr>
                <a:srgbClr val="265E9E"/>
              </a:buClr>
              <a:buSzPct val="85000"/>
              <a:buChar char="•"/>
              <a:defRPr sz="2000">
                <a:solidFill>
                  <a:srgbClr val="717073"/>
                </a:solidFill>
                <a:latin typeface="+mn-lt"/>
              </a:defRPr>
            </a:lvl5pPr>
            <a:lvl6pPr marL="2514600" indent="-228600" algn="l" rtl="0" eaLnBrk="1" fontAlgn="base" hangingPunct="1">
              <a:spcBef>
                <a:spcPct val="20000"/>
              </a:spcBef>
              <a:spcAft>
                <a:spcPct val="0"/>
              </a:spcAft>
              <a:buClr>
                <a:schemeClr val="tx1"/>
              </a:buClr>
              <a:buSzPct val="85000"/>
              <a:buChar char="•"/>
              <a:defRPr>
                <a:solidFill>
                  <a:schemeClr val="tx1"/>
                </a:solidFill>
                <a:latin typeface="+mn-lt"/>
              </a:defRPr>
            </a:lvl6pPr>
            <a:lvl7pPr marL="2971800" indent="-228600" algn="l" rtl="0" eaLnBrk="1" fontAlgn="base" hangingPunct="1">
              <a:spcBef>
                <a:spcPct val="20000"/>
              </a:spcBef>
              <a:spcAft>
                <a:spcPct val="0"/>
              </a:spcAft>
              <a:buClr>
                <a:schemeClr val="tx1"/>
              </a:buClr>
              <a:buSzPct val="85000"/>
              <a:buChar char="•"/>
              <a:defRPr>
                <a:solidFill>
                  <a:schemeClr val="tx1"/>
                </a:solidFill>
                <a:latin typeface="+mn-lt"/>
              </a:defRPr>
            </a:lvl7pPr>
            <a:lvl8pPr marL="3429000" indent="-228600" algn="l" rtl="0" eaLnBrk="1" fontAlgn="base" hangingPunct="1">
              <a:spcBef>
                <a:spcPct val="20000"/>
              </a:spcBef>
              <a:spcAft>
                <a:spcPct val="0"/>
              </a:spcAft>
              <a:buClr>
                <a:schemeClr val="tx1"/>
              </a:buClr>
              <a:buSzPct val="85000"/>
              <a:buChar char="•"/>
              <a:defRPr>
                <a:solidFill>
                  <a:schemeClr val="tx1"/>
                </a:solidFill>
                <a:latin typeface="+mn-lt"/>
              </a:defRPr>
            </a:lvl8pPr>
            <a:lvl9pPr marL="3886200" indent="-228600" algn="l" rtl="0" eaLnBrk="1" fontAlgn="base" hangingPunct="1">
              <a:spcBef>
                <a:spcPct val="20000"/>
              </a:spcBef>
              <a:spcAft>
                <a:spcPct val="0"/>
              </a:spcAft>
              <a:buClr>
                <a:schemeClr val="tx1"/>
              </a:buClr>
              <a:buSzPct val="85000"/>
              <a:buChar char="•"/>
              <a:defRPr>
                <a:solidFill>
                  <a:schemeClr val="tx1"/>
                </a:solidFill>
                <a:latin typeface="+mn-lt"/>
              </a:defRPr>
            </a:lvl9pPr>
          </a:lstStyle>
          <a:p>
            <a:pPr marL="0" indent="0">
              <a:buNone/>
            </a:pPr>
            <a:r>
              <a:rPr lang="en-US" sz="1200" i="1" kern="0" dirty="0"/>
              <a:t>This lesson was adapted from a lesson developed by Jane Moriarty of the Michigan Geographic Alliance.</a:t>
            </a:r>
          </a:p>
        </p:txBody>
      </p:sp>
      <p:sp>
        <p:nvSpPr>
          <p:cNvPr id="6" name="Text Placeholder 3">
            <a:extLst>
              <a:ext uri="{FF2B5EF4-FFF2-40B4-BE49-F238E27FC236}">
                <a16:creationId xmlns:a16="http://schemas.microsoft.com/office/drawing/2014/main" id="{AB00D2EE-1015-4B12-9D29-BA01BDA55932}"/>
              </a:ext>
            </a:extLst>
          </p:cNvPr>
          <p:cNvSpPr txBox="1">
            <a:spLocks/>
          </p:cNvSpPr>
          <p:nvPr/>
        </p:nvSpPr>
        <p:spPr>
          <a:xfrm>
            <a:off x="911224" y="1994263"/>
            <a:ext cx="7318375" cy="3352800"/>
          </a:xfrm>
          <a:prstGeom prst="rect">
            <a:avLst/>
          </a:prstGeom>
        </p:spPr>
        <p:txBody>
          <a:bodyPr/>
          <a:lstStyle>
            <a:lvl1pPr marL="342900" indent="-342900" algn="l" rtl="0" eaLnBrk="1" fontAlgn="base" hangingPunct="1">
              <a:spcBef>
                <a:spcPct val="20000"/>
              </a:spcBef>
              <a:spcAft>
                <a:spcPct val="0"/>
              </a:spcAft>
              <a:buClr>
                <a:srgbClr val="265E9E"/>
              </a:buClr>
              <a:buSzPct val="75000"/>
              <a:buFont typeface="Wingdings" pitchFamily="2" charset="2"/>
              <a:buChar char="n"/>
              <a:defRPr sz="2800">
                <a:solidFill>
                  <a:srgbClr val="717073"/>
                </a:solidFill>
                <a:latin typeface="+mn-lt"/>
                <a:ea typeface="+mn-ea"/>
                <a:cs typeface="+mn-cs"/>
              </a:defRPr>
            </a:lvl1pPr>
            <a:lvl2pPr marL="742950" indent="-285750" algn="l" rtl="0" eaLnBrk="1" fontAlgn="base" hangingPunct="1">
              <a:spcBef>
                <a:spcPct val="20000"/>
              </a:spcBef>
              <a:spcAft>
                <a:spcPct val="0"/>
              </a:spcAft>
              <a:buClr>
                <a:srgbClr val="265E9E"/>
              </a:buClr>
              <a:buSzPct val="70000"/>
              <a:buFont typeface="Wingdings" pitchFamily="2" charset="2"/>
              <a:buChar char="n"/>
              <a:defRPr sz="2400">
                <a:solidFill>
                  <a:srgbClr val="717073"/>
                </a:solidFill>
                <a:latin typeface="+mn-lt"/>
              </a:defRPr>
            </a:lvl2pPr>
            <a:lvl3pPr marL="1200150" indent="-285750" algn="l" rtl="0" eaLnBrk="1" fontAlgn="base" hangingPunct="1">
              <a:spcBef>
                <a:spcPct val="20000"/>
              </a:spcBef>
              <a:spcAft>
                <a:spcPct val="0"/>
              </a:spcAft>
              <a:buClr>
                <a:srgbClr val="265E9E"/>
              </a:buClr>
              <a:buFont typeface="Wingdings" panose="05000000000000000000" pitchFamily="2" charset="2"/>
              <a:buChar char="§"/>
              <a:defRPr sz="1800">
                <a:solidFill>
                  <a:srgbClr val="717073"/>
                </a:solidFill>
                <a:latin typeface="+mn-lt"/>
              </a:defRPr>
            </a:lvl3pPr>
            <a:lvl4pPr marL="1600200" indent="-228600" algn="l" rtl="0" eaLnBrk="1" fontAlgn="base" hangingPunct="1">
              <a:spcBef>
                <a:spcPct val="20000"/>
              </a:spcBef>
              <a:spcAft>
                <a:spcPct val="0"/>
              </a:spcAft>
              <a:buClr>
                <a:srgbClr val="265E9E"/>
              </a:buClr>
              <a:buChar char="•"/>
              <a:defRPr sz="1200">
                <a:solidFill>
                  <a:srgbClr val="717073"/>
                </a:solidFill>
                <a:latin typeface="+mn-lt"/>
              </a:defRPr>
            </a:lvl4pPr>
            <a:lvl5pPr marL="2057400" indent="-228600" algn="l" rtl="0" eaLnBrk="1" fontAlgn="base" hangingPunct="1">
              <a:spcBef>
                <a:spcPct val="20000"/>
              </a:spcBef>
              <a:spcAft>
                <a:spcPct val="0"/>
              </a:spcAft>
              <a:buClr>
                <a:srgbClr val="265E9E"/>
              </a:buClr>
              <a:buSzPct val="85000"/>
              <a:buChar char="•"/>
              <a:defRPr sz="2000">
                <a:solidFill>
                  <a:srgbClr val="717073"/>
                </a:solidFill>
                <a:latin typeface="+mn-lt"/>
              </a:defRPr>
            </a:lvl5pPr>
            <a:lvl6pPr marL="2514600" indent="-228600" algn="l" rtl="0" eaLnBrk="1" fontAlgn="base" hangingPunct="1">
              <a:spcBef>
                <a:spcPct val="20000"/>
              </a:spcBef>
              <a:spcAft>
                <a:spcPct val="0"/>
              </a:spcAft>
              <a:buClr>
                <a:schemeClr val="tx1"/>
              </a:buClr>
              <a:buSzPct val="85000"/>
              <a:buChar char="•"/>
              <a:defRPr>
                <a:solidFill>
                  <a:schemeClr val="tx1"/>
                </a:solidFill>
                <a:latin typeface="+mn-lt"/>
              </a:defRPr>
            </a:lvl6pPr>
            <a:lvl7pPr marL="2971800" indent="-228600" algn="l" rtl="0" eaLnBrk="1" fontAlgn="base" hangingPunct="1">
              <a:spcBef>
                <a:spcPct val="20000"/>
              </a:spcBef>
              <a:spcAft>
                <a:spcPct val="0"/>
              </a:spcAft>
              <a:buClr>
                <a:schemeClr val="tx1"/>
              </a:buClr>
              <a:buSzPct val="85000"/>
              <a:buChar char="•"/>
              <a:defRPr>
                <a:solidFill>
                  <a:schemeClr val="tx1"/>
                </a:solidFill>
                <a:latin typeface="+mn-lt"/>
              </a:defRPr>
            </a:lvl7pPr>
            <a:lvl8pPr marL="3429000" indent="-228600" algn="l" rtl="0" eaLnBrk="1" fontAlgn="base" hangingPunct="1">
              <a:spcBef>
                <a:spcPct val="20000"/>
              </a:spcBef>
              <a:spcAft>
                <a:spcPct val="0"/>
              </a:spcAft>
              <a:buClr>
                <a:schemeClr val="tx1"/>
              </a:buClr>
              <a:buSzPct val="85000"/>
              <a:buChar char="•"/>
              <a:defRPr>
                <a:solidFill>
                  <a:schemeClr val="tx1"/>
                </a:solidFill>
                <a:latin typeface="+mn-lt"/>
              </a:defRPr>
            </a:lvl8pPr>
            <a:lvl9pPr marL="3886200" indent="-228600" algn="l" rtl="0" eaLnBrk="1" fontAlgn="base" hangingPunct="1">
              <a:spcBef>
                <a:spcPct val="20000"/>
              </a:spcBef>
              <a:spcAft>
                <a:spcPct val="0"/>
              </a:spcAft>
              <a:buClr>
                <a:schemeClr val="tx1"/>
              </a:buClr>
              <a:buSzPct val="85000"/>
              <a:buChar char="•"/>
              <a:defRPr>
                <a:solidFill>
                  <a:schemeClr val="tx1"/>
                </a:solidFill>
                <a:latin typeface="+mn-lt"/>
              </a:defRPr>
            </a:lvl9pPr>
          </a:lstStyle>
          <a:p>
            <a:r>
              <a:rPr lang="en-US" sz="2600" kern="0" dirty="0"/>
              <a:t>Practice organizing a country’s population information into a country profile.</a:t>
            </a:r>
          </a:p>
          <a:p>
            <a:endParaRPr lang="en-US" sz="2600" kern="0" dirty="0"/>
          </a:p>
          <a:p>
            <a:r>
              <a:rPr lang="en-US" sz="2600" kern="0" dirty="0"/>
              <a:t>Hypothesize about the data in the country profile.</a:t>
            </a:r>
          </a:p>
          <a:p>
            <a:endParaRPr lang="en-US" sz="2600" kern="0" dirty="0"/>
          </a:p>
          <a:p>
            <a:pPr marL="0" indent="0">
              <a:buFont typeface="Wingdings" pitchFamily="2" charset="2"/>
              <a:buNone/>
            </a:pPr>
            <a:r>
              <a:rPr lang="en-US" sz="2600" kern="0" dirty="0"/>
              <a:t>You will need a </a:t>
            </a:r>
            <a:r>
              <a:rPr lang="en-US" sz="2600" kern="0" dirty="0">
                <a:solidFill>
                  <a:srgbClr val="0070C0"/>
                </a:solidFill>
                <a:hlinkClick r:id="rId2">
                  <a:extLst>
                    <a:ext uri="{A12FA001-AC4F-418D-AE19-62706E023703}">
                      <ahyp:hlinkClr xmlns:ahyp="http://schemas.microsoft.com/office/drawing/2018/hyperlinkcolor" val="tx"/>
                    </a:ext>
                  </a:extLst>
                </a:hlinkClick>
              </a:rPr>
              <a:t>Country Profile Worksheet</a:t>
            </a:r>
            <a:r>
              <a:rPr lang="en-US" sz="2600" kern="0" dirty="0"/>
              <a:t>.</a:t>
            </a:r>
          </a:p>
        </p:txBody>
      </p:sp>
    </p:spTree>
    <p:extLst>
      <p:ext uri="{BB962C8B-B14F-4D97-AF65-F5344CB8AC3E}">
        <p14:creationId xmlns:p14="http://schemas.microsoft.com/office/powerpoint/2010/main" val="3775445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1470" y="533400"/>
            <a:ext cx="7318129" cy="685800"/>
          </a:xfrm>
        </p:spPr>
        <p:txBody>
          <a:bodyPr/>
          <a:lstStyle/>
          <a:p>
            <a:r>
              <a:rPr lang="en-US" sz="3200" dirty="0"/>
              <a:t>Activity 2</a:t>
            </a:r>
            <a:endParaRPr lang="en-US" sz="3200" dirty="0">
              <a:solidFill>
                <a:srgbClr val="0087D2"/>
              </a:solidFill>
            </a:endParaRPr>
          </a:p>
        </p:txBody>
      </p:sp>
      <p:sp>
        <p:nvSpPr>
          <p:cNvPr id="4" name="Text Placeholder 3"/>
          <p:cNvSpPr>
            <a:spLocks noGrp="1"/>
          </p:cNvSpPr>
          <p:nvPr>
            <p:ph type="body" sz="quarter" idx="10"/>
          </p:nvPr>
        </p:nvSpPr>
        <p:spPr>
          <a:xfrm>
            <a:off x="911470" y="1371600"/>
            <a:ext cx="7318375" cy="4724400"/>
          </a:xfrm>
        </p:spPr>
        <p:txBody>
          <a:bodyPr/>
          <a:lstStyle/>
          <a:p>
            <a:pPr marL="0" indent="0">
              <a:buNone/>
            </a:pPr>
            <a:r>
              <a:rPr lang="en-US" sz="2700" b="1" dirty="0">
                <a:solidFill>
                  <a:srgbClr val="0070C0"/>
                </a:solidFill>
              </a:rPr>
              <a:t>Note: </a:t>
            </a:r>
            <a:r>
              <a:rPr lang="en-US" sz="2700" dirty="0"/>
              <a:t>The rate of natural increase is the rate at which a population is increasing (or decreasing) in a given year because of a surplus (or deficit) of births over deaths, expressed as a percentage of the base population.</a:t>
            </a:r>
          </a:p>
          <a:p>
            <a:pPr marL="0" indent="0">
              <a:buNone/>
            </a:pPr>
            <a:endParaRPr lang="en-US" sz="2700" dirty="0"/>
          </a:p>
          <a:p>
            <a:pPr marL="0" indent="0">
              <a:buNone/>
            </a:pPr>
            <a:r>
              <a:rPr lang="en-US" sz="2700" b="1" dirty="0"/>
              <a:t>To calculate the rate</a:t>
            </a:r>
            <a:r>
              <a:rPr lang="en-US" sz="2700" dirty="0"/>
              <a:t>, subtract death rates from birth rates, and then divide by 10. This rate does not include the effects of immigration or emigration.</a:t>
            </a:r>
          </a:p>
        </p:txBody>
      </p:sp>
    </p:spTree>
    <p:extLst>
      <p:ext uri="{BB962C8B-B14F-4D97-AF65-F5344CB8AC3E}">
        <p14:creationId xmlns:p14="http://schemas.microsoft.com/office/powerpoint/2010/main" val="220031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1470" y="533400"/>
            <a:ext cx="7318129" cy="685800"/>
          </a:xfrm>
        </p:spPr>
        <p:txBody>
          <a:bodyPr/>
          <a:lstStyle/>
          <a:p>
            <a:r>
              <a:rPr lang="en-US" sz="3200" dirty="0"/>
              <a:t>Activity 2</a:t>
            </a:r>
            <a:endParaRPr lang="en-US" sz="3200" dirty="0">
              <a:solidFill>
                <a:srgbClr val="0087D2"/>
              </a:solidFill>
            </a:endParaRPr>
          </a:p>
        </p:txBody>
      </p:sp>
      <p:sp>
        <p:nvSpPr>
          <p:cNvPr id="4" name="Text Placeholder 3"/>
          <p:cNvSpPr>
            <a:spLocks noGrp="1"/>
          </p:cNvSpPr>
          <p:nvPr>
            <p:ph type="body" sz="quarter" idx="10"/>
          </p:nvPr>
        </p:nvSpPr>
        <p:spPr>
          <a:xfrm>
            <a:off x="911225" y="1447800"/>
            <a:ext cx="7318375" cy="4724400"/>
          </a:xfrm>
        </p:spPr>
        <p:txBody>
          <a:bodyPr/>
          <a:lstStyle/>
          <a:p>
            <a:pPr marL="0" indent="0">
              <a:buNone/>
            </a:pPr>
            <a:r>
              <a:rPr lang="en-US" dirty="0">
                <a:solidFill>
                  <a:srgbClr val="0070C0"/>
                </a:solidFill>
              </a:rPr>
              <a:t>1. </a:t>
            </a:r>
            <a:r>
              <a:rPr lang="en-US" dirty="0"/>
              <a:t>In the Country Profile Worksheet, complete the profile of the United States.</a:t>
            </a:r>
          </a:p>
          <a:p>
            <a:pPr marL="0" indent="0">
              <a:buNone/>
            </a:pPr>
            <a:endParaRPr lang="en-US" dirty="0"/>
          </a:p>
          <a:p>
            <a:pPr marL="0" indent="0">
              <a:buNone/>
            </a:pPr>
            <a:r>
              <a:rPr lang="en-US" dirty="0"/>
              <a:t>Define the indicators as they are mapped out on the worksheet.</a:t>
            </a:r>
          </a:p>
          <a:p>
            <a:pPr marL="0" indent="0">
              <a:buNone/>
            </a:pPr>
            <a:endParaRPr lang="en-US" dirty="0"/>
          </a:p>
          <a:p>
            <a:pPr marL="0" indent="0">
              <a:buNone/>
            </a:pPr>
            <a:r>
              <a:rPr lang="en-US" dirty="0"/>
              <a:t>After completing the country comparison blocks, discuss.</a:t>
            </a:r>
          </a:p>
        </p:txBody>
      </p:sp>
    </p:spTree>
    <p:extLst>
      <p:ext uri="{BB962C8B-B14F-4D97-AF65-F5344CB8AC3E}">
        <p14:creationId xmlns:p14="http://schemas.microsoft.com/office/powerpoint/2010/main" val="3107860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1470" y="533400"/>
            <a:ext cx="7318129" cy="685800"/>
          </a:xfrm>
        </p:spPr>
        <p:txBody>
          <a:bodyPr/>
          <a:lstStyle/>
          <a:p>
            <a:r>
              <a:rPr lang="en-US" sz="3200" dirty="0"/>
              <a:t>Activity 2</a:t>
            </a:r>
            <a:endParaRPr lang="en-US" sz="3200" dirty="0">
              <a:solidFill>
                <a:srgbClr val="0087D2"/>
              </a:solidFill>
            </a:endParaRPr>
          </a:p>
        </p:txBody>
      </p:sp>
      <p:sp>
        <p:nvSpPr>
          <p:cNvPr id="4" name="Text Placeholder 3"/>
          <p:cNvSpPr>
            <a:spLocks noGrp="1"/>
          </p:cNvSpPr>
          <p:nvPr>
            <p:ph type="body" sz="quarter" idx="10"/>
          </p:nvPr>
        </p:nvSpPr>
        <p:spPr>
          <a:xfrm>
            <a:off x="911225" y="1447800"/>
            <a:ext cx="7318375" cy="4724400"/>
          </a:xfrm>
        </p:spPr>
        <p:txBody>
          <a:bodyPr/>
          <a:lstStyle/>
          <a:p>
            <a:pPr marL="0" indent="0">
              <a:buNone/>
            </a:pPr>
            <a:r>
              <a:rPr lang="en-US" sz="2700" dirty="0">
                <a:solidFill>
                  <a:srgbClr val="0070C0"/>
                </a:solidFill>
              </a:rPr>
              <a:t>2. </a:t>
            </a:r>
            <a:r>
              <a:rPr lang="en-US" sz="2700" dirty="0"/>
              <a:t>Complete a new Country Profile Worksheet for every country you study.</a:t>
            </a:r>
          </a:p>
          <a:p>
            <a:pPr marL="0" indent="0">
              <a:buNone/>
            </a:pPr>
            <a:endParaRPr lang="en-US" sz="2700" b="1" dirty="0"/>
          </a:p>
          <a:p>
            <a:pPr marL="0" indent="0">
              <a:buNone/>
            </a:pPr>
            <a:r>
              <a:rPr lang="en-US" sz="2700" b="1" dirty="0"/>
              <a:t>Before you begin:</a:t>
            </a:r>
            <a:r>
              <a:rPr lang="en-US" sz="2700" dirty="0"/>
              <a:t> Develop a hypothesis about the country’s population characteristics and use the mapping activity (</a:t>
            </a:r>
            <a:r>
              <a:rPr lang="en-US" sz="2700" dirty="0">
                <a:solidFill>
                  <a:srgbClr val="E96D1F"/>
                </a:solidFill>
              </a:rPr>
              <a:t>Activity 3</a:t>
            </a:r>
            <a:r>
              <a:rPr lang="en-US" sz="2700" dirty="0"/>
              <a:t>) to test your hypothesis. </a:t>
            </a:r>
          </a:p>
          <a:p>
            <a:pPr marL="0" indent="0">
              <a:buNone/>
            </a:pPr>
            <a:endParaRPr lang="en-US" sz="2700" dirty="0"/>
          </a:p>
          <a:p>
            <a:pPr marL="0" indent="0">
              <a:buNone/>
            </a:pPr>
            <a:r>
              <a:rPr lang="en-US" sz="2700" dirty="0"/>
              <a:t>Compare each new country’s profile with the profile of the United States.</a:t>
            </a:r>
          </a:p>
        </p:txBody>
      </p:sp>
    </p:spTree>
    <p:extLst>
      <p:ext uri="{BB962C8B-B14F-4D97-AF65-F5344CB8AC3E}">
        <p14:creationId xmlns:p14="http://schemas.microsoft.com/office/powerpoint/2010/main" val="3828440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BCC5C5AF-609B-4E9B-AEA7-FB07839D86F8}"/>
              </a:ext>
            </a:extLst>
          </p:cNvPr>
          <p:cNvSpPr>
            <a:spLocks noGrp="1"/>
          </p:cNvSpPr>
          <p:nvPr>
            <p:ph type="body" sz="quarter" idx="11"/>
          </p:nvPr>
        </p:nvSpPr>
        <p:spPr>
          <a:xfrm>
            <a:off x="1002729" y="2514600"/>
            <a:ext cx="7138543" cy="2133600"/>
          </a:xfrm>
        </p:spPr>
        <p:txBody>
          <a:bodyPr/>
          <a:lstStyle/>
          <a:p>
            <a:r>
              <a:rPr lang="en-US" sz="4400" dirty="0"/>
              <a:t>ACTIVITY 3. </a:t>
            </a:r>
          </a:p>
          <a:p>
            <a:r>
              <a:rPr lang="en-US" sz="4400" dirty="0"/>
              <a:t>Map the Data</a:t>
            </a:r>
          </a:p>
        </p:txBody>
      </p:sp>
    </p:spTree>
    <p:extLst>
      <p:ext uri="{BB962C8B-B14F-4D97-AF65-F5344CB8AC3E}">
        <p14:creationId xmlns:p14="http://schemas.microsoft.com/office/powerpoint/2010/main" val="1381280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914400" y="1600200"/>
            <a:ext cx="7770813" cy="4648200"/>
          </a:xfrm>
          <a:prstGeom prst="rect">
            <a:avLst/>
          </a:prstGeom>
          <a:solidFill>
            <a:srgbClr val="717073">
              <a:alpha val="1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
        <p:nvSpPr>
          <p:cNvPr id="5" name="Title 2">
            <a:extLst>
              <a:ext uri="{FF2B5EF4-FFF2-40B4-BE49-F238E27FC236}">
                <a16:creationId xmlns:a16="http://schemas.microsoft.com/office/drawing/2014/main" id="{7C2B38CA-62B2-4EC4-A837-8FA3E905A1A6}"/>
              </a:ext>
            </a:extLst>
          </p:cNvPr>
          <p:cNvSpPr txBox="1">
            <a:spLocks/>
          </p:cNvSpPr>
          <p:nvPr/>
        </p:nvSpPr>
        <p:spPr>
          <a:xfrm>
            <a:off x="911470" y="533400"/>
            <a:ext cx="7318129" cy="685800"/>
          </a:xfrm>
          <a:prstGeom prst="rect">
            <a:avLst/>
          </a:prstGeom>
        </p:spPr>
        <p:txBody>
          <a:bodyPr/>
          <a:lstStyle>
            <a:lvl1pPr algn="l" rtl="0" eaLnBrk="1" fontAlgn="base" hangingPunct="1">
              <a:spcBef>
                <a:spcPct val="0"/>
              </a:spcBef>
              <a:spcAft>
                <a:spcPct val="0"/>
              </a:spcAft>
              <a:defRPr sz="4400" b="1" baseline="0">
                <a:solidFill>
                  <a:srgbClr val="E96D1F"/>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r>
              <a:rPr lang="en-US" sz="3200" kern="0" dirty="0"/>
              <a:t>Activity 3. Map the Data	</a:t>
            </a:r>
            <a:br>
              <a:rPr lang="en-US" sz="3200" kern="0" dirty="0"/>
            </a:br>
            <a:r>
              <a:rPr lang="en-US" sz="3200" kern="0" dirty="0">
                <a:solidFill>
                  <a:srgbClr val="0087D2"/>
                </a:solidFill>
              </a:rPr>
              <a:t>Learning Objectives</a:t>
            </a:r>
          </a:p>
        </p:txBody>
      </p:sp>
      <p:sp>
        <p:nvSpPr>
          <p:cNvPr id="6" name="Text Placeholder 3">
            <a:extLst>
              <a:ext uri="{FF2B5EF4-FFF2-40B4-BE49-F238E27FC236}">
                <a16:creationId xmlns:a16="http://schemas.microsoft.com/office/drawing/2014/main" id="{F3454106-1E4A-460D-A212-DB30BEE31EF4}"/>
              </a:ext>
            </a:extLst>
          </p:cNvPr>
          <p:cNvSpPr txBox="1">
            <a:spLocks/>
          </p:cNvSpPr>
          <p:nvPr/>
        </p:nvSpPr>
        <p:spPr bwMode="auto">
          <a:xfrm>
            <a:off x="948481" y="5715000"/>
            <a:ext cx="7470775"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265E9E"/>
              </a:buClr>
              <a:buSzPct val="75000"/>
              <a:buFont typeface="Wingdings" pitchFamily="2" charset="2"/>
              <a:buChar char="n"/>
              <a:defRPr sz="2800">
                <a:solidFill>
                  <a:srgbClr val="717073"/>
                </a:solidFill>
                <a:latin typeface="+mn-lt"/>
                <a:ea typeface="+mn-ea"/>
                <a:cs typeface="+mn-cs"/>
              </a:defRPr>
            </a:lvl1pPr>
            <a:lvl2pPr marL="742950" indent="-285750" algn="l" rtl="0" eaLnBrk="1" fontAlgn="base" hangingPunct="1">
              <a:spcBef>
                <a:spcPct val="20000"/>
              </a:spcBef>
              <a:spcAft>
                <a:spcPct val="0"/>
              </a:spcAft>
              <a:buClr>
                <a:srgbClr val="265E9E"/>
              </a:buClr>
              <a:buSzPct val="70000"/>
              <a:buFont typeface="Wingdings" pitchFamily="2" charset="2"/>
              <a:buChar char="n"/>
              <a:defRPr sz="2400">
                <a:solidFill>
                  <a:srgbClr val="717073"/>
                </a:solidFill>
                <a:latin typeface="+mn-lt"/>
              </a:defRPr>
            </a:lvl2pPr>
            <a:lvl3pPr marL="1200150" indent="-285750" algn="l" rtl="0" eaLnBrk="1" fontAlgn="base" hangingPunct="1">
              <a:spcBef>
                <a:spcPct val="20000"/>
              </a:spcBef>
              <a:spcAft>
                <a:spcPct val="0"/>
              </a:spcAft>
              <a:buClr>
                <a:srgbClr val="265E9E"/>
              </a:buClr>
              <a:buFont typeface="Wingdings" panose="05000000000000000000" pitchFamily="2" charset="2"/>
              <a:buChar char="§"/>
              <a:defRPr sz="1800">
                <a:solidFill>
                  <a:srgbClr val="717073"/>
                </a:solidFill>
                <a:latin typeface="+mn-lt"/>
              </a:defRPr>
            </a:lvl3pPr>
            <a:lvl4pPr marL="1600200" indent="-228600" algn="l" rtl="0" eaLnBrk="1" fontAlgn="base" hangingPunct="1">
              <a:spcBef>
                <a:spcPct val="20000"/>
              </a:spcBef>
              <a:spcAft>
                <a:spcPct val="0"/>
              </a:spcAft>
              <a:buClr>
                <a:srgbClr val="265E9E"/>
              </a:buClr>
              <a:buChar char="•"/>
              <a:defRPr sz="1200">
                <a:solidFill>
                  <a:srgbClr val="717073"/>
                </a:solidFill>
                <a:latin typeface="+mn-lt"/>
              </a:defRPr>
            </a:lvl4pPr>
            <a:lvl5pPr marL="2057400" indent="-228600" algn="l" rtl="0" eaLnBrk="1" fontAlgn="base" hangingPunct="1">
              <a:spcBef>
                <a:spcPct val="20000"/>
              </a:spcBef>
              <a:spcAft>
                <a:spcPct val="0"/>
              </a:spcAft>
              <a:buClr>
                <a:srgbClr val="265E9E"/>
              </a:buClr>
              <a:buSzPct val="85000"/>
              <a:buChar char="•"/>
              <a:defRPr sz="2000">
                <a:solidFill>
                  <a:srgbClr val="717073"/>
                </a:solidFill>
                <a:latin typeface="+mn-lt"/>
              </a:defRPr>
            </a:lvl5pPr>
            <a:lvl6pPr marL="2514600" indent="-228600" algn="l" rtl="0" eaLnBrk="1" fontAlgn="base" hangingPunct="1">
              <a:spcBef>
                <a:spcPct val="20000"/>
              </a:spcBef>
              <a:spcAft>
                <a:spcPct val="0"/>
              </a:spcAft>
              <a:buClr>
                <a:schemeClr val="tx1"/>
              </a:buClr>
              <a:buSzPct val="85000"/>
              <a:buChar char="•"/>
              <a:defRPr>
                <a:solidFill>
                  <a:schemeClr val="tx1"/>
                </a:solidFill>
                <a:latin typeface="+mn-lt"/>
              </a:defRPr>
            </a:lvl6pPr>
            <a:lvl7pPr marL="2971800" indent="-228600" algn="l" rtl="0" eaLnBrk="1" fontAlgn="base" hangingPunct="1">
              <a:spcBef>
                <a:spcPct val="20000"/>
              </a:spcBef>
              <a:spcAft>
                <a:spcPct val="0"/>
              </a:spcAft>
              <a:buClr>
                <a:schemeClr val="tx1"/>
              </a:buClr>
              <a:buSzPct val="85000"/>
              <a:buChar char="•"/>
              <a:defRPr>
                <a:solidFill>
                  <a:schemeClr val="tx1"/>
                </a:solidFill>
                <a:latin typeface="+mn-lt"/>
              </a:defRPr>
            </a:lvl7pPr>
            <a:lvl8pPr marL="3429000" indent="-228600" algn="l" rtl="0" eaLnBrk="1" fontAlgn="base" hangingPunct="1">
              <a:spcBef>
                <a:spcPct val="20000"/>
              </a:spcBef>
              <a:spcAft>
                <a:spcPct val="0"/>
              </a:spcAft>
              <a:buClr>
                <a:schemeClr val="tx1"/>
              </a:buClr>
              <a:buSzPct val="85000"/>
              <a:buChar char="•"/>
              <a:defRPr>
                <a:solidFill>
                  <a:schemeClr val="tx1"/>
                </a:solidFill>
                <a:latin typeface="+mn-lt"/>
              </a:defRPr>
            </a:lvl8pPr>
            <a:lvl9pPr marL="3886200" indent="-228600" algn="l" rtl="0" eaLnBrk="1" fontAlgn="base" hangingPunct="1">
              <a:spcBef>
                <a:spcPct val="20000"/>
              </a:spcBef>
              <a:spcAft>
                <a:spcPct val="0"/>
              </a:spcAft>
              <a:buClr>
                <a:schemeClr val="tx1"/>
              </a:buClr>
              <a:buSzPct val="85000"/>
              <a:buChar char="•"/>
              <a:defRPr>
                <a:solidFill>
                  <a:schemeClr val="tx1"/>
                </a:solidFill>
                <a:latin typeface="+mn-lt"/>
              </a:defRPr>
            </a:lvl9pPr>
          </a:lstStyle>
          <a:p>
            <a:pPr marL="0" indent="0">
              <a:buNone/>
            </a:pPr>
            <a:r>
              <a:rPr lang="en-US" sz="1200" i="1" kern="0" dirty="0"/>
              <a:t>This activity was adapted from exercises submitted by Eugene J. </a:t>
            </a:r>
            <a:r>
              <a:rPr lang="en-US" sz="1200" i="1" kern="0" dirty="0" err="1"/>
              <a:t>Kinerney</a:t>
            </a:r>
            <a:r>
              <a:rPr lang="en-US" sz="1200" i="1" kern="0" dirty="0"/>
              <a:t> of the University of the District of Columbia and Basheer K. </a:t>
            </a:r>
            <a:r>
              <a:rPr lang="en-US" sz="1200" i="1" kern="0" dirty="0" err="1"/>
              <a:t>Nijim</a:t>
            </a:r>
            <a:r>
              <a:rPr lang="en-US" sz="1200" i="1" kern="0" dirty="0"/>
              <a:t> of the University of Northern Iowa.</a:t>
            </a:r>
          </a:p>
        </p:txBody>
      </p:sp>
      <p:sp>
        <p:nvSpPr>
          <p:cNvPr id="7" name="Text Placeholder 3">
            <a:extLst>
              <a:ext uri="{FF2B5EF4-FFF2-40B4-BE49-F238E27FC236}">
                <a16:creationId xmlns:a16="http://schemas.microsoft.com/office/drawing/2014/main" id="{6A865802-A586-437D-B402-E67825EA93AF}"/>
              </a:ext>
            </a:extLst>
          </p:cNvPr>
          <p:cNvSpPr txBox="1">
            <a:spLocks/>
          </p:cNvSpPr>
          <p:nvPr/>
        </p:nvSpPr>
        <p:spPr>
          <a:xfrm>
            <a:off x="911470" y="1943100"/>
            <a:ext cx="7318375" cy="3352800"/>
          </a:xfrm>
          <a:prstGeom prst="rect">
            <a:avLst/>
          </a:prstGeom>
        </p:spPr>
        <p:txBody>
          <a:bodyPr/>
          <a:lstStyle>
            <a:lvl1pPr marL="342900" indent="-342900" algn="l" rtl="0" eaLnBrk="1" fontAlgn="base" hangingPunct="1">
              <a:spcBef>
                <a:spcPct val="20000"/>
              </a:spcBef>
              <a:spcAft>
                <a:spcPct val="0"/>
              </a:spcAft>
              <a:buClr>
                <a:srgbClr val="265E9E"/>
              </a:buClr>
              <a:buSzPct val="75000"/>
              <a:buFont typeface="Wingdings" pitchFamily="2" charset="2"/>
              <a:buChar char="n"/>
              <a:defRPr sz="2800">
                <a:solidFill>
                  <a:srgbClr val="717073"/>
                </a:solidFill>
                <a:latin typeface="+mn-lt"/>
                <a:ea typeface="+mn-ea"/>
                <a:cs typeface="+mn-cs"/>
              </a:defRPr>
            </a:lvl1pPr>
            <a:lvl2pPr marL="742950" indent="-285750" algn="l" rtl="0" eaLnBrk="1" fontAlgn="base" hangingPunct="1">
              <a:spcBef>
                <a:spcPct val="20000"/>
              </a:spcBef>
              <a:spcAft>
                <a:spcPct val="0"/>
              </a:spcAft>
              <a:buClr>
                <a:srgbClr val="265E9E"/>
              </a:buClr>
              <a:buSzPct val="70000"/>
              <a:buFont typeface="Wingdings" pitchFamily="2" charset="2"/>
              <a:buChar char="n"/>
              <a:defRPr sz="2400">
                <a:solidFill>
                  <a:srgbClr val="717073"/>
                </a:solidFill>
                <a:latin typeface="+mn-lt"/>
              </a:defRPr>
            </a:lvl2pPr>
            <a:lvl3pPr marL="1200150" indent="-285750" algn="l" rtl="0" eaLnBrk="1" fontAlgn="base" hangingPunct="1">
              <a:spcBef>
                <a:spcPct val="20000"/>
              </a:spcBef>
              <a:spcAft>
                <a:spcPct val="0"/>
              </a:spcAft>
              <a:buClr>
                <a:srgbClr val="265E9E"/>
              </a:buClr>
              <a:buFont typeface="Wingdings" panose="05000000000000000000" pitchFamily="2" charset="2"/>
              <a:buChar char="§"/>
              <a:defRPr sz="1800">
                <a:solidFill>
                  <a:srgbClr val="717073"/>
                </a:solidFill>
                <a:latin typeface="+mn-lt"/>
              </a:defRPr>
            </a:lvl3pPr>
            <a:lvl4pPr marL="1600200" indent="-228600" algn="l" rtl="0" eaLnBrk="1" fontAlgn="base" hangingPunct="1">
              <a:spcBef>
                <a:spcPct val="20000"/>
              </a:spcBef>
              <a:spcAft>
                <a:spcPct val="0"/>
              </a:spcAft>
              <a:buClr>
                <a:srgbClr val="265E9E"/>
              </a:buClr>
              <a:buChar char="•"/>
              <a:defRPr sz="1200">
                <a:solidFill>
                  <a:srgbClr val="717073"/>
                </a:solidFill>
                <a:latin typeface="+mn-lt"/>
              </a:defRPr>
            </a:lvl4pPr>
            <a:lvl5pPr marL="2057400" indent="-228600" algn="l" rtl="0" eaLnBrk="1" fontAlgn="base" hangingPunct="1">
              <a:spcBef>
                <a:spcPct val="20000"/>
              </a:spcBef>
              <a:spcAft>
                <a:spcPct val="0"/>
              </a:spcAft>
              <a:buClr>
                <a:srgbClr val="265E9E"/>
              </a:buClr>
              <a:buSzPct val="85000"/>
              <a:buChar char="•"/>
              <a:defRPr sz="2000">
                <a:solidFill>
                  <a:srgbClr val="717073"/>
                </a:solidFill>
                <a:latin typeface="+mn-lt"/>
              </a:defRPr>
            </a:lvl5pPr>
            <a:lvl6pPr marL="2514600" indent="-228600" algn="l" rtl="0" eaLnBrk="1" fontAlgn="base" hangingPunct="1">
              <a:spcBef>
                <a:spcPct val="20000"/>
              </a:spcBef>
              <a:spcAft>
                <a:spcPct val="0"/>
              </a:spcAft>
              <a:buClr>
                <a:schemeClr val="tx1"/>
              </a:buClr>
              <a:buSzPct val="85000"/>
              <a:buChar char="•"/>
              <a:defRPr>
                <a:solidFill>
                  <a:schemeClr val="tx1"/>
                </a:solidFill>
                <a:latin typeface="+mn-lt"/>
              </a:defRPr>
            </a:lvl6pPr>
            <a:lvl7pPr marL="2971800" indent="-228600" algn="l" rtl="0" eaLnBrk="1" fontAlgn="base" hangingPunct="1">
              <a:spcBef>
                <a:spcPct val="20000"/>
              </a:spcBef>
              <a:spcAft>
                <a:spcPct val="0"/>
              </a:spcAft>
              <a:buClr>
                <a:schemeClr val="tx1"/>
              </a:buClr>
              <a:buSzPct val="85000"/>
              <a:buChar char="•"/>
              <a:defRPr>
                <a:solidFill>
                  <a:schemeClr val="tx1"/>
                </a:solidFill>
                <a:latin typeface="+mn-lt"/>
              </a:defRPr>
            </a:lvl7pPr>
            <a:lvl8pPr marL="3429000" indent="-228600" algn="l" rtl="0" eaLnBrk="1" fontAlgn="base" hangingPunct="1">
              <a:spcBef>
                <a:spcPct val="20000"/>
              </a:spcBef>
              <a:spcAft>
                <a:spcPct val="0"/>
              </a:spcAft>
              <a:buClr>
                <a:schemeClr val="tx1"/>
              </a:buClr>
              <a:buSzPct val="85000"/>
              <a:buChar char="•"/>
              <a:defRPr>
                <a:solidFill>
                  <a:schemeClr val="tx1"/>
                </a:solidFill>
                <a:latin typeface="+mn-lt"/>
              </a:defRPr>
            </a:lvl8pPr>
            <a:lvl9pPr marL="3886200" indent="-228600" algn="l" rtl="0" eaLnBrk="1" fontAlgn="base" hangingPunct="1">
              <a:spcBef>
                <a:spcPct val="20000"/>
              </a:spcBef>
              <a:spcAft>
                <a:spcPct val="0"/>
              </a:spcAft>
              <a:buClr>
                <a:schemeClr val="tx1"/>
              </a:buClr>
              <a:buSzPct val="85000"/>
              <a:buChar char="•"/>
              <a:defRPr>
                <a:solidFill>
                  <a:schemeClr val="tx1"/>
                </a:solidFill>
                <a:latin typeface="+mn-lt"/>
              </a:defRPr>
            </a:lvl9pPr>
          </a:lstStyle>
          <a:p>
            <a:r>
              <a:rPr lang="en-US" sz="2600" kern="0" dirty="0"/>
              <a:t>Illustrate countries’ selected population characteristics on a map.</a:t>
            </a:r>
          </a:p>
          <a:p>
            <a:endParaRPr lang="en-US" sz="2600" kern="0" dirty="0"/>
          </a:p>
          <a:p>
            <a:r>
              <a:rPr lang="en-US" sz="2600" kern="0" dirty="0"/>
              <a:t>Compare the illustrated population characteristics of selected countries.</a:t>
            </a:r>
          </a:p>
          <a:p>
            <a:endParaRPr lang="en-US" sz="2600" kern="0" dirty="0"/>
          </a:p>
          <a:p>
            <a:pPr marL="0" indent="0">
              <a:buFont typeface="Wingdings" pitchFamily="2" charset="2"/>
              <a:buNone/>
            </a:pPr>
            <a:r>
              <a:rPr lang="en-US" sz="2600" kern="0" dirty="0"/>
              <a:t>You will need a </a:t>
            </a:r>
            <a:r>
              <a:rPr lang="en-US" sz="2600" kern="0" dirty="0">
                <a:solidFill>
                  <a:srgbClr val="0070C0"/>
                </a:solidFill>
                <a:hlinkClick r:id="rId2">
                  <a:extLst>
                    <a:ext uri="{A12FA001-AC4F-418D-AE19-62706E023703}">
                      <ahyp:hlinkClr xmlns:ahyp="http://schemas.microsoft.com/office/drawing/2018/hyperlinkcolor" val="tx"/>
                    </a:ext>
                  </a:extLst>
                </a:hlinkClick>
              </a:rPr>
              <a:t>Country Outline Map</a:t>
            </a:r>
            <a:r>
              <a:rPr lang="en-US" sz="2600" kern="0" dirty="0"/>
              <a:t>.</a:t>
            </a:r>
          </a:p>
        </p:txBody>
      </p:sp>
    </p:spTree>
    <p:extLst>
      <p:ext uri="{BB962C8B-B14F-4D97-AF65-F5344CB8AC3E}">
        <p14:creationId xmlns:p14="http://schemas.microsoft.com/office/powerpoint/2010/main" val="2388286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1470" y="533400"/>
            <a:ext cx="7318129" cy="685800"/>
          </a:xfrm>
        </p:spPr>
        <p:txBody>
          <a:bodyPr/>
          <a:lstStyle/>
          <a:p>
            <a:r>
              <a:rPr lang="en-US" sz="3200" dirty="0"/>
              <a:t>Activity 3</a:t>
            </a:r>
            <a:endParaRPr lang="en-US" sz="3200" dirty="0">
              <a:solidFill>
                <a:srgbClr val="0087D2"/>
              </a:solidFill>
            </a:endParaRPr>
          </a:p>
        </p:txBody>
      </p:sp>
      <p:sp>
        <p:nvSpPr>
          <p:cNvPr id="4" name="Text Placeholder 3"/>
          <p:cNvSpPr>
            <a:spLocks noGrp="1"/>
          </p:cNvSpPr>
          <p:nvPr>
            <p:ph type="body" sz="quarter" idx="10"/>
          </p:nvPr>
        </p:nvSpPr>
        <p:spPr>
          <a:xfrm>
            <a:off x="911470" y="1371600"/>
            <a:ext cx="7318375" cy="4724400"/>
          </a:xfrm>
        </p:spPr>
        <p:txBody>
          <a:bodyPr/>
          <a:lstStyle/>
          <a:p>
            <a:pPr marL="0" indent="0">
              <a:buNone/>
            </a:pPr>
            <a:r>
              <a:rPr lang="en-US" sz="2700" b="1" dirty="0">
                <a:solidFill>
                  <a:srgbClr val="0070C0"/>
                </a:solidFill>
              </a:rPr>
              <a:t>Definition: </a:t>
            </a:r>
            <a:r>
              <a:rPr lang="en-US" sz="2700" dirty="0"/>
              <a:t>A map that uses color is called a </a:t>
            </a:r>
            <a:r>
              <a:rPr lang="en-US" sz="2700" b="1" dirty="0"/>
              <a:t>choropleth map</a:t>
            </a:r>
            <a:r>
              <a:rPr lang="en-US" sz="2700" dirty="0"/>
              <a:t>. Areas are distinguished from one another using different colors or different shades of the same color based on the values they represent. </a:t>
            </a:r>
          </a:p>
          <a:p>
            <a:pPr marL="0" indent="0">
              <a:buNone/>
            </a:pPr>
            <a:endParaRPr lang="en-US" sz="2700" dirty="0"/>
          </a:p>
          <a:p>
            <a:pPr marL="0" indent="0">
              <a:buNone/>
            </a:pPr>
            <a:r>
              <a:rPr lang="en-US" sz="2700" dirty="0"/>
              <a:t>Brighter colors or dark shades of the same color indicate greater values. Dimmer colors or lighter shades indicate lesser values.</a:t>
            </a:r>
          </a:p>
        </p:txBody>
      </p:sp>
    </p:spTree>
    <p:extLst>
      <p:ext uri="{BB962C8B-B14F-4D97-AF65-F5344CB8AC3E}">
        <p14:creationId xmlns:p14="http://schemas.microsoft.com/office/powerpoint/2010/main" val="171114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1470" y="533400"/>
            <a:ext cx="7318129" cy="685800"/>
          </a:xfrm>
        </p:spPr>
        <p:txBody>
          <a:bodyPr/>
          <a:lstStyle/>
          <a:p>
            <a:r>
              <a:rPr lang="en-US" sz="3200" dirty="0"/>
              <a:t>Activity 3</a:t>
            </a:r>
            <a:endParaRPr lang="en-US" sz="3200" dirty="0">
              <a:solidFill>
                <a:srgbClr val="0087D2"/>
              </a:solidFill>
            </a:endParaRPr>
          </a:p>
        </p:txBody>
      </p:sp>
      <p:sp>
        <p:nvSpPr>
          <p:cNvPr id="4" name="Text Placeholder 3"/>
          <p:cNvSpPr>
            <a:spLocks noGrp="1"/>
          </p:cNvSpPr>
          <p:nvPr>
            <p:ph type="body" sz="quarter" idx="10"/>
          </p:nvPr>
        </p:nvSpPr>
        <p:spPr>
          <a:xfrm>
            <a:off x="911470" y="1371600"/>
            <a:ext cx="7318375" cy="4724400"/>
          </a:xfrm>
        </p:spPr>
        <p:txBody>
          <a:bodyPr/>
          <a:lstStyle/>
          <a:p>
            <a:pPr marL="0" indent="0">
              <a:buNone/>
            </a:pPr>
            <a:r>
              <a:rPr lang="en-US" sz="2700" b="1" dirty="0">
                <a:solidFill>
                  <a:srgbClr val="0070C0"/>
                </a:solidFill>
              </a:rPr>
              <a:t>Resource: </a:t>
            </a:r>
            <a:r>
              <a:rPr lang="en-US" sz="2700" dirty="0"/>
              <a:t>PRB’s Data Center (</a:t>
            </a:r>
            <a:r>
              <a:rPr lang="en-US" sz="2700" dirty="0">
                <a:solidFill>
                  <a:srgbClr val="0070C0"/>
                </a:solidFill>
                <a:hlinkClick r:id="rId2">
                  <a:extLst>
                    <a:ext uri="{A12FA001-AC4F-418D-AE19-62706E023703}">
                      <ahyp:hlinkClr xmlns:ahyp="http://schemas.microsoft.com/office/drawing/2018/hyperlinkcolor" val="tx"/>
                    </a:ext>
                  </a:extLst>
                </a:hlinkClick>
              </a:rPr>
              <a:t>https://www.prb.org/international</a:t>
            </a:r>
            <a:r>
              <a:rPr lang="en-US" sz="2700" dirty="0"/>
              <a:t>) is particularly useful for this activity. It includes all the data from the most recent World Population Data Sheet except net migration.</a:t>
            </a:r>
          </a:p>
          <a:p>
            <a:pPr marL="0" indent="0">
              <a:buNone/>
            </a:pPr>
            <a:endParaRPr lang="en-US" sz="2700" dirty="0"/>
          </a:p>
          <a:p>
            <a:pPr marL="0" indent="0">
              <a:buNone/>
            </a:pPr>
            <a:r>
              <a:rPr lang="en-US" sz="2700" dirty="0"/>
              <a:t>Data can be displayed in PRB’s Data Center as a map or table and downloaded.</a:t>
            </a:r>
          </a:p>
        </p:txBody>
      </p:sp>
    </p:spTree>
    <p:extLst>
      <p:ext uri="{BB962C8B-B14F-4D97-AF65-F5344CB8AC3E}">
        <p14:creationId xmlns:p14="http://schemas.microsoft.com/office/powerpoint/2010/main" val="256980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Activity 3</a:t>
            </a:r>
          </a:p>
        </p:txBody>
      </p:sp>
      <p:sp>
        <p:nvSpPr>
          <p:cNvPr id="8" name="Content Placeholder 2"/>
          <p:cNvSpPr>
            <a:spLocks noGrp="1"/>
          </p:cNvSpPr>
          <p:nvPr>
            <p:ph idx="10" hasCustomPrompt="1"/>
          </p:nvPr>
        </p:nvSpPr>
        <p:spPr>
          <a:xfrm>
            <a:off x="923940" y="3246060"/>
            <a:ext cx="4181460" cy="3078540"/>
          </a:xfrm>
        </p:spPr>
        <p:txBody>
          <a:bodyPr/>
          <a:lstStyle>
            <a:lvl1pPr marL="0" indent="0">
              <a:buNone/>
              <a:defRPr b="1" baseline="0">
                <a:solidFill>
                  <a:srgbClr val="265E9E"/>
                </a:solidFill>
              </a:defRPr>
            </a:lvl1pPr>
            <a:lvl2pPr marL="742950" marR="0" indent="-285750" algn="l" defTabSz="914400" rtl="0" eaLnBrk="1" fontAlgn="base" latinLnBrk="0" hangingPunct="1">
              <a:lnSpc>
                <a:spcPct val="100000"/>
              </a:lnSpc>
              <a:spcBef>
                <a:spcPct val="20000"/>
              </a:spcBef>
              <a:spcAft>
                <a:spcPct val="0"/>
              </a:spcAft>
              <a:buClr>
                <a:srgbClr val="265E9E"/>
              </a:buClr>
              <a:buSzPct val="70000"/>
              <a:buFont typeface="Wingdings" pitchFamily="2" charset="2"/>
              <a:buChar char="n"/>
              <a:tabLst/>
              <a:defRPr sz="3200"/>
            </a:lvl2pPr>
          </a:lstStyle>
          <a:p>
            <a:pPr marL="342900" lvl="0" indent="-342900">
              <a:buFont typeface="Wingdings" panose="05000000000000000000" pitchFamily="2" charset="2"/>
              <a:buChar char="§"/>
            </a:pPr>
            <a:r>
              <a:rPr lang="en-US" sz="2400" dirty="0"/>
              <a:t>Infant Mortality</a:t>
            </a:r>
          </a:p>
          <a:p>
            <a:pPr marL="342900" lvl="0" indent="-342900">
              <a:buFont typeface="Wingdings" panose="05000000000000000000" pitchFamily="2" charset="2"/>
              <a:buChar char="§"/>
            </a:pPr>
            <a:r>
              <a:rPr lang="en-US" sz="2400" dirty="0"/>
              <a:t>Total Fertility Rate</a:t>
            </a:r>
          </a:p>
          <a:p>
            <a:pPr marL="342900" indent="-342900">
              <a:buFont typeface="Wingdings" panose="05000000000000000000" pitchFamily="2" charset="2"/>
              <a:buChar char="§"/>
            </a:pPr>
            <a:r>
              <a:rPr lang="en-US" sz="2400" dirty="0"/>
              <a:t>% Population Ages 65+</a:t>
            </a:r>
          </a:p>
          <a:p>
            <a:pPr marL="342900" indent="-342900">
              <a:buFont typeface="Wingdings" panose="05000000000000000000" pitchFamily="2" charset="2"/>
              <a:buChar char="§"/>
            </a:pPr>
            <a:r>
              <a:rPr lang="en-US" sz="2400" dirty="0"/>
              <a:t>% Population Under Age 15</a:t>
            </a:r>
          </a:p>
          <a:p>
            <a:pPr marL="342900" lvl="0" indent="-342900">
              <a:buFont typeface="Wingdings" panose="05000000000000000000" pitchFamily="2" charset="2"/>
              <a:buChar char="§"/>
            </a:pPr>
            <a:r>
              <a:rPr lang="en-US" sz="2400" dirty="0"/>
              <a:t>GNI per Capita PPP</a:t>
            </a:r>
          </a:p>
        </p:txBody>
      </p:sp>
      <p:sp>
        <p:nvSpPr>
          <p:cNvPr id="2" name="TextBox 1">
            <a:extLst>
              <a:ext uri="{FF2B5EF4-FFF2-40B4-BE49-F238E27FC236}">
                <a16:creationId xmlns:a16="http://schemas.microsoft.com/office/drawing/2014/main" id="{7B2DBBA2-F481-48D5-AECE-34EEED1833A6}"/>
              </a:ext>
            </a:extLst>
          </p:cNvPr>
          <p:cNvSpPr txBox="1"/>
          <p:nvPr/>
        </p:nvSpPr>
        <p:spPr>
          <a:xfrm>
            <a:off x="990600" y="1447800"/>
            <a:ext cx="7315200" cy="1569660"/>
          </a:xfrm>
          <a:prstGeom prst="rect">
            <a:avLst/>
          </a:prstGeom>
          <a:noFill/>
        </p:spPr>
        <p:txBody>
          <a:bodyPr wrap="square" rtlCol="0">
            <a:spAutoFit/>
          </a:bodyPr>
          <a:lstStyle/>
          <a:p>
            <a:r>
              <a:rPr lang="en-US" dirty="0">
                <a:solidFill>
                  <a:srgbClr val="717073"/>
                </a:solidFill>
              </a:rPr>
              <a:t>Choose one of the following demographic indicators using the World Population Data Sheet and map the world or regional distribution of that indicator on a world or regional country outline map. </a:t>
            </a:r>
          </a:p>
        </p:txBody>
      </p:sp>
      <p:sp>
        <p:nvSpPr>
          <p:cNvPr id="4" name="Content Placeholder 3">
            <a:extLst>
              <a:ext uri="{FF2B5EF4-FFF2-40B4-BE49-F238E27FC236}">
                <a16:creationId xmlns:a16="http://schemas.microsoft.com/office/drawing/2014/main" id="{D7577935-89F1-4365-8C25-5BB439263378}"/>
              </a:ext>
            </a:extLst>
          </p:cNvPr>
          <p:cNvSpPr>
            <a:spLocks noGrp="1"/>
          </p:cNvSpPr>
          <p:nvPr>
            <p:ph idx="10"/>
          </p:nvPr>
        </p:nvSpPr>
        <p:spPr>
          <a:xfrm>
            <a:off x="5181600" y="3246060"/>
            <a:ext cx="3200400" cy="3078540"/>
          </a:xfrm>
        </p:spPr>
        <p:txBody>
          <a:bodyPr/>
          <a:lstStyle/>
          <a:p>
            <a:pPr marL="342900" lvl="0" indent="-342900">
              <a:buFont typeface="Wingdings" panose="05000000000000000000" pitchFamily="2" charset="2"/>
              <a:buChar char="§"/>
            </a:pPr>
            <a:r>
              <a:rPr lang="en-US" sz="2400" dirty="0"/>
              <a:t>Birth Rate</a:t>
            </a:r>
          </a:p>
          <a:p>
            <a:pPr marL="342900" lvl="0" indent="-342900">
              <a:buFont typeface="Wingdings" panose="05000000000000000000" pitchFamily="2" charset="2"/>
              <a:buChar char="§"/>
            </a:pPr>
            <a:r>
              <a:rPr lang="en-US" sz="2400" dirty="0"/>
              <a:t>Death Rate</a:t>
            </a:r>
          </a:p>
          <a:p>
            <a:pPr marL="342900" indent="-342900">
              <a:buFont typeface="Wingdings" panose="05000000000000000000" pitchFamily="2" charset="2"/>
              <a:buChar char="§"/>
            </a:pPr>
            <a:r>
              <a:rPr lang="en-US" sz="2400" dirty="0"/>
              <a:t>Life Expectancy (Males)</a:t>
            </a:r>
          </a:p>
          <a:p>
            <a:pPr marL="342900" indent="-342900">
              <a:buFont typeface="Wingdings" panose="05000000000000000000" pitchFamily="2" charset="2"/>
              <a:buChar char="§"/>
            </a:pPr>
            <a:r>
              <a:rPr lang="en-US" sz="2400" dirty="0"/>
              <a:t>Life Expectancy (Females)</a:t>
            </a:r>
          </a:p>
          <a:p>
            <a:endParaRPr lang="en-US" sz="2400" dirty="0"/>
          </a:p>
        </p:txBody>
      </p:sp>
    </p:spTree>
    <p:extLst>
      <p:ext uri="{BB962C8B-B14F-4D97-AF65-F5344CB8AC3E}">
        <p14:creationId xmlns:p14="http://schemas.microsoft.com/office/powerpoint/2010/main" val="4157951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Activity 3</a:t>
            </a:r>
          </a:p>
        </p:txBody>
      </p:sp>
      <p:sp>
        <p:nvSpPr>
          <p:cNvPr id="3" name="Rectangle 2"/>
          <p:cNvSpPr/>
          <p:nvPr/>
        </p:nvSpPr>
        <p:spPr>
          <a:xfrm>
            <a:off x="5029200" y="533400"/>
            <a:ext cx="4572000" cy="707886"/>
          </a:xfrm>
          <a:prstGeom prst="rect">
            <a:avLst/>
          </a:prstGeom>
        </p:spPr>
        <p:txBody>
          <a:bodyPr>
            <a:spAutoFit/>
          </a:bodyPr>
          <a:lstStyle/>
          <a:p>
            <a:r>
              <a:rPr lang="en-US" sz="2000" b="1" kern="0" dirty="0">
                <a:solidFill>
                  <a:srgbClr val="E96D1F"/>
                </a:solidFill>
              </a:rPr>
              <a:t>CREATE</a:t>
            </a:r>
            <a:r>
              <a:rPr lang="en-US" sz="2000" kern="0" dirty="0">
                <a:solidFill>
                  <a:srgbClr val="E96D1F"/>
                </a:solidFill>
              </a:rPr>
              <a:t> A </a:t>
            </a:r>
          </a:p>
          <a:p>
            <a:r>
              <a:rPr lang="en-US" sz="2000" kern="0" dirty="0">
                <a:solidFill>
                  <a:srgbClr val="E96D1F"/>
                </a:solidFill>
              </a:rPr>
              <a:t>CHOROPLETH MAP</a:t>
            </a:r>
          </a:p>
        </p:txBody>
      </p:sp>
      <p:sp>
        <p:nvSpPr>
          <p:cNvPr id="4" name="Text Placeholder 3">
            <a:extLst>
              <a:ext uri="{FF2B5EF4-FFF2-40B4-BE49-F238E27FC236}">
                <a16:creationId xmlns:a16="http://schemas.microsoft.com/office/drawing/2014/main" id="{4DE6D520-40C2-467F-850B-38E6CB6345B7}"/>
              </a:ext>
            </a:extLst>
          </p:cNvPr>
          <p:cNvSpPr txBox="1">
            <a:spLocks/>
          </p:cNvSpPr>
          <p:nvPr/>
        </p:nvSpPr>
        <p:spPr bwMode="auto">
          <a:xfrm>
            <a:off x="911225" y="1447800"/>
            <a:ext cx="7318375"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265E9E"/>
              </a:buClr>
              <a:buSzPct val="75000"/>
              <a:buFont typeface="Wingdings" pitchFamily="2" charset="2"/>
              <a:buNone/>
              <a:defRPr sz="2800" b="1" baseline="0">
                <a:solidFill>
                  <a:srgbClr val="265E9E"/>
                </a:solidFill>
                <a:latin typeface="+mn-lt"/>
                <a:ea typeface="+mn-ea"/>
                <a:cs typeface="+mn-cs"/>
              </a:defRPr>
            </a:lvl1pPr>
            <a:lvl2pPr marL="742950" marR="0" indent="-285750" algn="l" defTabSz="914400" rtl="0" eaLnBrk="1" fontAlgn="base" latinLnBrk="0" hangingPunct="1">
              <a:lnSpc>
                <a:spcPct val="100000"/>
              </a:lnSpc>
              <a:spcBef>
                <a:spcPct val="20000"/>
              </a:spcBef>
              <a:spcAft>
                <a:spcPct val="0"/>
              </a:spcAft>
              <a:buClr>
                <a:srgbClr val="265E9E"/>
              </a:buClr>
              <a:buSzPct val="70000"/>
              <a:buFont typeface="Wingdings" pitchFamily="2" charset="2"/>
              <a:buChar char="n"/>
              <a:tabLst/>
              <a:defRPr sz="3200">
                <a:solidFill>
                  <a:srgbClr val="717073"/>
                </a:solidFill>
                <a:latin typeface="+mn-lt"/>
              </a:defRPr>
            </a:lvl2pPr>
            <a:lvl3pPr marL="1200150" indent="-285750" algn="l" rtl="0" eaLnBrk="1" fontAlgn="base" hangingPunct="1">
              <a:spcBef>
                <a:spcPct val="20000"/>
              </a:spcBef>
              <a:spcAft>
                <a:spcPct val="0"/>
              </a:spcAft>
              <a:buClr>
                <a:srgbClr val="265E9E"/>
              </a:buClr>
              <a:buFont typeface="Wingdings" panose="05000000000000000000" pitchFamily="2" charset="2"/>
              <a:buChar char="§"/>
              <a:defRPr sz="1800">
                <a:solidFill>
                  <a:srgbClr val="717073"/>
                </a:solidFill>
                <a:latin typeface="+mn-lt"/>
              </a:defRPr>
            </a:lvl3pPr>
            <a:lvl4pPr marL="1600200" indent="-228600" algn="l" rtl="0" eaLnBrk="1" fontAlgn="base" hangingPunct="1">
              <a:spcBef>
                <a:spcPct val="20000"/>
              </a:spcBef>
              <a:spcAft>
                <a:spcPct val="0"/>
              </a:spcAft>
              <a:buClr>
                <a:srgbClr val="265E9E"/>
              </a:buClr>
              <a:buChar char="•"/>
              <a:defRPr sz="1200">
                <a:solidFill>
                  <a:srgbClr val="717073"/>
                </a:solidFill>
                <a:latin typeface="+mn-lt"/>
              </a:defRPr>
            </a:lvl4pPr>
            <a:lvl5pPr marL="2057400" indent="-228600" algn="l" rtl="0" eaLnBrk="1" fontAlgn="base" hangingPunct="1">
              <a:spcBef>
                <a:spcPct val="20000"/>
              </a:spcBef>
              <a:spcAft>
                <a:spcPct val="0"/>
              </a:spcAft>
              <a:buClr>
                <a:srgbClr val="265E9E"/>
              </a:buClr>
              <a:buSzPct val="85000"/>
              <a:buChar char="•"/>
              <a:defRPr sz="2000">
                <a:solidFill>
                  <a:srgbClr val="717073"/>
                </a:solidFill>
                <a:latin typeface="+mn-lt"/>
              </a:defRPr>
            </a:lvl5pPr>
            <a:lvl6pPr marL="2514600" indent="-228600" algn="l" rtl="0" eaLnBrk="1" fontAlgn="base" hangingPunct="1">
              <a:spcBef>
                <a:spcPct val="20000"/>
              </a:spcBef>
              <a:spcAft>
                <a:spcPct val="0"/>
              </a:spcAft>
              <a:buClr>
                <a:schemeClr val="tx1"/>
              </a:buClr>
              <a:buSzPct val="85000"/>
              <a:buChar char="•"/>
              <a:defRPr>
                <a:solidFill>
                  <a:schemeClr val="tx1"/>
                </a:solidFill>
                <a:latin typeface="+mn-lt"/>
              </a:defRPr>
            </a:lvl6pPr>
            <a:lvl7pPr marL="2971800" indent="-228600" algn="l" rtl="0" eaLnBrk="1" fontAlgn="base" hangingPunct="1">
              <a:spcBef>
                <a:spcPct val="20000"/>
              </a:spcBef>
              <a:spcAft>
                <a:spcPct val="0"/>
              </a:spcAft>
              <a:buClr>
                <a:schemeClr val="tx1"/>
              </a:buClr>
              <a:buSzPct val="85000"/>
              <a:buChar char="•"/>
              <a:defRPr>
                <a:solidFill>
                  <a:schemeClr val="tx1"/>
                </a:solidFill>
                <a:latin typeface="+mn-lt"/>
              </a:defRPr>
            </a:lvl7pPr>
            <a:lvl8pPr marL="3429000" indent="-228600" algn="l" rtl="0" eaLnBrk="1" fontAlgn="base" hangingPunct="1">
              <a:spcBef>
                <a:spcPct val="20000"/>
              </a:spcBef>
              <a:spcAft>
                <a:spcPct val="0"/>
              </a:spcAft>
              <a:buClr>
                <a:schemeClr val="tx1"/>
              </a:buClr>
              <a:buSzPct val="85000"/>
              <a:buChar char="•"/>
              <a:defRPr>
                <a:solidFill>
                  <a:schemeClr val="tx1"/>
                </a:solidFill>
                <a:latin typeface="+mn-lt"/>
              </a:defRPr>
            </a:lvl8pPr>
            <a:lvl9pPr marL="3886200" indent="-228600" algn="l" rtl="0" eaLnBrk="1" fontAlgn="base" hangingPunct="1">
              <a:spcBef>
                <a:spcPct val="20000"/>
              </a:spcBef>
              <a:spcAft>
                <a:spcPct val="0"/>
              </a:spcAft>
              <a:buClr>
                <a:schemeClr val="tx1"/>
              </a:buClr>
              <a:buSzPct val="85000"/>
              <a:buChar char="•"/>
              <a:defRPr>
                <a:solidFill>
                  <a:schemeClr val="tx1"/>
                </a:solidFill>
                <a:latin typeface="+mn-lt"/>
              </a:defRPr>
            </a:lvl9pPr>
          </a:lstStyle>
          <a:p>
            <a:r>
              <a:rPr lang="en-US" b="0" kern="0" dirty="0">
                <a:solidFill>
                  <a:srgbClr val="717073"/>
                </a:solidFill>
              </a:rPr>
              <a:t>Determine the mapping categories by finding the range of values for that indicator. </a:t>
            </a:r>
          </a:p>
          <a:p>
            <a:endParaRPr lang="en-US" b="0" kern="0" dirty="0">
              <a:solidFill>
                <a:srgbClr val="717073"/>
              </a:solidFill>
            </a:endParaRPr>
          </a:p>
          <a:p>
            <a:r>
              <a:rPr lang="en-US" b="0" kern="0" dirty="0">
                <a:solidFill>
                  <a:srgbClr val="717073"/>
                </a:solidFill>
              </a:rPr>
              <a:t>Identify the number of categories to be used for your map and the interval of each category. </a:t>
            </a:r>
          </a:p>
          <a:p>
            <a:endParaRPr lang="en-US" b="0" kern="0" dirty="0">
              <a:solidFill>
                <a:srgbClr val="717073"/>
              </a:solidFill>
            </a:endParaRPr>
          </a:p>
          <a:p>
            <a:r>
              <a:rPr lang="en-US" b="0" kern="0" dirty="0">
                <a:solidFill>
                  <a:srgbClr val="717073"/>
                </a:solidFill>
              </a:rPr>
              <a:t>For example…</a:t>
            </a:r>
          </a:p>
        </p:txBody>
      </p:sp>
    </p:spTree>
    <p:extLst>
      <p:ext uri="{BB962C8B-B14F-4D97-AF65-F5344CB8AC3E}">
        <p14:creationId xmlns:p14="http://schemas.microsoft.com/office/powerpoint/2010/main" val="3394777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911224" y="2133600"/>
            <a:ext cx="7770813" cy="4191000"/>
          </a:xfrm>
          <a:prstGeom prst="rect">
            <a:avLst/>
          </a:prstGeom>
          <a:solidFill>
            <a:srgbClr val="717073">
              <a:alpha val="1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
        <p:nvSpPr>
          <p:cNvPr id="5" name="Title 2">
            <a:extLst>
              <a:ext uri="{FF2B5EF4-FFF2-40B4-BE49-F238E27FC236}">
                <a16:creationId xmlns:a16="http://schemas.microsoft.com/office/drawing/2014/main" id="{7C2B38CA-62B2-4EC4-A837-8FA3E905A1A6}"/>
              </a:ext>
            </a:extLst>
          </p:cNvPr>
          <p:cNvSpPr txBox="1">
            <a:spLocks/>
          </p:cNvSpPr>
          <p:nvPr/>
        </p:nvSpPr>
        <p:spPr>
          <a:xfrm>
            <a:off x="911470" y="533400"/>
            <a:ext cx="7318129" cy="685800"/>
          </a:xfrm>
          <a:prstGeom prst="rect">
            <a:avLst/>
          </a:prstGeom>
        </p:spPr>
        <p:txBody>
          <a:bodyPr/>
          <a:lstStyle>
            <a:lvl1pPr algn="l" rtl="0" eaLnBrk="1" fontAlgn="base" hangingPunct="1">
              <a:spcBef>
                <a:spcPct val="0"/>
              </a:spcBef>
              <a:spcAft>
                <a:spcPct val="0"/>
              </a:spcAft>
              <a:defRPr sz="4400" b="1" baseline="0">
                <a:solidFill>
                  <a:srgbClr val="E96D1F"/>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r>
              <a:rPr lang="en-US" sz="3200" kern="0" dirty="0"/>
              <a:t>Activity 1. PRB’s World Population Data Sheet at a Glance	</a:t>
            </a:r>
            <a:br>
              <a:rPr lang="en-US" sz="3200" kern="0" dirty="0"/>
            </a:br>
            <a:r>
              <a:rPr lang="en-US" sz="3200" kern="0" dirty="0">
                <a:solidFill>
                  <a:srgbClr val="0087D2"/>
                </a:solidFill>
              </a:rPr>
              <a:t>Learning Objectives</a:t>
            </a:r>
          </a:p>
        </p:txBody>
      </p:sp>
      <p:sp>
        <p:nvSpPr>
          <p:cNvPr id="6" name="Text Placeholder 3">
            <a:extLst>
              <a:ext uri="{FF2B5EF4-FFF2-40B4-BE49-F238E27FC236}">
                <a16:creationId xmlns:a16="http://schemas.microsoft.com/office/drawing/2014/main" id="{B3142651-1B89-43E1-B18D-2AD2A2FF0338}"/>
              </a:ext>
            </a:extLst>
          </p:cNvPr>
          <p:cNvSpPr txBox="1">
            <a:spLocks/>
          </p:cNvSpPr>
          <p:nvPr/>
        </p:nvSpPr>
        <p:spPr>
          <a:xfrm>
            <a:off x="911224" y="2438400"/>
            <a:ext cx="7318375" cy="3886200"/>
          </a:xfrm>
          <a:prstGeom prst="rect">
            <a:avLst/>
          </a:prstGeom>
        </p:spPr>
        <p:txBody>
          <a:bodyPr/>
          <a:lstStyle>
            <a:lvl1pPr marL="342900" indent="-342900" algn="l" rtl="0" eaLnBrk="1" fontAlgn="base" hangingPunct="1">
              <a:spcBef>
                <a:spcPct val="20000"/>
              </a:spcBef>
              <a:spcAft>
                <a:spcPct val="0"/>
              </a:spcAft>
              <a:buClr>
                <a:srgbClr val="265E9E"/>
              </a:buClr>
              <a:buSzPct val="75000"/>
              <a:buFont typeface="Wingdings" pitchFamily="2" charset="2"/>
              <a:buChar char="n"/>
              <a:defRPr sz="2800">
                <a:solidFill>
                  <a:srgbClr val="717073"/>
                </a:solidFill>
                <a:latin typeface="+mn-lt"/>
                <a:ea typeface="+mn-ea"/>
                <a:cs typeface="+mn-cs"/>
              </a:defRPr>
            </a:lvl1pPr>
            <a:lvl2pPr marL="742950" indent="-285750" algn="l" rtl="0" eaLnBrk="1" fontAlgn="base" hangingPunct="1">
              <a:spcBef>
                <a:spcPct val="20000"/>
              </a:spcBef>
              <a:spcAft>
                <a:spcPct val="0"/>
              </a:spcAft>
              <a:buClr>
                <a:srgbClr val="265E9E"/>
              </a:buClr>
              <a:buSzPct val="70000"/>
              <a:buFont typeface="Wingdings" pitchFamily="2" charset="2"/>
              <a:buChar char="n"/>
              <a:defRPr sz="2400">
                <a:solidFill>
                  <a:srgbClr val="717073"/>
                </a:solidFill>
                <a:latin typeface="+mn-lt"/>
              </a:defRPr>
            </a:lvl2pPr>
            <a:lvl3pPr marL="1200150" indent="-285750" algn="l" rtl="0" eaLnBrk="1" fontAlgn="base" hangingPunct="1">
              <a:spcBef>
                <a:spcPct val="20000"/>
              </a:spcBef>
              <a:spcAft>
                <a:spcPct val="0"/>
              </a:spcAft>
              <a:buClr>
                <a:srgbClr val="265E9E"/>
              </a:buClr>
              <a:buFont typeface="Wingdings" panose="05000000000000000000" pitchFamily="2" charset="2"/>
              <a:buChar char="§"/>
              <a:defRPr sz="1800">
                <a:solidFill>
                  <a:srgbClr val="717073"/>
                </a:solidFill>
                <a:latin typeface="+mn-lt"/>
              </a:defRPr>
            </a:lvl3pPr>
            <a:lvl4pPr marL="1600200" indent="-228600" algn="l" rtl="0" eaLnBrk="1" fontAlgn="base" hangingPunct="1">
              <a:spcBef>
                <a:spcPct val="20000"/>
              </a:spcBef>
              <a:spcAft>
                <a:spcPct val="0"/>
              </a:spcAft>
              <a:buClr>
                <a:srgbClr val="265E9E"/>
              </a:buClr>
              <a:buChar char="•"/>
              <a:defRPr sz="1200">
                <a:solidFill>
                  <a:srgbClr val="717073"/>
                </a:solidFill>
                <a:latin typeface="+mn-lt"/>
              </a:defRPr>
            </a:lvl4pPr>
            <a:lvl5pPr marL="2057400" indent="-228600" algn="l" rtl="0" eaLnBrk="1" fontAlgn="base" hangingPunct="1">
              <a:spcBef>
                <a:spcPct val="20000"/>
              </a:spcBef>
              <a:spcAft>
                <a:spcPct val="0"/>
              </a:spcAft>
              <a:buClr>
                <a:srgbClr val="265E9E"/>
              </a:buClr>
              <a:buSzPct val="85000"/>
              <a:buChar char="•"/>
              <a:defRPr sz="2000">
                <a:solidFill>
                  <a:srgbClr val="717073"/>
                </a:solidFill>
                <a:latin typeface="+mn-lt"/>
              </a:defRPr>
            </a:lvl5pPr>
            <a:lvl6pPr marL="2514600" indent="-228600" algn="l" rtl="0" eaLnBrk="1" fontAlgn="base" hangingPunct="1">
              <a:spcBef>
                <a:spcPct val="20000"/>
              </a:spcBef>
              <a:spcAft>
                <a:spcPct val="0"/>
              </a:spcAft>
              <a:buClr>
                <a:schemeClr val="tx1"/>
              </a:buClr>
              <a:buSzPct val="85000"/>
              <a:buChar char="•"/>
              <a:defRPr>
                <a:solidFill>
                  <a:schemeClr val="tx1"/>
                </a:solidFill>
                <a:latin typeface="+mn-lt"/>
              </a:defRPr>
            </a:lvl6pPr>
            <a:lvl7pPr marL="2971800" indent="-228600" algn="l" rtl="0" eaLnBrk="1" fontAlgn="base" hangingPunct="1">
              <a:spcBef>
                <a:spcPct val="20000"/>
              </a:spcBef>
              <a:spcAft>
                <a:spcPct val="0"/>
              </a:spcAft>
              <a:buClr>
                <a:schemeClr val="tx1"/>
              </a:buClr>
              <a:buSzPct val="85000"/>
              <a:buChar char="•"/>
              <a:defRPr>
                <a:solidFill>
                  <a:schemeClr val="tx1"/>
                </a:solidFill>
                <a:latin typeface="+mn-lt"/>
              </a:defRPr>
            </a:lvl7pPr>
            <a:lvl8pPr marL="3429000" indent="-228600" algn="l" rtl="0" eaLnBrk="1" fontAlgn="base" hangingPunct="1">
              <a:spcBef>
                <a:spcPct val="20000"/>
              </a:spcBef>
              <a:spcAft>
                <a:spcPct val="0"/>
              </a:spcAft>
              <a:buClr>
                <a:schemeClr val="tx1"/>
              </a:buClr>
              <a:buSzPct val="85000"/>
              <a:buChar char="•"/>
              <a:defRPr>
                <a:solidFill>
                  <a:schemeClr val="tx1"/>
                </a:solidFill>
                <a:latin typeface="+mn-lt"/>
              </a:defRPr>
            </a:lvl8pPr>
            <a:lvl9pPr marL="3886200" indent="-228600" algn="l" rtl="0" eaLnBrk="1" fontAlgn="base" hangingPunct="1">
              <a:spcBef>
                <a:spcPct val="20000"/>
              </a:spcBef>
              <a:spcAft>
                <a:spcPct val="0"/>
              </a:spcAft>
              <a:buClr>
                <a:schemeClr val="tx1"/>
              </a:buClr>
              <a:buSzPct val="85000"/>
              <a:buChar char="•"/>
              <a:defRPr>
                <a:solidFill>
                  <a:schemeClr val="tx1"/>
                </a:solidFill>
                <a:latin typeface="+mn-lt"/>
              </a:defRPr>
            </a:lvl9pPr>
          </a:lstStyle>
          <a:p>
            <a:r>
              <a:rPr lang="en-US" sz="2600" kern="0" dirty="0"/>
              <a:t>Select a country’s population characteristics using PRB’s </a:t>
            </a:r>
            <a:r>
              <a:rPr lang="en-US" sz="2600" kern="0" dirty="0">
                <a:hlinkClick r:id="rId2"/>
              </a:rPr>
              <a:t>World Population Data Sheet</a:t>
            </a:r>
            <a:r>
              <a:rPr lang="en-US" sz="2600" kern="0" dirty="0"/>
              <a:t>.</a:t>
            </a:r>
          </a:p>
          <a:p>
            <a:endParaRPr lang="en-US" sz="2600" kern="0" dirty="0"/>
          </a:p>
          <a:p>
            <a:r>
              <a:rPr lang="en-US" sz="2600" kern="0" dirty="0"/>
              <a:t>Identify countries that rank highest/lowest in a population indicator.</a:t>
            </a:r>
          </a:p>
        </p:txBody>
      </p:sp>
    </p:spTree>
    <p:extLst>
      <p:ext uri="{BB962C8B-B14F-4D97-AF65-F5344CB8AC3E}">
        <p14:creationId xmlns:p14="http://schemas.microsoft.com/office/powerpoint/2010/main" val="1424621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Activity 3</a:t>
            </a:r>
          </a:p>
        </p:txBody>
      </p:sp>
      <p:sp>
        <p:nvSpPr>
          <p:cNvPr id="3" name="Rectangle 2"/>
          <p:cNvSpPr/>
          <p:nvPr/>
        </p:nvSpPr>
        <p:spPr>
          <a:xfrm>
            <a:off x="5029200" y="533400"/>
            <a:ext cx="4572000" cy="707886"/>
          </a:xfrm>
          <a:prstGeom prst="rect">
            <a:avLst/>
          </a:prstGeom>
        </p:spPr>
        <p:txBody>
          <a:bodyPr>
            <a:spAutoFit/>
          </a:bodyPr>
          <a:lstStyle/>
          <a:p>
            <a:r>
              <a:rPr lang="en-US" sz="2000" b="1" kern="0" dirty="0">
                <a:solidFill>
                  <a:srgbClr val="E96D1F"/>
                </a:solidFill>
              </a:rPr>
              <a:t>CREATE</a:t>
            </a:r>
            <a:r>
              <a:rPr lang="en-US" sz="2000" kern="0" dirty="0">
                <a:solidFill>
                  <a:srgbClr val="E96D1F"/>
                </a:solidFill>
              </a:rPr>
              <a:t> A </a:t>
            </a:r>
          </a:p>
          <a:p>
            <a:r>
              <a:rPr lang="en-US" sz="2000" kern="0" dirty="0">
                <a:solidFill>
                  <a:srgbClr val="E96D1F"/>
                </a:solidFill>
              </a:rPr>
              <a:t>CHOROPLETH MAP</a:t>
            </a:r>
          </a:p>
        </p:txBody>
      </p:sp>
      <p:sp>
        <p:nvSpPr>
          <p:cNvPr id="4" name="Text Placeholder 3">
            <a:extLst>
              <a:ext uri="{FF2B5EF4-FFF2-40B4-BE49-F238E27FC236}">
                <a16:creationId xmlns:a16="http://schemas.microsoft.com/office/drawing/2014/main" id="{4DE6D520-40C2-467F-850B-38E6CB6345B7}"/>
              </a:ext>
            </a:extLst>
          </p:cNvPr>
          <p:cNvSpPr txBox="1">
            <a:spLocks/>
          </p:cNvSpPr>
          <p:nvPr/>
        </p:nvSpPr>
        <p:spPr bwMode="auto">
          <a:xfrm>
            <a:off x="911225" y="1447800"/>
            <a:ext cx="7318375"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265E9E"/>
              </a:buClr>
              <a:buSzPct val="75000"/>
              <a:buFont typeface="Wingdings" pitchFamily="2" charset="2"/>
              <a:buNone/>
              <a:defRPr sz="2800" b="1" baseline="0">
                <a:solidFill>
                  <a:srgbClr val="265E9E"/>
                </a:solidFill>
                <a:latin typeface="+mn-lt"/>
                <a:ea typeface="+mn-ea"/>
                <a:cs typeface="+mn-cs"/>
              </a:defRPr>
            </a:lvl1pPr>
            <a:lvl2pPr marL="742950" marR="0" indent="-285750" algn="l" defTabSz="914400" rtl="0" eaLnBrk="1" fontAlgn="base" latinLnBrk="0" hangingPunct="1">
              <a:lnSpc>
                <a:spcPct val="100000"/>
              </a:lnSpc>
              <a:spcBef>
                <a:spcPct val="20000"/>
              </a:spcBef>
              <a:spcAft>
                <a:spcPct val="0"/>
              </a:spcAft>
              <a:buClr>
                <a:srgbClr val="265E9E"/>
              </a:buClr>
              <a:buSzPct val="70000"/>
              <a:buFont typeface="Wingdings" pitchFamily="2" charset="2"/>
              <a:buChar char="n"/>
              <a:tabLst/>
              <a:defRPr sz="3200">
                <a:solidFill>
                  <a:srgbClr val="717073"/>
                </a:solidFill>
                <a:latin typeface="+mn-lt"/>
              </a:defRPr>
            </a:lvl2pPr>
            <a:lvl3pPr marL="1200150" indent="-285750" algn="l" rtl="0" eaLnBrk="1" fontAlgn="base" hangingPunct="1">
              <a:spcBef>
                <a:spcPct val="20000"/>
              </a:spcBef>
              <a:spcAft>
                <a:spcPct val="0"/>
              </a:spcAft>
              <a:buClr>
                <a:srgbClr val="265E9E"/>
              </a:buClr>
              <a:buFont typeface="Wingdings" panose="05000000000000000000" pitchFamily="2" charset="2"/>
              <a:buChar char="§"/>
              <a:defRPr sz="1800">
                <a:solidFill>
                  <a:srgbClr val="717073"/>
                </a:solidFill>
                <a:latin typeface="+mn-lt"/>
              </a:defRPr>
            </a:lvl3pPr>
            <a:lvl4pPr marL="1600200" indent="-228600" algn="l" rtl="0" eaLnBrk="1" fontAlgn="base" hangingPunct="1">
              <a:spcBef>
                <a:spcPct val="20000"/>
              </a:spcBef>
              <a:spcAft>
                <a:spcPct val="0"/>
              </a:spcAft>
              <a:buClr>
                <a:srgbClr val="265E9E"/>
              </a:buClr>
              <a:buChar char="•"/>
              <a:defRPr sz="1200">
                <a:solidFill>
                  <a:srgbClr val="717073"/>
                </a:solidFill>
                <a:latin typeface="+mn-lt"/>
              </a:defRPr>
            </a:lvl4pPr>
            <a:lvl5pPr marL="2057400" indent="-228600" algn="l" rtl="0" eaLnBrk="1" fontAlgn="base" hangingPunct="1">
              <a:spcBef>
                <a:spcPct val="20000"/>
              </a:spcBef>
              <a:spcAft>
                <a:spcPct val="0"/>
              </a:spcAft>
              <a:buClr>
                <a:srgbClr val="265E9E"/>
              </a:buClr>
              <a:buSzPct val="85000"/>
              <a:buChar char="•"/>
              <a:defRPr sz="2000">
                <a:solidFill>
                  <a:srgbClr val="717073"/>
                </a:solidFill>
                <a:latin typeface="+mn-lt"/>
              </a:defRPr>
            </a:lvl5pPr>
            <a:lvl6pPr marL="2514600" indent="-228600" algn="l" rtl="0" eaLnBrk="1" fontAlgn="base" hangingPunct="1">
              <a:spcBef>
                <a:spcPct val="20000"/>
              </a:spcBef>
              <a:spcAft>
                <a:spcPct val="0"/>
              </a:spcAft>
              <a:buClr>
                <a:schemeClr val="tx1"/>
              </a:buClr>
              <a:buSzPct val="85000"/>
              <a:buChar char="•"/>
              <a:defRPr>
                <a:solidFill>
                  <a:schemeClr val="tx1"/>
                </a:solidFill>
                <a:latin typeface="+mn-lt"/>
              </a:defRPr>
            </a:lvl6pPr>
            <a:lvl7pPr marL="2971800" indent="-228600" algn="l" rtl="0" eaLnBrk="1" fontAlgn="base" hangingPunct="1">
              <a:spcBef>
                <a:spcPct val="20000"/>
              </a:spcBef>
              <a:spcAft>
                <a:spcPct val="0"/>
              </a:spcAft>
              <a:buClr>
                <a:schemeClr val="tx1"/>
              </a:buClr>
              <a:buSzPct val="85000"/>
              <a:buChar char="•"/>
              <a:defRPr>
                <a:solidFill>
                  <a:schemeClr val="tx1"/>
                </a:solidFill>
                <a:latin typeface="+mn-lt"/>
              </a:defRPr>
            </a:lvl7pPr>
            <a:lvl8pPr marL="3429000" indent="-228600" algn="l" rtl="0" eaLnBrk="1" fontAlgn="base" hangingPunct="1">
              <a:spcBef>
                <a:spcPct val="20000"/>
              </a:spcBef>
              <a:spcAft>
                <a:spcPct val="0"/>
              </a:spcAft>
              <a:buClr>
                <a:schemeClr val="tx1"/>
              </a:buClr>
              <a:buSzPct val="85000"/>
              <a:buChar char="•"/>
              <a:defRPr>
                <a:solidFill>
                  <a:schemeClr val="tx1"/>
                </a:solidFill>
                <a:latin typeface="+mn-lt"/>
              </a:defRPr>
            </a:lvl8pPr>
            <a:lvl9pPr marL="3886200" indent="-228600" algn="l" rtl="0" eaLnBrk="1" fontAlgn="base" hangingPunct="1">
              <a:spcBef>
                <a:spcPct val="20000"/>
              </a:spcBef>
              <a:spcAft>
                <a:spcPct val="0"/>
              </a:spcAft>
              <a:buClr>
                <a:schemeClr val="tx1"/>
              </a:buClr>
              <a:buSzPct val="85000"/>
              <a:buChar char="•"/>
              <a:defRPr>
                <a:solidFill>
                  <a:schemeClr val="tx1"/>
                </a:solidFill>
                <a:latin typeface="+mn-lt"/>
              </a:defRPr>
            </a:lvl9pPr>
          </a:lstStyle>
          <a:p>
            <a:pPr marL="514350" indent="-514350">
              <a:buFont typeface="Wingdings" panose="05000000000000000000" pitchFamily="2" charset="2"/>
              <a:buChar char="§"/>
            </a:pPr>
            <a:r>
              <a:rPr lang="en-US" b="0" kern="0" dirty="0">
                <a:solidFill>
                  <a:srgbClr val="717073"/>
                </a:solidFill>
              </a:rPr>
              <a:t>After choosing the variable, determine the highest and lowest values for that measure.</a:t>
            </a:r>
          </a:p>
          <a:p>
            <a:pPr marL="514350" indent="-514350">
              <a:buFont typeface="Wingdings" panose="05000000000000000000" pitchFamily="2" charset="2"/>
              <a:buChar char="§"/>
            </a:pPr>
            <a:endParaRPr lang="en-US" b="0" kern="0" dirty="0">
              <a:solidFill>
                <a:srgbClr val="717073"/>
              </a:solidFill>
            </a:endParaRPr>
          </a:p>
          <a:p>
            <a:pPr marL="514350" indent="-514350">
              <a:buFont typeface="Wingdings" panose="05000000000000000000" pitchFamily="2" charset="2"/>
              <a:buChar char="§"/>
            </a:pPr>
            <a:r>
              <a:rPr lang="en-US" b="0" kern="0" dirty="0">
                <a:solidFill>
                  <a:srgbClr val="717073"/>
                </a:solidFill>
              </a:rPr>
              <a:t>Subtract these two numbers to calculate the range for the data.</a:t>
            </a:r>
          </a:p>
          <a:p>
            <a:pPr marL="514350" indent="-514350">
              <a:buFont typeface="+mj-lt"/>
              <a:buAutoNum type="arabicPeriod"/>
            </a:pPr>
            <a:endParaRPr lang="en-US" b="0" kern="0" dirty="0">
              <a:solidFill>
                <a:srgbClr val="717073"/>
              </a:solidFill>
            </a:endParaRPr>
          </a:p>
        </p:txBody>
      </p:sp>
    </p:spTree>
    <p:extLst>
      <p:ext uri="{BB962C8B-B14F-4D97-AF65-F5344CB8AC3E}">
        <p14:creationId xmlns:p14="http://schemas.microsoft.com/office/powerpoint/2010/main" val="1045169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Activity 3</a:t>
            </a:r>
          </a:p>
        </p:txBody>
      </p:sp>
      <p:sp>
        <p:nvSpPr>
          <p:cNvPr id="3" name="Rectangle 2"/>
          <p:cNvSpPr/>
          <p:nvPr/>
        </p:nvSpPr>
        <p:spPr>
          <a:xfrm>
            <a:off x="5029200" y="533400"/>
            <a:ext cx="4572000" cy="707886"/>
          </a:xfrm>
          <a:prstGeom prst="rect">
            <a:avLst/>
          </a:prstGeom>
        </p:spPr>
        <p:txBody>
          <a:bodyPr>
            <a:spAutoFit/>
          </a:bodyPr>
          <a:lstStyle/>
          <a:p>
            <a:r>
              <a:rPr lang="en-US" sz="2000" b="1" kern="0" dirty="0">
                <a:solidFill>
                  <a:srgbClr val="E96D1F"/>
                </a:solidFill>
              </a:rPr>
              <a:t>CREATE</a:t>
            </a:r>
            <a:r>
              <a:rPr lang="en-US" sz="2000" kern="0" dirty="0">
                <a:solidFill>
                  <a:srgbClr val="E96D1F"/>
                </a:solidFill>
              </a:rPr>
              <a:t> A </a:t>
            </a:r>
          </a:p>
          <a:p>
            <a:r>
              <a:rPr lang="en-US" sz="2000" kern="0" dirty="0">
                <a:solidFill>
                  <a:srgbClr val="E96D1F"/>
                </a:solidFill>
              </a:rPr>
              <a:t>CHOROPLETH MAP</a:t>
            </a:r>
          </a:p>
        </p:txBody>
      </p:sp>
      <p:sp>
        <p:nvSpPr>
          <p:cNvPr id="4" name="Text Placeholder 3">
            <a:extLst>
              <a:ext uri="{FF2B5EF4-FFF2-40B4-BE49-F238E27FC236}">
                <a16:creationId xmlns:a16="http://schemas.microsoft.com/office/drawing/2014/main" id="{4DE6D520-40C2-467F-850B-38E6CB6345B7}"/>
              </a:ext>
            </a:extLst>
          </p:cNvPr>
          <p:cNvSpPr txBox="1">
            <a:spLocks/>
          </p:cNvSpPr>
          <p:nvPr/>
        </p:nvSpPr>
        <p:spPr bwMode="auto">
          <a:xfrm>
            <a:off x="911225" y="1447800"/>
            <a:ext cx="7318375"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265E9E"/>
              </a:buClr>
              <a:buSzPct val="75000"/>
              <a:buFont typeface="Wingdings" pitchFamily="2" charset="2"/>
              <a:buNone/>
              <a:defRPr sz="2800" b="1" baseline="0">
                <a:solidFill>
                  <a:srgbClr val="265E9E"/>
                </a:solidFill>
                <a:latin typeface="+mn-lt"/>
                <a:ea typeface="+mn-ea"/>
                <a:cs typeface="+mn-cs"/>
              </a:defRPr>
            </a:lvl1pPr>
            <a:lvl2pPr marL="742950" marR="0" indent="-285750" algn="l" defTabSz="914400" rtl="0" eaLnBrk="1" fontAlgn="base" latinLnBrk="0" hangingPunct="1">
              <a:lnSpc>
                <a:spcPct val="100000"/>
              </a:lnSpc>
              <a:spcBef>
                <a:spcPct val="20000"/>
              </a:spcBef>
              <a:spcAft>
                <a:spcPct val="0"/>
              </a:spcAft>
              <a:buClr>
                <a:srgbClr val="265E9E"/>
              </a:buClr>
              <a:buSzPct val="70000"/>
              <a:buFont typeface="Wingdings" pitchFamily="2" charset="2"/>
              <a:buChar char="n"/>
              <a:tabLst/>
              <a:defRPr sz="3200">
                <a:solidFill>
                  <a:srgbClr val="717073"/>
                </a:solidFill>
                <a:latin typeface="+mn-lt"/>
              </a:defRPr>
            </a:lvl2pPr>
            <a:lvl3pPr marL="1200150" indent="-285750" algn="l" rtl="0" eaLnBrk="1" fontAlgn="base" hangingPunct="1">
              <a:spcBef>
                <a:spcPct val="20000"/>
              </a:spcBef>
              <a:spcAft>
                <a:spcPct val="0"/>
              </a:spcAft>
              <a:buClr>
                <a:srgbClr val="265E9E"/>
              </a:buClr>
              <a:buFont typeface="Wingdings" panose="05000000000000000000" pitchFamily="2" charset="2"/>
              <a:buChar char="§"/>
              <a:defRPr sz="1800">
                <a:solidFill>
                  <a:srgbClr val="717073"/>
                </a:solidFill>
                <a:latin typeface="+mn-lt"/>
              </a:defRPr>
            </a:lvl3pPr>
            <a:lvl4pPr marL="1600200" indent="-228600" algn="l" rtl="0" eaLnBrk="1" fontAlgn="base" hangingPunct="1">
              <a:spcBef>
                <a:spcPct val="20000"/>
              </a:spcBef>
              <a:spcAft>
                <a:spcPct val="0"/>
              </a:spcAft>
              <a:buClr>
                <a:srgbClr val="265E9E"/>
              </a:buClr>
              <a:buChar char="•"/>
              <a:defRPr sz="1200">
                <a:solidFill>
                  <a:srgbClr val="717073"/>
                </a:solidFill>
                <a:latin typeface="+mn-lt"/>
              </a:defRPr>
            </a:lvl4pPr>
            <a:lvl5pPr marL="2057400" indent="-228600" algn="l" rtl="0" eaLnBrk="1" fontAlgn="base" hangingPunct="1">
              <a:spcBef>
                <a:spcPct val="20000"/>
              </a:spcBef>
              <a:spcAft>
                <a:spcPct val="0"/>
              </a:spcAft>
              <a:buClr>
                <a:srgbClr val="265E9E"/>
              </a:buClr>
              <a:buSzPct val="85000"/>
              <a:buChar char="•"/>
              <a:defRPr sz="2000">
                <a:solidFill>
                  <a:srgbClr val="717073"/>
                </a:solidFill>
                <a:latin typeface="+mn-lt"/>
              </a:defRPr>
            </a:lvl5pPr>
            <a:lvl6pPr marL="2514600" indent="-228600" algn="l" rtl="0" eaLnBrk="1" fontAlgn="base" hangingPunct="1">
              <a:spcBef>
                <a:spcPct val="20000"/>
              </a:spcBef>
              <a:spcAft>
                <a:spcPct val="0"/>
              </a:spcAft>
              <a:buClr>
                <a:schemeClr val="tx1"/>
              </a:buClr>
              <a:buSzPct val="85000"/>
              <a:buChar char="•"/>
              <a:defRPr>
                <a:solidFill>
                  <a:schemeClr val="tx1"/>
                </a:solidFill>
                <a:latin typeface="+mn-lt"/>
              </a:defRPr>
            </a:lvl6pPr>
            <a:lvl7pPr marL="2971800" indent="-228600" algn="l" rtl="0" eaLnBrk="1" fontAlgn="base" hangingPunct="1">
              <a:spcBef>
                <a:spcPct val="20000"/>
              </a:spcBef>
              <a:spcAft>
                <a:spcPct val="0"/>
              </a:spcAft>
              <a:buClr>
                <a:schemeClr val="tx1"/>
              </a:buClr>
              <a:buSzPct val="85000"/>
              <a:buChar char="•"/>
              <a:defRPr>
                <a:solidFill>
                  <a:schemeClr val="tx1"/>
                </a:solidFill>
                <a:latin typeface="+mn-lt"/>
              </a:defRPr>
            </a:lvl7pPr>
            <a:lvl8pPr marL="3429000" indent="-228600" algn="l" rtl="0" eaLnBrk="1" fontAlgn="base" hangingPunct="1">
              <a:spcBef>
                <a:spcPct val="20000"/>
              </a:spcBef>
              <a:spcAft>
                <a:spcPct val="0"/>
              </a:spcAft>
              <a:buClr>
                <a:schemeClr val="tx1"/>
              </a:buClr>
              <a:buSzPct val="85000"/>
              <a:buChar char="•"/>
              <a:defRPr>
                <a:solidFill>
                  <a:schemeClr val="tx1"/>
                </a:solidFill>
                <a:latin typeface="+mn-lt"/>
              </a:defRPr>
            </a:lvl8pPr>
            <a:lvl9pPr marL="3886200" indent="-228600" algn="l" rtl="0" eaLnBrk="1" fontAlgn="base" hangingPunct="1">
              <a:spcBef>
                <a:spcPct val="20000"/>
              </a:spcBef>
              <a:spcAft>
                <a:spcPct val="0"/>
              </a:spcAft>
              <a:buClr>
                <a:schemeClr val="tx1"/>
              </a:buClr>
              <a:buSzPct val="85000"/>
              <a:buChar char="•"/>
              <a:defRPr>
                <a:solidFill>
                  <a:schemeClr val="tx1"/>
                </a:solidFill>
                <a:latin typeface="+mn-lt"/>
              </a:defRPr>
            </a:lvl9pPr>
          </a:lstStyle>
          <a:p>
            <a:pPr marL="514350" indent="-514350">
              <a:buFont typeface="Wingdings" panose="05000000000000000000" pitchFamily="2" charset="2"/>
              <a:buChar char="§"/>
            </a:pPr>
            <a:r>
              <a:rPr lang="en-US" b="0" kern="0" dirty="0">
                <a:solidFill>
                  <a:srgbClr val="717073"/>
                </a:solidFill>
              </a:rPr>
              <a:t>Divide the range by the number of mapping categories planned for the map. Four to five categories will be adequate for most measures. </a:t>
            </a:r>
          </a:p>
          <a:p>
            <a:pPr marL="514350" indent="-514350">
              <a:buFont typeface="+mj-lt"/>
              <a:buAutoNum type="arabicPeriod"/>
            </a:pPr>
            <a:endParaRPr lang="en-US" b="0" kern="0" dirty="0">
              <a:solidFill>
                <a:srgbClr val="717073"/>
              </a:solidFill>
            </a:endParaRPr>
          </a:p>
          <a:p>
            <a:pPr marL="457200" lvl="1" indent="0">
              <a:buNone/>
            </a:pPr>
            <a:r>
              <a:rPr lang="en-US" sz="2800" b="0" kern="0" dirty="0">
                <a:solidFill>
                  <a:srgbClr val="717073"/>
                </a:solidFill>
              </a:rPr>
              <a:t>The number produced by the division will indicate how many numbers to include in each category.</a:t>
            </a:r>
          </a:p>
          <a:p>
            <a:pPr marL="514350" indent="-514350">
              <a:buFont typeface="+mj-lt"/>
              <a:buAutoNum type="arabicPeriod"/>
            </a:pPr>
            <a:endParaRPr lang="en-US" b="0" kern="0" dirty="0">
              <a:solidFill>
                <a:srgbClr val="717073"/>
              </a:solidFill>
            </a:endParaRPr>
          </a:p>
        </p:txBody>
      </p:sp>
    </p:spTree>
    <p:extLst>
      <p:ext uri="{BB962C8B-B14F-4D97-AF65-F5344CB8AC3E}">
        <p14:creationId xmlns:p14="http://schemas.microsoft.com/office/powerpoint/2010/main" val="3469950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Activity 3</a:t>
            </a:r>
          </a:p>
        </p:txBody>
      </p:sp>
      <p:sp>
        <p:nvSpPr>
          <p:cNvPr id="3" name="Rectangle 2"/>
          <p:cNvSpPr/>
          <p:nvPr/>
        </p:nvSpPr>
        <p:spPr>
          <a:xfrm>
            <a:off x="5029200" y="533400"/>
            <a:ext cx="4572000" cy="707886"/>
          </a:xfrm>
          <a:prstGeom prst="rect">
            <a:avLst/>
          </a:prstGeom>
        </p:spPr>
        <p:txBody>
          <a:bodyPr>
            <a:spAutoFit/>
          </a:bodyPr>
          <a:lstStyle/>
          <a:p>
            <a:r>
              <a:rPr lang="en-US" sz="2000" b="1" kern="0" dirty="0">
                <a:solidFill>
                  <a:srgbClr val="E96D1F"/>
                </a:solidFill>
              </a:rPr>
              <a:t>CREATE</a:t>
            </a:r>
            <a:r>
              <a:rPr lang="en-US" sz="2000" kern="0" dirty="0">
                <a:solidFill>
                  <a:srgbClr val="E96D1F"/>
                </a:solidFill>
              </a:rPr>
              <a:t> A </a:t>
            </a:r>
          </a:p>
          <a:p>
            <a:r>
              <a:rPr lang="en-US" sz="2000" kern="0" dirty="0">
                <a:solidFill>
                  <a:srgbClr val="E96D1F"/>
                </a:solidFill>
              </a:rPr>
              <a:t>CHOROPLETH MAP</a:t>
            </a:r>
          </a:p>
        </p:txBody>
      </p:sp>
      <p:sp>
        <p:nvSpPr>
          <p:cNvPr id="4" name="Text Placeholder 3">
            <a:extLst>
              <a:ext uri="{FF2B5EF4-FFF2-40B4-BE49-F238E27FC236}">
                <a16:creationId xmlns:a16="http://schemas.microsoft.com/office/drawing/2014/main" id="{4DE6D520-40C2-467F-850B-38E6CB6345B7}"/>
              </a:ext>
            </a:extLst>
          </p:cNvPr>
          <p:cNvSpPr txBox="1">
            <a:spLocks/>
          </p:cNvSpPr>
          <p:nvPr/>
        </p:nvSpPr>
        <p:spPr bwMode="auto">
          <a:xfrm>
            <a:off x="911225" y="1447800"/>
            <a:ext cx="7318375"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265E9E"/>
              </a:buClr>
              <a:buSzPct val="75000"/>
              <a:buFont typeface="Wingdings" pitchFamily="2" charset="2"/>
              <a:buNone/>
              <a:defRPr sz="2800" b="1" baseline="0">
                <a:solidFill>
                  <a:srgbClr val="265E9E"/>
                </a:solidFill>
                <a:latin typeface="+mn-lt"/>
                <a:ea typeface="+mn-ea"/>
                <a:cs typeface="+mn-cs"/>
              </a:defRPr>
            </a:lvl1pPr>
            <a:lvl2pPr marL="742950" marR="0" indent="-285750" algn="l" defTabSz="914400" rtl="0" eaLnBrk="1" fontAlgn="base" latinLnBrk="0" hangingPunct="1">
              <a:lnSpc>
                <a:spcPct val="100000"/>
              </a:lnSpc>
              <a:spcBef>
                <a:spcPct val="20000"/>
              </a:spcBef>
              <a:spcAft>
                <a:spcPct val="0"/>
              </a:spcAft>
              <a:buClr>
                <a:srgbClr val="265E9E"/>
              </a:buClr>
              <a:buSzPct val="70000"/>
              <a:buFont typeface="Wingdings" pitchFamily="2" charset="2"/>
              <a:buChar char="n"/>
              <a:tabLst/>
              <a:defRPr sz="3200">
                <a:solidFill>
                  <a:srgbClr val="717073"/>
                </a:solidFill>
                <a:latin typeface="+mn-lt"/>
              </a:defRPr>
            </a:lvl2pPr>
            <a:lvl3pPr marL="1200150" indent="-285750" algn="l" rtl="0" eaLnBrk="1" fontAlgn="base" hangingPunct="1">
              <a:spcBef>
                <a:spcPct val="20000"/>
              </a:spcBef>
              <a:spcAft>
                <a:spcPct val="0"/>
              </a:spcAft>
              <a:buClr>
                <a:srgbClr val="265E9E"/>
              </a:buClr>
              <a:buFont typeface="Wingdings" panose="05000000000000000000" pitchFamily="2" charset="2"/>
              <a:buChar char="§"/>
              <a:defRPr sz="1800">
                <a:solidFill>
                  <a:srgbClr val="717073"/>
                </a:solidFill>
                <a:latin typeface="+mn-lt"/>
              </a:defRPr>
            </a:lvl3pPr>
            <a:lvl4pPr marL="1600200" indent="-228600" algn="l" rtl="0" eaLnBrk="1" fontAlgn="base" hangingPunct="1">
              <a:spcBef>
                <a:spcPct val="20000"/>
              </a:spcBef>
              <a:spcAft>
                <a:spcPct val="0"/>
              </a:spcAft>
              <a:buClr>
                <a:srgbClr val="265E9E"/>
              </a:buClr>
              <a:buChar char="•"/>
              <a:defRPr sz="1200">
                <a:solidFill>
                  <a:srgbClr val="717073"/>
                </a:solidFill>
                <a:latin typeface="+mn-lt"/>
              </a:defRPr>
            </a:lvl4pPr>
            <a:lvl5pPr marL="2057400" indent="-228600" algn="l" rtl="0" eaLnBrk="1" fontAlgn="base" hangingPunct="1">
              <a:spcBef>
                <a:spcPct val="20000"/>
              </a:spcBef>
              <a:spcAft>
                <a:spcPct val="0"/>
              </a:spcAft>
              <a:buClr>
                <a:srgbClr val="265E9E"/>
              </a:buClr>
              <a:buSzPct val="85000"/>
              <a:buChar char="•"/>
              <a:defRPr sz="2000">
                <a:solidFill>
                  <a:srgbClr val="717073"/>
                </a:solidFill>
                <a:latin typeface="+mn-lt"/>
              </a:defRPr>
            </a:lvl5pPr>
            <a:lvl6pPr marL="2514600" indent="-228600" algn="l" rtl="0" eaLnBrk="1" fontAlgn="base" hangingPunct="1">
              <a:spcBef>
                <a:spcPct val="20000"/>
              </a:spcBef>
              <a:spcAft>
                <a:spcPct val="0"/>
              </a:spcAft>
              <a:buClr>
                <a:schemeClr val="tx1"/>
              </a:buClr>
              <a:buSzPct val="85000"/>
              <a:buChar char="•"/>
              <a:defRPr>
                <a:solidFill>
                  <a:schemeClr val="tx1"/>
                </a:solidFill>
                <a:latin typeface="+mn-lt"/>
              </a:defRPr>
            </a:lvl6pPr>
            <a:lvl7pPr marL="2971800" indent="-228600" algn="l" rtl="0" eaLnBrk="1" fontAlgn="base" hangingPunct="1">
              <a:spcBef>
                <a:spcPct val="20000"/>
              </a:spcBef>
              <a:spcAft>
                <a:spcPct val="0"/>
              </a:spcAft>
              <a:buClr>
                <a:schemeClr val="tx1"/>
              </a:buClr>
              <a:buSzPct val="85000"/>
              <a:buChar char="•"/>
              <a:defRPr>
                <a:solidFill>
                  <a:schemeClr val="tx1"/>
                </a:solidFill>
                <a:latin typeface="+mn-lt"/>
              </a:defRPr>
            </a:lvl7pPr>
            <a:lvl8pPr marL="3429000" indent="-228600" algn="l" rtl="0" eaLnBrk="1" fontAlgn="base" hangingPunct="1">
              <a:spcBef>
                <a:spcPct val="20000"/>
              </a:spcBef>
              <a:spcAft>
                <a:spcPct val="0"/>
              </a:spcAft>
              <a:buClr>
                <a:schemeClr val="tx1"/>
              </a:buClr>
              <a:buSzPct val="85000"/>
              <a:buChar char="•"/>
              <a:defRPr>
                <a:solidFill>
                  <a:schemeClr val="tx1"/>
                </a:solidFill>
                <a:latin typeface="+mn-lt"/>
              </a:defRPr>
            </a:lvl8pPr>
            <a:lvl9pPr marL="3886200" indent="-228600" algn="l" rtl="0" eaLnBrk="1" fontAlgn="base" hangingPunct="1">
              <a:spcBef>
                <a:spcPct val="20000"/>
              </a:spcBef>
              <a:spcAft>
                <a:spcPct val="0"/>
              </a:spcAft>
              <a:buClr>
                <a:schemeClr val="tx1"/>
              </a:buClr>
              <a:buSzPct val="85000"/>
              <a:buChar char="•"/>
              <a:defRPr>
                <a:solidFill>
                  <a:schemeClr val="tx1"/>
                </a:solidFill>
                <a:latin typeface="+mn-lt"/>
              </a:defRPr>
            </a:lvl9pPr>
          </a:lstStyle>
          <a:p>
            <a:pPr marL="514350" indent="-514350">
              <a:buFont typeface="Wingdings" panose="05000000000000000000" pitchFamily="2" charset="2"/>
              <a:buChar char="§"/>
            </a:pPr>
            <a:r>
              <a:rPr lang="en-US" b="0" kern="0" dirty="0">
                <a:solidFill>
                  <a:srgbClr val="717073"/>
                </a:solidFill>
              </a:rPr>
              <a:t>Always construct categories so that the numbers in one category do not overlap with those in adjacent categories</a:t>
            </a:r>
            <a:r>
              <a:rPr lang="en-US" sz="2800" b="0" kern="0" dirty="0">
                <a:solidFill>
                  <a:srgbClr val="717073"/>
                </a:solidFill>
              </a:rPr>
              <a:t>.</a:t>
            </a:r>
          </a:p>
          <a:p>
            <a:pPr marL="514350" indent="-514350">
              <a:buFont typeface="Wingdings" panose="05000000000000000000" pitchFamily="2" charset="2"/>
              <a:buChar char="§"/>
            </a:pPr>
            <a:endParaRPr lang="en-US" b="0" kern="0" dirty="0">
              <a:solidFill>
                <a:srgbClr val="717073"/>
              </a:solidFill>
            </a:endParaRPr>
          </a:p>
          <a:p>
            <a:pPr marL="514350" indent="-514350">
              <a:buFont typeface="Wingdings" panose="05000000000000000000" pitchFamily="2" charset="2"/>
              <a:buChar char="§"/>
            </a:pPr>
            <a:r>
              <a:rPr lang="en-US" sz="2800" b="0" kern="0" dirty="0">
                <a:solidFill>
                  <a:srgbClr val="717073"/>
                </a:solidFill>
              </a:rPr>
              <a:t>Arrange a color code or shading pattern for each category. Colors or patterns should increase from light to dark, from lowest to highest category.</a:t>
            </a:r>
          </a:p>
          <a:p>
            <a:pPr marL="514350" indent="-514350">
              <a:buFont typeface="+mj-lt"/>
              <a:buAutoNum type="arabicPeriod"/>
            </a:pPr>
            <a:endParaRPr lang="en-US" b="0" kern="0" dirty="0">
              <a:solidFill>
                <a:srgbClr val="717073"/>
              </a:solidFill>
            </a:endParaRPr>
          </a:p>
        </p:txBody>
      </p:sp>
    </p:spTree>
    <p:extLst>
      <p:ext uri="{BB962C8B-B14F-4D97-AF65-F5344CB8AC3E}">
        <p14:creationId xmlns:p14="http://schemas.microsoft.com/office/powerpoint/2010/main" val="4088053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Activity 3</a:t>
            </a:r>
          </a:p>
        </p:txBody>
      </p:sp>
      <p:sp>
        <p:nvSpPr>
          <p:cNvPr id="3" name="Rectangle 2"/>
          <p:cNvSpPr/>
          <p:nvPr/>
        </p:nvSpPr>
        <p:spPr>
          <a:xfrm>
            <a:off x="5029200" y="533400"/>
            <a:ext cx="4572000" cy="707886"/>
          </a:xfrm>
          <a:prstGeom prst="rect">
            <a:avLst/>
          </a:prstGeom>
        </p:spPr>
        <p:txBody>
          <a:bodyPr>
            <a:spAutoFit/>
          </a:bodyPr>
          <a:lstStyle/>
          <a:p>
            <a:r>
              <a:rPr lang="en-US" sz="2000" b="1" kern="0" dirty="0">
                <a:solidFill>
                  <a:srgbClr val="E96D1F"/>
                </a:solidFill>
              </a:rPr>
              <a:t>CREATE</a:t>
            </a:r>
            <a:r>
              <a:rPr lang="en-US" sz="2000" kern="0" dirty="0">
                <a:solidFill>
                  <a:srgbClr val="E96D1F"/>
                </a:solidFill>
              </a:rPr>
              <a:t> A </a:t>
            </a:r>
          </a:p>
          <a:p>
            <a:r>
              <a:rPr lang="en-US" sz="2000" kern="0" dirty="0">
                <a:solidFill>
                  <a:srgbClr val="E96D1F"/>
                </a:solidFill>
              </a:rPr>
              <a:t>CHOROPLETH MAP</a:t>
            </a:r>
          </a:p>
        </p:txBody>
      </p:sp>
      <p:sp>
        <p:nvSpPr>
          <p:cNvPr id="4" name="Text Placeholder 3">
            <a:extLst>
              <a:ext uri="{FF2B5EF4-FFF2-40B4-BE49-F238E27FC236}">
                <a16:creationId xmlns:a16="http://schemas.microsoft.com/office/drawing/2014/main" id="{4DE6D520-40C2-467F-850B-38E6CB6345B7}"/>
              </a:ext>
            </a:extLst>
          </p:cNvPr>
          <p:cNvSpPr txBox="1">
            <a:spLocks/>
          </p:cNvSpPr>
          <p:nvPr/>
        </p:nvSpPr>
        <p:spPr bwMode="auto">
          <a:xfrm>
            <a:off x="911225" y="1447800"/>
            <a:ext cx="7318375"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265E9E"/>
              </a:buClr>
              <a:buSzPct val="75000"/>
              <a:buFont typeface="Wingdings" pitchFamily="2" charset="2"/>
              <a:buNone/>
              <a:defRPr sz="2800" b="1" baseline="0">
                <a:solidFill>
                  <a:srgbClr val="265E9E"/>
                </a:solidFill>
                <a:latin typeface="+mn-lt"/>
                <a:ea typeface="+mn-ea"/>
                <a:cs typeface="+mn-cs"/>
              </a:defRPr>
            </a:lvl1pPr>
            <a:lvl2pPr marL="742950" marR="0" indent="-285750" algn="l" defTabSz="914400" rtl="0" eaLnBrk="1" fontAlgn="base" latinLnBrk="0" hangingPunct="1">
              <a:lnSpc>
                <a:spcPct val="100000"/>
              </a:lnSpc>
              <a:spcBef>
                <a:spcPct val="20000"/>
              </a:spcBef>
              <a:spcAft>
                <a:spcPct val="0"/>
              </a:spcAft>
              <a:buClr>
                <a:srgbClr val="265E9E"/>
              </a:buClr>
              <a:buSzPct val="70000"/>
              <a:buFont typeface="Wingdings" pitchFamily="2" charset="2"/>
              <a:buChar char="n"/>
              <a:tabLst/>
              <a:defRPr sz="3200">
                <a:solidFill>
                  <a:srgbClr val="717073"/>
                </a:solidFill>
                <a:latin typeface="+mn-lt"/>
              </a:defRPr>
            </a:lvl2pPr>
            <a:lvl3pPr marL="1200150" indent="-285750" algn="l" rtl="0" eaLnBrk="1" fontAlgn="base" hangingPunct="1">
              <a:spcBef>
                <a:spcPct val="20000"/>
              </a:spcBef>
              <a:spcAft>
                <a:spcPct val="0"/>
              </a:spcAft>
              <a:buClr>
                <a:srgbClr val="265E9E"/>
              </a:buClr>
              <a:buFont typeface="Wingdings" panose="05000000000000000000" pitchFamily="2" charset="2"/>
              <a:buChar char="§"/>
              <a:defRPr sz="1800">
                <a:solidFill>
                  <a:srgbClr val="717073"/>
                </a:solidFill>
                <a:latin typeface="+mn-lt"/>
              </a:defRPr>
            </a:lvl3pPr>
            <a:lvl4pPr marL="1600200" indent="-228600" algn="l" rtl="0" eaLnBrk="1" fontAlgn="base" hangingPunct="1">
              <a:spcBef>
                <a:spcPct val="20000"/>
              </a:spcBef>
              <a:spcAft>
                <a:spcPct val="0"/>
              </a:spcAft>
              <a:buClr>
                <a:srgbClr val="265E9E"/>
              </a:buClr>
              <a:buChar char="•"/>
              <a:defRPr sz="1200">
                <a:solidFill>
                  <a:srgbClr val="717073"/>
                </a:solidFill>
                <a:latin typeface="+mn-lt"/>
              </a:defRPr>
            </a:lvl4pPr>
            <a:lvl5pPr marL="2057400" indent="-228600" algn="l" rtl="0" eaLnBrk="1" fontAlgn="base" hangingPunct="1">
              <a:spcBef>
                <a:spcPct val="20000"/>
              </a:spcBef>
              <a:spcAft>
                <a:spcPct val="0"/>
              </a:spcAft>
              <a:buClr>
                <a:srgbClr val="265E9E"/>
              </a:buClr>
              <a:buSzPct val="85000"/>
              <a:buChar char="•"/>
              <a:defRPr sz="2000">
                <a:solidFill>
                  <a:srgbClr val="717073"/>
                </a:solidFill>
                <a:latin typeface="+mn-lt"/>
              </a:defRPr>
            </a:lvl5pPr>
            <a:lvl6pPr marL="2514600" indent="-228600" algn="l" rtl="0" eaLnBrk="1" fontAlgn="base" hangingPunct="1">
              <a:spcBef>
                <a:spcPct val="20000"/>
              </a:spcBef>
              <a:spcAft>
                <a:spcPct val="0"/>
              </a:spcAft>
              <a:buClr>
                <a:schemeClr val="tx1"/>
              </a:buClr>
              <a:buSzPct val="85000"/>
              <a:buChar char="•"/>
              <a:defRPr>
                <a:solidFill>
                  <a:schemeClr val="tx1"/>
                </a:solidFill>
                <a:latin typeface="+mn-lt"/>
              </a:defRPr>
            </a:lvl6pPr>
            <a:lvl7pPr marL="2971800" indent="-228600" algn="l" rtl="0" eaLnBrk="1" fontAlgn="base" hangingPunct="1">
              <a:spcBef>
                <a:spcPct val="20000"/>
              </a:spcBef>
              <a:spcAft>
                <a:spcPct val="0"/>
              </a:spcAft>
              <a:buClr>
                <a:schemeClr val="tx1"/>
              </a:buClr>
              <a:buSzPct val="85000"/>
              <a:buChar char="•"/>
              <a:defRPr>
                <a:solidFill>
                  <a:schemeClr val="tx1"/>
                </a:solidFill>
                <a:latin typeface="+mn-lt"/>
              </a:defRPr>
            </a:lvl7pPr>
            <a:lvl8pPr marL="3429000" indent="-228600" algn="l" rtl="0" eaLnBrk="1" fontAlgn="base" hangingPunct="1">
              <a:spcBef>
                <a:spcPct val="20000"/>
              </a:spcBef>
              <a:spcAft>
                <a:spcPct val="0"/>
              </a:spcAft>
              <a:buClr>
                <a:schemeClr val="tx1"/>
              </a:buClr>
              <a:buSzPct val="85000"/>
              <a:buChar char="•"/>
              <a:defRPr>
                <a:solidFill>
                  <a:schemeClr val="tx1"/>
                </a:solidFill>
                <a:latin typeface="+mn-lt"/>
              </a:defRPr>
            </a:lvl8pPr>
            <a:lvl9pPr marL="3886200" indent="-228600" algn="l" rtl="0" eaLnBrk="1" fontAlgn="base" hangingPunct="1">
              <a:spcBef>
                <a:spcPct val="20000"/>
              </a:spcBef>
              <a:spcAft>
                <a:spcPct val="0"/>
              </a:spcAft>
              <a:buClr>
                <a:schemeClr val="tx1"/>
              </a:buClr>
              <a:buSzPct val="85000"/>
              <a:buChar char="•"/>
              <a:defRPr>
                <a:solidFill>
                  <a:schemeClr val="tx1"/>
                </a:solidFill>
                <a:latin typeface="+mn-lt"/>
              </a:defRPr>
            </a:lvl9pPr>
          </a:lstStyle>
          <a:p>
            <a:pPr marL="514350" indent="-514350">
              <a:buFont typeface="Wingdings" panose="05000000000000000000" pitchFamily="2" charset="2"/>
              <a:buChar char="§"/>
            </a:pPr>
            <a:r>
              <a:rPr lang="en-US" b="0" kern="0" dirty="0">
                <a:solidFill>
                  <a:srgbClr val="717073"/>
                </a:solidFill>
              </a:rPr>
              <a:t>Determine the proper mapping category for each country and color or shade the country on an outline map</a:t>
            </a:r>
            <a:r>
              <a:rPr lang="en-US" sz="2800" b="0" kern="0" dirty="0">
                <a:solidFill>
                  <a:srgbClr val="717073"/>
                </a:solidFill>
              </a:rPr>
              <a:t>.</a:t>
            </a:r>
          </a:p>
          <a:p>
            <a:pPr marL="457200" lvl="1" indent="0">
              <a:buNone/>
            </a:pPr>
            <a:endParaRPr lang="en-US" sz="2800" b="0" kern="0" dirty="0">
              <a:solidFill>
                <a:srgbClr val="717073"/>
              </a:solidFill>
            </a:endParaRPr>
          </a:p>
          <a:p>
            <a:pPr marL="457200" lvl="1" indent="0">
              <a:buNone/>
            </a:pPr>
            <a:r>
              <a:rPr lang="en-US" sz="2800" b="0" kern="0" dirty="0">
                <a:solidFill>
                  <a:srgbClr val="717073"/>
                </a:solidFill>
              </a:rPr>
              <a:t>Title the map.</a:t>
            </a:r>
          </a:p>
          <a:p>
            <a:pPr marL="457200" lvl="1" indent="0">
              <a:buNone/>
            </a:pPr>
            <a:r>
              <a:rPr lang="en-US" sz="2800" b="0" kern="0" dirty="0">
                <a:solidFill>
                  <a:srgbClr val="717073"/>
                </a:solidFill>
              </a:rPr>
              <a:t>Place a legend on the page. </a:t>
            </a:r>
          </a:p>
          <a:p>
            <a:pPr marL="457200" lvl="1" indent="0">
              <a:buNone/>
            </a:pPr>
            <a:r>
              <a:rPr lang="en-US" sz="2800" b="0" kern="0" dirty="0">
                <a:solidFill>
                  <a:srgbClr val="717073"/>
                </a:solidFill>
              </a:rPr>
              <a:t>Indicate the source.</a:t>
            </a:r>
          </a:p>
          <a:p>
            <a:pPr marL="514350" indent="-514350">
              <a:buFont typeface="+mj-lt"/>
              <a:buAutoNum type="arabicPeriod"/>
            </a:pPr>
            <a:endParaRPr lang="en-US" b="0" kern="0" dirty="0">
              <a:solidFill>
                <a:srgbClr val="717073"/>
              </a:solidFill>
            </a:endParaRPr>
          </a:p>
        </p:txBody>
      </p:sp>
    </p:spTree>
    <p:extLst>
      <p:ext uri="{BB962C8B-B14F-4D97-AF65-F5344CB8AC3E}">
        <p14:creationId xmlns:p14="http://schemas.microsoft.com/office/powerpoint/2010/main" val="2410288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Activity 3</a:t>
            </a:r>
          </a:p>
        </p:txBody>
      </p:sp>
      <p:sp>
        <p:nvSpPr>
          <p:cNvPr id="3" name="Rectangle 2"/>
          <p:cNvSpPr/>
          <p:nvPr/>
        </p:nvSpPr>
        <p:spPr>
          <a:xfrm>
            <a:off x="5029200" y="533400"/>
            <a:ext cx="4572000" cy="707886"/>
          </a:xfrm>
          <a:prstGeom prst="rect">
            <a:avLst/>
          </a:prstGeom>
        </p:spPr>
        <p:txBody>
          <a:bodyPr>
            <a:spAutoFit/>
          </a:bodyPr>
          <a:lstStyle/>
          <a:p>
            <a:r>
              <a:rPr lang="en-US" sz="2000" b="1" kern="0" dirty="0">
                <a:solidFill>
                  <a:srgbClr val="E96D1F"/>
                </a:solidFill>
              </a:rPr>
              <a:t>INTERPRET</a:t>
            </a:r>
          </a:p>
          <a:p>
            <a:r>
              <a:rPr lang="en-US" sz="2000" kern="0" dirty="0">
                <a:solidFill>
                  <a:srgbClr val="E96D1F"/>
                </a:solidFill>
              </a:rPr>
              <a:t>THE MAP</a:t>
            </a:r>
          </a:p>
        </p:txBody>
      </p:sp>
      <p:sp>
        <p:nvSpPr>
          <p:cNvPr id="4" name="Text Placeholder 3">
            <a:extLst>
              <a:ext uri="{FF2B5EF4-FFF2-40B4-BE49-F238E27FC236}">
                <a16:creationId xmlns:a16="http://schemas.microsoft.com/office/drawing/2014/main" id="{4DE6D520-40C2-467F-850B-38E6CB6345B7}"/>
              </a:ext>
            </a:extLst>
          </p:cNvPr>
          <p:cNvSpPr txBox="1">
            <a:spLocks/>
          </p:cNvSpPr>
          <p:nvPr/>
        </p:nvSpPr>
        <p:spPr bwMode="auto">
          <a:xfrm>
            <a:off x="911225" y="1447800"/>
            <a:ext cx="7318375"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265E9E"/>
              </a:buClr>
              <a:buSzPct val="75000"/>
              <a:buFont typeface="Wingdings" pitchFamily="2" charset="2"/>
              <a:buNone/>
              <a:defRPr sz="2800" b="1" baseline="0">
                <a:solidFill>
                  <a:srgbClr val="265E9E"/>
                </a:solidFill>
                <a:latin typeface="+mn-lt"/>
                <a:ea typeface="+mn-ea"/>
                <a:cs typeface="+mn-cs"/>
              </a:defRPr>
            </a:lvl1pPr>
            <a:lvl2pPr marL="742950" marR="0" indent="-285750" algn="l" defTabSz="914400" rtl="0" eaLnBrk="1" fontAlgn="base" latinLnBrk="0" hangingPunct="1">
              <a:lnSpc>
                <a:spcPct val="100000"/>
              </a:lnSpc>
              <a:spcBef>
                <a:spcPct val="20000"/>
              </a:spcBef>
              <a:spcAft>
                <a:spcPct val="0"/>
              </a:spcAft>
              <a:buClr>
                <a:srgbClr val="265E9E"/>
              </a:buClr>
              <a:buSzPct val="70000"/>
              <a:buFont typeface="Wingdings" pitchFamily="2" charset="2"/>
              <a:buChar char="n"/>
              <a:tabLst/>
              <a:defRPr sz="3200">
                <a:solidFill>
                  <a:srgbClr val="717073"/>
                </a:solidFill>
                <a:latin typeface="+mn-lt"/>
              </a:defRPr>
            </a:lvl2pPr>
            <a:lvl3pPr marL="1200150" indent="-285750" algn="l" rtl="0" eaLnBrk="1" fontAlgn="base" hangingPunct="1">
              <a:spcBef>
                <a:spcPct val="20000"/>
              </a:spcBef>
              <a:spcAft>
                <a:spcPct val="0"/>
              </a:spcAft>
              <a:buClr>
                <a:srgbClr val="265E9E"/>
              </a:buClr>
              <a:buFont typeface="Wingdings" panose="05000000000000000000" pitchFamily="2" charset="2"/>
              <a:buChar char="§"/>
              <a:defRPr sz="1800">
                <a:solidFill>
                  <a:srgbClr val="717073"/>
                </a:solidFill>
                <a:latin typeface="+mn-lt"/>
              </a:defRPr>
            </a:lvl3pPr>
            <a:lvl4pPr marL="1600200" indent="-228600" algn="l" rtl="0" eaLnBrk="1" fontAlgn="base" hangingPunct="1">
              <a:spcBef>
                <a:spcPct val="20000"/>
              </a:spcBef>
              <a:spcAft>
                <a:spcPct val="0"/>
              </a:spcAft>
              <a:buClr>
                <a:srgbClr val="265E9E"/>
              </a:buClr>
              <a:buChar char="•"/>
              <a:defRPr sz="1200">
                <a:solidFill>
                  <a:srgbClr val="717073"/>
                </a:solidFill>
                <a:latin typeface="+mn-lt"/>
              </a:defRPr>
            </a:lvl4pPr>
            <a:lvl5pPr marL="2057400" indent="-228600" algn="l" rtl="0" eaLnBrk="1" fontAlgn="base" hangingPunct="1">
              <a:spcBef>
                <a:spcPct val="20000"/>
              </a:spcBef>
              <a:spcAft>
                <a:spcPct val="0"/>
              </a:spcAft>
              <a:buClr>
                <a:srgbClr val="265E9E"/>
              </a:buClr>
              <a:buSzPct val="85000"/>
              <a:buChar char="•"/>
              <a:defRPr sz="2000">
                <a:solidFill>
                  <a:srgbClr val="717073"/>
                </a:solidFill>
                <a:latin typeface="+mn-lt"/>
              </a:defRPr>
            </a:lvl5pPr>
            <a:lvl6pPr marL="2514600" indent="-228600" algn="l" rtl="0" eaLnBrk="1" fontAlgn="base" hangingPunct="1">
              <a:spcBef>
                <a:spcPct val="20000"/>
              </a:spcBef>
              <a:spcAft>
                <a:spcPct val="0"/>
              </a:spcAft>
              <a:buClr>
                <a:schemeClr val="tx1"/>
              </a:buClr>
              <a:buSzPct val="85000"/>
              <a:buChar char="•"/>
              <a:defRPr>
                <a:solidFill>
                  <a:schemeClr val="tx1"/>
                </a:solidFill>
                <a:latin typeface="+mn-lt"/>
              </a:defRPr>
            </a:lvl6pPr>
            <a:lvl7pPr marL="2971800" indent="-228600" algn="l" rtl="0" eaLnBrk="1" fontAlgn="base" hangingPunct="1">
              <a:spcBef>
                <a:spcPct val="20000"/>
              </a:spcBef>
              <a:spcAft>
                <a:spcPct val="0"/>
              </a:spcAft>
              <a:buClr>
                <a:schemeClr val="tx1"/>
              </a:buClr>
              <a:buSzPct val="85000"/>
              <a:buChar char="•"/>
              <a:defRPr>
                <a:solidFill>
                  <a:schemeClr val="tx1"/>
                </a:solidFill>
                <a:latin typeface="+mn-lt"/>
              </a:defRPr>
            </a:lvl7pPr>
            <a:lvl8pPr marL="3429000" indent="-228600" algn="l" rtl="0" eaLnBrk="1" fontAlgn="base" hangingPunct="1">
              <a:spcBef>
                <a:spcPct val="20000"/>
              </a:spcBef>
              <a:spcAft>
                <a:spcPct val="0"/>
              </a:spcAft>
              <a:buClr>
                <a:schemeClr val="tx1"/>
              </a:buClr>
              <a:buSzPct val="85000"/>
              <a:buChar char="•"/>
              <a:defRPr>
                <a:solidFill>
                  <a:schemeClr val="tx1"/>
                </a:solidFill>
                <a:latin typeface="+mn-lt"/>
              </a:defRPr>
            </a:lvl8pPr>
            <a:lvl9pPr marL="3886200" indent="-228600" algn="l" rtl="0" eaLnBrk="1" fontAlgn="base" hangingPunct="1">
              <a:spcBef>
                <a:spcPct val="20000"/>
              </a:spcBef>
              <a:spcAft>
                <a:spcPct val="0"/>
              </a:spcAft>
              <a:buClr>
                <a:schemeClr val="tx1"/>
              </a:buClr>
              <a:buSzPct val="85000"/>
              <a:buChar char="•"/>
              <a:defRPr>
                <a:solidFill>
                  <a:schemeClr val="tx1"/>
                </a:solidFill>
                <a:latin typeface="+mn-lt"/>
              </a:defRPr>
            </a:lvl9pPr>
          </a:lstStyle>
          <a:p>
            <a:r>
              <a:rPr lang="en-US" sz="2700" b="0" kern="0" dirty="0">
                <a:solidFill>
                  <a:srgbClr val="717073"/>
                </a:solidFill>
              </a:rPr>
              <a:t>After the map has been drawn, interpret it using the following as a guide:</a:t>
            </a:r>
          </a:p>
          <a:p>
            <a:endParaRPr lang="en-US" sz="2700" b="0" kern="0" dirty="0">
              <a:solidFill>
                <a:srgbClr val="717073"/>
              </a:solidFill>
            </a:endParaRPr>
          </a:p>
          <a:p>
            <a:pPr marL="514350" indent="-514350">
              <a:buFont typeface="Wingdings" panose="05000000000000000000" pitchFamily="2" charset="2"/>
              <a:buChar char="§"/>
            </a:pPr>
            <a:r>
              <a:rPr lang="en-US" sz="2700" b="0" kern="0" dirty="0">
                <a:solidFill>
                  <a:srgbClr val="717073"/>
                </a:solidFill>
              </a:rPr>
              <a:t>Describe the patterns observed on the map.</a:t>
            </a:r>
          </a:p>
          <a:p>
            <a:pPr marL="514350" indent="-514350">
              <a:buFont typeface="Wingdings" panose="05000000000000000000" pitchFamily="2" charset="2"/>
              <a:buChar char="§"/>
            </a:pPr>
            <a:r>
              <a:rPr lang="en-US" sz="2700" b="0" kern="0" dirty="0">
                <a:solidFill>
                  <a:srgbClr val="717073"/>
                </a:solidFill>
              </a:rPr>
              <a:t>What accounts for the variation?</a:t>
            </a:r>
          </a:p>
          <a:p>
            <a:pPr marL="514350" indent="-514350">
              <a:buFont typeface="Wingdings" panose="05000000000000000000" pitchFamily="2" charset="2"/>
              <a:buChar char="§"/>
            </a:pPr>
            <a:r>
              <a:rPr lang="en-US" sz="2700" b="0" kern="0" dirty="0">
                <a:solidFill>
                  <a:srgbClr val="717073"/>
                </a:solidFill>
              </a:rPr>
              <a:t>Discuss the factors that could lead to the range of outcomes within this distribution.</a:t>
            </a:r>
          </a:p>
        </p:txBody>
      </p:sp>
    </p:spTree>
    <p:extLst>
      <p:ext uri="{BB962C8B-B14F-4D97-AF65-F5344CB8AC3E}">
        <p14:creationId xmlns:p14="http://schemas.microsoft.com/office/powerpoint/2010/main" val="1205210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Activity 3</a:t>
            </a:r>
          </a:p>
        </p:txBody>
      </p:sp>
      <p:sp>
        <p:nvSpPr>
          <p:cNvPr id="3" name="Rectangle 2"/>
          <p:cNvSpPr/>
          <p:nvPr/>
        </p:nvSpPr>
        <p:spPr>
          <a:xfrm>
            <a:off x="5029200" y="533400"/>
            <a:ext cx="4572000" cy="707886"/>
          </a:xfrm>
          <a:prstGeom prst="rect">
            <a:avLst/>
          </a:prstGeom>
        </p:spPr>
        <p:txBody>
          <a:bodyPr>
            <a:spAutoFit/>
          </a:bodyPr>
          <a:lstStyle/>
          <a:p>
            <a:r>
              <a:rPr lang="en-US" sz="2000" b="1" kern="0" dirty="0">
                <a:solidFill>
                  <a:srgbClr val="E96D1F"/>
                </a:solidFill>
              </a:rPr>
              <a:t>DRAW</a:t>
            </a:r>
          </a:p>
          <a:p>
            <a:r>
              <a:rPr lang="en-US" sz="2000" kern="0" dirty="0">
                <a:solidFill>
                  <a:srgbClr val="E96D1F"/>
                </a:solidFill>
              </a:rPr>
              <a:t>ANOTHER MAP</a:t>
            </a:r>
          </a:p>
        </p:txBody>
      </p:sp>
      <p:sp>
        <p:nvSpPr>
          <p:cNvPr id="4" name="Text Placeholder 3">
            <a:extLst>
              <a:ext uri="{FF2B5EF4-FFF2-40B4-BE49-F238E27FC236}">
                <a16:creationId xmlns:a16="http://schemas.microsoft.com/office/drawing/2014/main" id="{4DE6D520-40C2-467F-850B-38E6CB6345B7}"/>
              </a:ext>
            </a:extLst>
          </p:cNvPr>
          <p:cNvSpPr txBox="1">
            <a:spLocks/>
          </p:cNvSpPr>
          <p:nvPr/>
        </p:nvSpPr>
        <p:spPr bwMode="auto">
          <a:xfrm>
            <a:off x="911225" y="1447800"/>
            <a:ext cx="7318375"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265E9E"/>
              </a:buClr>
              <a:buSzPct val="75000"/>
              <a:buFont typeface="Wingdings" pitchFamily="2" charset="2"/>
              <a:buNone/>
              <a:defRPr sz="2800" b="1" baseline="0">
                <a:solidFill>
                  <a:srgbClr val="265E9E"/>
                </a:solidFill>
                <a:latin typeface="+mn-lt"/>
                <a:ea typeface="+mn-ea"/>
                <a:cs typeface="+mn-cs"/>
              </a:defRPr>
            </a:lvl1pPr>
            <a:lvl2pPr marL="742950" marR="0" indent="-285750" algn="l" defTabSz="914400" rtl="0" eaLnBrk="1" fontAlgn="base" latinLnBrk="0" hangingPunct="1">
              <a:lnSpc>
                <a:spcPct val="100000"/>
              </a:lnSpc>
              <a:spcBef>
                <a:spcPct val="20000"/>
              </a:spcBef>
              <a:spcAft>
                <a:spcPct val="0"/>
              </a:spcAft>
              <a:buClr>
                <a:srgbClr val="265E9E"/>
              </a:buClr>
              <a:buSzPct val="70000"/>
              <a:buFont typeface="Wingdings" pitchFamily="2" charset="2"/>
              <a:buChar char="n"/>
              <a:tabLst/>
              <a:defRPr sz="3200">
                <a:solidFill>
                  <a:srgbClr val="717073"/>
                </a:solidFill>
                <a:latin typeface="+mn-lt"/>
              </a:defRPr>
            </a:lvl2pPr>
            <a:lvl3pPr marL="1200150" indent="-285750" algn="l" rtl="0" eaLnBrk="1" fontAlgn="base" hangingPunct="1">
              <a:spcBef>
                <a:spcPct val="20000"/>
              </a:spcBef>
              <a:spcAft>
                <a:spcPct val="0"/>
              </a:spcAft>
              <a:buClr>
                <a:srgbClr val="265E9E"/>
              </a:buClr>
              <a:buFont typeface="Wingdings" panose="05000000000000000000" pitchFamily="2" charset="2"/>
              <a:buChar char="§"/>
              <a:defRPr sz="1800">
                <a:solidFill>
                  <a:srgbClr val="717073"/>
                </a:solidFill>
                <a:latin typeface="+mn-lt"/>
              </a:defRPr>
            </a:lvl3pPr>
            <a:lvl4pPr marL="1600200" indent="-228600" algn="l" rtl="0" eaLnBrk="1" fontAlgn="base" hangingPunct="1">
              <a:spcBef>
                <a:spcPct val="20000"/>
              </a:spcBef>
              <a:spcAft>
                <a:spcPct val="0"/>
              </a:spcAft>
              <a:buClr>
                <a:srgbClr val="265E9E"/>
              </a:buClr>
              <a:buChar char="•"/>
              <a:defRPr sz="1200">
                <a:solidFill>
                  <a:srgbClr val="717073"/>
                </a:solidFill>
                <a:latin typeface="+mn-lt"/>
              </a:defRPr>
            </a:lvl4pPr>
            <a:lvl5pPr marL="2057400" indent="-228600" algn="l" rtl="0" eaLnBrk="1" fontAlgn="base" hangingPunct="1">
              <a:spcBef>
                <a:spcPct val="20000"/>
              </a:spcBef>
              <a:spcAft>
                <a:spcPct val="0"/>
              </a:spcAft>
              <a:buClr>
                <a:srgbClr val="265E9E"/>
              </a:buClr>
              <a:buSzPct val="85000"/>
              <a:buChar char="•"/>
              <a:defRPr sz="2000">
                <a:solidFill>
                  <a:srgbClr val="717073"/>
                </a:solidFill>
                <a:latin typeface="+mn-lt"/>
              </a:defRPr>
            </a:lvl5pPr>
            <a:lvl6pPr marL="2514600" indent="-228600" algn="l" rtl="0" eaLnBrk="1" fontAlgn="base" hangingPunct="1">
              <a:spcBef>
                <a:spcPct val="20000"/>
              </a:spcBef>
              <a:spcAft>
                <a:spcPct val="0"/>
              </a:spcAft>
              <a:buClr>
                <a:schemeClr val="tx1"/>
              </a:buClr>
              <a:buSzPct val="85000"/>
              <a:buChar char="•"/>
              <a:defRPr>
                <a:solidFill>
                  <a:schemeClr val="tx1"/>
                </a:solidFill>
                <a:latin typeface="+mn-lt"/>
              </a:defRPr>
            </a:lvl6pPr>
            <a:lvl7pPr marL="2971800" indent="-228600" algn="l" rtl="0" eaLnBrk="1" fontAlgn="base" hangingPunct="1">
              <a:spcBef>
                <a:spcPct val="20000"/>
              </a:spcBef>
              <a:spcAft>
                <a:spcPct val="0"/>
              </a:spcAft>
              <a:buClr>
                <a:schemeClr val="tx1"/>
              </a:buClr>
              <a:buSzPct val="85000"/>
              <a:buChar char="•"/>
              <a:defRPr>
                <a:solidFill>
                  <a:schemeClr val="tx1"/>
                </a:solidFill>
                <a:latin typeface="+mn-lt"/>
              </a:defRPr>
            </a:lvl7pPr>
            <a:lvl8pPr marL="3429000" indent="-228600" algn="l" rtl="0" eaLnBrk="1" fontAlgn="base" hangingPunct="1">
              <a:spcBef>
                <a:spcPct val="20000"/>
              </a:spcBef>
              <a:spcAft>
                <a:spcPct val="0"/>
              </a:spcAft>
              <a:buClr>
                <a:schemeClr val="tx1"/>
              </a:buClr>
              <a:buSzPct val="85000"/>
              <a:buChar char="•"/>
              <a:defRPr>
                <a:solidFill>
                  <a:schemeClr val="tx1"/>
                </a:solidFill>
                <a:latin typeface="+mn-lt"/>
              </a:defRPr>
            </a:lvl8pPr>
            <a:lvl9pPr marL="3886200" indent="-228600" algn="l" rtl="0" eaLnBrk="1" fontAlgn="base" hangingPunct="1">
              <a:spcBef>
                <a:spcPct val="20000"/>
              </a:spcBef>
              <a:spcAft>
                <a:spcPct val="0"/>
              </a:spcAft>
              <a:buClr>
                <a:schemeClr val="tx1"/>
              </a:buClr>
              <a:buSzPct val="85000"/>
              <a:buChar char="•"/>
              <a:defRPr>
                <a:solidFill>
                  <a:schemeClr val="tx1"/>
                </a:solidFill>
                <a:latin typeface="+mn-lt"/>
              </a:defRPr>
            </a:lvl9pPr>
          </a:lstStyle>
          <a:p>
            <a:r>
              <a:rPr lang="en-US" b="0" kern="0" dirty="0">
                <a:solidFill>
                  <a:srgbClr val="717073"/>
                </a:solidFill>
              </a:rPr>
              <a:t>Draw another map to examine the relationships that may exist between two variables or compare results with another student who has mapped a different variable.</a:t>
            </a:r>
          </a:p>
          <a:p>
            <a:endParaRPr lang="en-US" b="0" kern="0" dirty="0">
              <a:solidFill>
                <a:srgbClr val="717073"/>
              </a:solidFill>
            </a:endParaRPr>
          </a:p>
          <a:p>
            <a:r>
              <a:rPr lang="en-US" b="0" kern="0" dirty="0">
                <a:solidFill>
                  <a:srgbClr val="717073"/>
                </a:solidFill>
              </a:rPr>
              <a:t>Possible pairs of variables to compare include:</a:t>
            </a:r>
          </a:p>
        </p:txBody>
      </p:sp>
    </p:spTree>
    <p:extLst>
      <p:ext uri="{BB962C8B-B14F-4D97-AF65-F5344CB8AC3E}">
        <p14:creationId xmlns:p14="http://schemas.microsoft.com/office/powerpoint/2010/main" val="4114658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Activity 3</a:t>
            </a:r>
          </a:p>
        </p:txBody>
      </p:sp>
      <p:sp>
        <p:nvSpPr>
          <p:cNvPr id="3" name="Rectangle 2"/>
          <p:cNvSpPr/>
          <p:nvPr/>
        </p:nvSpPr>
        <p:spPr>
          <a:xfrm>
            <a:off x="5029200" y="533400"/>
            <a:ext cx="4572000" cy="707886"/>
          </a:xfrm>
          <a:prstGeom prst="rect">
            <a:avLst/>
          </a:prstGeom>
        </p:spPr>
        <p:txBody>
          <a:bodyPr>
            <a:spAutoFit/>
          </a:bodyPr>
          <a:lstStyle/>
          <a:p>
            <a:r>
              <a:rPr lang="en-US" sz="2000" b="1" kern="0" dirty="0">
                <a:solidFill>
                  <a:srgbClr val="E96D1F"/>
                </a:solidFill>
              </a:rPr>
              <a:t>DRAW</a:t>
            </a:r>
          </a:p>
          <a:p>
            <a:r>
              <a:rPr lang="en-US" sz="2000" kern="0" dirty="0">
                <a:solidFill>
                  <a:srgbClr val="E96D1F"/>
                </a:solidFill>
              </a:rPr>
              <a:t>ANOTHER MAP</a:t>
            </a:r>
          </a:p>
        </p:txBody>
      </p:sp>
      <p:sp>
        <p:nvSpPr>
          <p:cNvPr id="4" name="Text Placeholder 3">
            <a:extLst>
              <a:ext uri="{FF2B5EF4-FFF2-40B4-BE49-F238E27FC236}">
                <a16:creationId xmlns:a16="http://schemas.microsoft.com/office/drawing/2014/main" id="{4DE6D520-40C2-467F-850B-38E6CB6345B7}"/>
              </a:ext>
            </a:extLst>
          </p:cNvPr>
          <p:cNvSpPr txBox="1">
            <a:spLocks/>
          </p:cNvSpPr>
          <p:nvPr/>
        </p:nvSpPr>
        <p:spPr bwMode="auto">
          <a:xfrm>
            <a:off x="911225" y="1447800"/>
            <a:ext cx="7318375"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265E9E"/>
              </a:buClr>
              <a:buSzPct val="75000"/>
              <a:buFont typeface="Wingdings" pitchFamily="2" charset="2"/>
              <a:buNone/>
              <a:defRPr sz="2800" b="1" baseline="0">
                <a:solidFill>
                  <a:srgbClr val="265E9E"/>
                </a:solidFill>
                <a:latin typeface="+mn-lt"/>
                <a:ea typeface="+mn-ea"/>
                <a:cs typeface="+mn-cs"/>
              </a:defRPr>
            </a:lvl1pPr>
            <a:lvl2pPr marL="742950" marR="0" indent="-285750" algn="l" defTabSz="914400" rtl="0" eaLnBrk="1" fontAlgn="base" latinLnBrk="0" hangingPunct="1">
              <a:lnSpc>
                <a:spcPct val="100000"/>
              </a:lnSpc>
              <a:spcBef>
                <a:spcPct val="20000"/>
              </a:spcBef>
              <a:spcAft>
                <a:spcPct val="0"/>
              </a:spcAft>
              <a:buClr>
                <a:srgbClr val="265E9E"/>
              </a:buClr>
              <a:buSzPct val="70000"/>
              <a:buFont typeface="Wingdings" pitchFamily="2" charset="2"/>
              <a:buChar char="n"/>
              <a:tabLst/>
              <a:defRPr sz="3200">
                <a:solidFill>
                  <a:srgbClr val="717073"/>
                </a:solidFill>
                <a:latin typeface="+mn-lt"/>
              </a:defRPr>
            </a:lvl2pPr>
            <a:lvl3pPr marL="1200150" indent="-285750" algn="l" rtl="0" eaLnBrk="1" fontAlgn="base" hangingPunct="1">
              <a:spcBef>
                <a:spcPct val="20000"/>
              </a:spcBef>
              <a:spcAft>
                <a:spcPct val="0"/>
              </a:spcAft>
              <a:buClr>
                <a:srgbClr val="265E9E"/>
              </a:buClr>
              <a:buFont typeface="Wingdings" panose="05000000000000000000" pitchFamily="2" charset="2"/>
              <a:buChar char="§"/>
              <a:defRPr sz="1800">
                <a:solidFill>
                  <a:srgbClr val="717073"/>
                </a:solidFill>
                <a:latin typeface="+mn-lt"/>
              </a:defRPr>
            </a:lvl3pPr>
            <a:lvl4pPr marL="1600200" indent="-228600" algn="l" rtl="0" eaLnBrk="1" fontAlgn="base" hangingPunct="1">
              <a:spcBef>
                <a:spcPct val="20000"/>
              </a:spcBef>
              <a:spcAft>
                <a:spcPct val="0"/>
              </a:spcAft>
              <a:buClr>
                <a:srgbClr val="265E9E"/>
              </a:buClr>
              <a:buChar char="•"/>
              <a:defRPr sz="1200">
                <a:solidFill>
                  <a:srgbClr val="717073"/>
                </a:solidFill>
                <a:latin typeface="+mn-lt"/>
              </a:defRPr>
            </a:lvl4pPr>
            <a:lvl5pPr marL="2057400" indent="-228600" algn="l" rtl="0" eaLnBrk="1" fontAlgn="base" hangingPunct="1">
              <a:spcBef>
                <a:spcPct val="20000"/>
              </a:spcBef>
              <a:spcAft>
                <a:spcPct val="0"/>
              </a:spcAft>
              <a:buClr>
                <a:srgbClr val="265E9E"/>
              </a:buClr>
              <a:buSzPct val="85000"/>
              <a:buChar char="•"/>
              <a:defRPr sz="2000">
                <a:solidFill>
                  <a:srgbClr val="717073"/>
                </a:solidFill>
                <a:latin typeface="+mn-lt"/>
              </a:defRPr>
            </a:lvl5pPr>
            <a:lvl6pPr marL="2514600" indent="-228600" algn="l" rtl="0" eaLnBrk="1" fontAlgn="base" hangingPunct="1">
              <a:spcBef>
                <a:spcPct val="20000"/>
              </a:spcBef>
              <a:spcAft>
                <a:spcPct val="0"/>
              </a:spcAft>
              <a:buClr>
                <a:schemeClr val="tx1"/>
              </a:buClr>
              <a:buSzPct val="85000"/>
              <a:buChar char="•"/>
              <a:defRPr>
                <a:solidFill>
                  <a:schemeClr val="tx1"/>
                </a:solidFill>
                <a:latin typeface="+mn-lt"/>
              </a:defRPr>
            </a:lvl6pPr>
            <a:lvl7pPr marL="2971800" indent="-228600" algn="l" rtl="0" eaLnBrk="1" fontAlgn="base" hangingPunct="1">
              <a:spcBef>
                <a:spcPct val="20000"/>
              </a:spcBef>
              <a:spcAft>
                <a:spcPct val="0"/>
              </a:spcAft>
              <a:buClr>
                <a:schemeClr val="tx1"/>
              </a:buClr>
              <a:buSzPct val="85000"/>
              <a:buChar char="•"/>
              <a:defRPr>
                <a:solidFill>
                  <a:schemeClr val="tx1"/>
                </a:solidFill>
                <a:latin typeface="+mn-lt"/>
              </a:defRPr>
            </a:lvl7pPr>
            <a:lvl8pPr marL="3429000" indent="-228600" algn="l" rtl="0" eaLnBrk="1" fontAlgn="base" hangingPunct="1">
              <a:spcBef>
                <a:spcPct val="20000"/>
              </a:spcBef>
              <a:spcAft>
                <a:spcPct val="0"/>
              </a:spcAft>
              <a:buClr>
                <a:schemeClr val="tx1"/>
              </a:buClr>
              <a:buSzPct val="85000"/>
              <a:buChar char="•"/>
              <a:defRPr>
                <a:solidFill>
                  <a:schemeClr val="tx1"/>
                </a:solidFill>
                <a:latin typeface="+mn-lt"/>
              </a:defRPr>
            </a:lvl8pPr>
            <a:lvl9pPr marL="3886200" indent="-228600" algn="l" rtl="0" eaLnBrk="1" fontAlgn="base" hangingPunct="1">
              <a:spcBef>
                <a:spcPct val="20000"/>
              </a:spcBef>
              <a:spcAft>
                <a:spcPct val="0"/>
              </a:spcAft>
              <a:buClr>
                <a:schemeClr val="tx1"/>
              </a:buClr>
              <a:buSzPct val="85000"/>
              <a:buChar char="•"/>
              <a:defRPr>
                <a:solidFill>
                  <a:schemeClr val="tx1"/>
                </a:solidFill>
                <a:latin typeface="+mn-lt"/>
              </a:defRPr>
            </a:lvl9pPr>
          </a:lstStyle>
          <a:p>
            <a:pPr marL="457200" indent="-457200">
              <a:buFont typeface="Wingdings" panose="05000000000000000000" pitchFamily="2" charset="2"/>
              <a:buChar char="§"/>
            </a:pPr>
            <a:r>
              <a:rPr lang="en-US" sz="2700" b="0" kern="0" dirty="0">
                <a:solidFill>
                  <a:srgbClr val="717073"/>
                </a:solidFill>
              </a:rPr>
              <a:t>Infant Mortality and Life Expectancy (Males or Females)</a:t>
            </a:r>
          </a:p>
          <a:p>
            <a:pPr marL="457200" indent="-457200">
              <a:buFont typeface="Wingdings" panose="05000000000000000000" pitchFamily="2" charset="2"/>
              <a:buChar char="§"/>
            </a:pPr>
            <a:endParaRPr lang="en-US" sz="2700" b="0" kern="0" dirty="0">
              <a:solidFill>
                <a:srgbClr val="717073"/>
              </a:solidFill>
            </a:endParaRPr>
          </a:p>
          <a:p>
            <a:pPr marL="457200" indent="-457200">
              <a:buFont typeface="Wingdings" panose="05000000000000000000" pitchFamily="2" charset="2"/>
              <a:buChar char="§"/>
            </a:pPr>
            <a:r>
              <a:rPr lang="en-US" sz="2700" b="0" kern="0" dirty="0">
                <a:solidFill>
                  <a:srgbClr val="717073"/>
                </a:solidFill>
              </a:rPr>
              <a:t>Infant Mortality and GNI per Capita PPP</a:t>
            </a:r>
          </a:p>
          <a:p>
            <a:pPr marL="457200" indent="-457200">
              <a:buFont typeface="Wingdings" panose="05000000000000000000" pitchFamily="2" charset="2"/>
              <a:buChar char="§"/>
            </a:pPr>
            <a:endParaRPr lang="en-US" sz="2700" b="0" kern="0" dirty="0">
              <a:solidFill>
                <a:srgbClr val="717073"/>
              </a:solidFill>
            </a:endParaRPr>
          </a:p>
          <a:p>
            <a:pPr marL="457200" indent="-457200">
              <a:buFont typeface="Wingdings" panose="05000000000000000000" pitchFamily="2" charset="2"/>
              <a:buChar char="§"/>
            </a:pPr>
            <a:r>
              <a:rPr lang="en-US" sz="2700" b="0" kern="0" dirty="0">
                <a:solidFill>
                  <a:srgbClr val="717073"/>
                </a:solidFill>
              </a:rPr>
              <a:t>Death Rate and Percent of Population Under Age 15</a:t>
            </a:r>
          </a:p>
          <a:p>
            <a:pPr marL="457200" indent="-457200">
              <a:buFont typeface="Wingdings" panose="05000000000000000000" pitchFamily="2" charset="2"/>
              <a:buChar char="§"/>
            </a:pPr>
            <a:endParaRPr lang="en-US" sz="2700" b="0" kern="0" dirty="0">
              <a:solidFill>
                <a:srgbClr val="717073"/>
              </a:solidFill>
            </a:endParaRPr>
          </a:p>
          <a:p>
            <a:pPr marL="457200" indent="-457200">
              <a:buFont typeface="Wingdings" panose="05000000000000000000" pitchFamily="2" charset="2"/>
              <a:buChar char="§"/>
            </a:pPr>
            <a:r>
              <a:rPr lang="en-US" sz="2700" b="0" kern="0" dirty="0">
                <a:solidFill>
                  <a:srgbClr val="717073"/>
                </a:solidFill>
              </a:rPr>
              <a:t>Birth Rate and Percent of Population Ages 65 and Older</a:t>
            </a:r>
          </a:p>
        </p:txBody>
      </p:sp>
    </p:spTree>
    <p:extLst>
      <p:ext uri="{BB962C8B-B14F-4D97-AF65-F5344CB8AC3E}">
        <p14:creationId xmlns:p14="http://schemas.microsoft.com/office/powerpoint/2010/main" val="4840913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Activity 3</a:t>
            </a:r>
          </a:p>
        </p:txBody>
      </p:sp>
      <p:sp>
        <p:nvSpPr>
          <p:cNvPr id="3" name="Rectangle 2"/>
          <p:cNvSpPr/>
          <p:nvPr/>
        </p:nvSpPr>
        <p:spPr>
          <a:xfrm>
            <a:off x="5029200" y="533400"/>
            <a:ext cx="4572000" cy="707886"/>
          </a:xfrm>
          <a:prstGeom prst="rect">
            <a:avLst/>
          </a:prstGeom>
        </p:spPr>
        <p:txBody>
          <a:bodyPr>
            <a:spAutoFit/>
          </a:bodyPr>
          <a:lstStyle/>
          <a:p>
            <a:r>
              <a:rPr lang="en-US" sz="2000" b="1" kern="0" dirty="0">
                <a:solidFill>
                  <a:srgbClr val="E96D1F"/>
                </a:solidFill>
              </a:rPr>
              <a:t>ENGAGE</a:t>
            </a:r>
          </a:p>
          <a:p>
            <a:r>
              <a:rPr lang="en-US" sz="2000" kern="0" dirty="0">
                <a:solidFill>
                  <a:srgbClr val="E96D1F"/>
                </a:solidFill>
              </a:rPr>
              <a:t>WITH THE DATA</a:t>
            </a:r>
          </a:p>
        </p:txBody>
      </p:sp>
      <p:sp>
        <p:nvSpPr>
          <p:cNvPr id="4" name="Text Placeholder 3">
            <a:extLst>
              <a:ext uri="{FF2B5EF4-FFF2-40B4-BE49-F238E27FC236}">
                <a16:creationId xmlns:a16="http://schemas.microsoft.com/office/drawing/2014/main" id="{4DE6D520-40C2-467F-850B-38E6CB6345B7}"/>
              </a:ext>
            </a:extLst>
          </p:cNvPr>
          <p:cNvSpPr txBox="1">
            <a:spLocks/>
          </p:cNvSpPr>
          <p:nvPr/>
        </p:nvSpPr>
        <p:spPr bwMode="auto">
          <a:xfrm>
            <a:off x="911225" y="1447800"/>
            <a:ext cx="7318375"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265E9E"/>
              </a:buClr>
              <a:buSzPct val="75000"/>
              <a:buFont typeface="Wingdings" pitchFamily="2" charset="2"/>
              <a:buNone/>
              <a:defRPr sz="2800" b="1" baseline="0">
                <a:solidFill>
                  <a:srgbClr val="265E9E"/>
                </a:solidFill>
                <a:latin typeface="+mn-lt"/>
                <a:ea typeface="+mn-ea"/>
                <a:cs typeface="+mn-cs"/>
              </a:defRPr>
            </a:lvl1pPr>
            <a:lvl2pPr marL="742950" marR="0" indent="-285750" algn="l" defTabSz="914400" rtl="0" eaLnBrk="1" fontAlgn="base" latinLnBrk="0" hangingPunct="1">
              <a:lnSpc>
                <a:spcPct val="100000"/>
              </a:lnSpc>
              <a:spcBef>
                <a:spcPct val="20000"/>
              </a:spcBef>
              <a:spcAft>
                <a:spcPct val="0"/>
              </a:spcAft>
              <a:buClr>
                <a:srgbClr val="265E9E"/>
              </a:buClr>
              <a:buSzPct val="70000"/>
              <a:buFont typeface="Wingdings" pitchFamily="2" charset="2"/>
              <a:buChar char="n"/>
              <a:tabLst/>
              <a:defRPr sz="3200">
                <a:solidFill>
                  <a:srgbClr val="717073"/>
                </a:solidFill>
                <a:latin typeface="+mn-lt"/>
              </a:defRPr>
            </a:lvl2pPr>
            <a:lvl3pPr marL="1200150" indent="-285750" algn="l" rtl="0" eaLnBrk="1" fontAlgn="base" hangingPunct="1">
              <a:spcBef>
                <a:spcPct val="20000"/>
              </a:spcBef>
              <a:spcAft>
                <a:spcPct val="0"/>
              </a:spcAft>
              <a:buClr>
                <a:srgbClr val="265E9E"/>
              </a:buClr>
              <a:buFont typeface="Wingdings" panose="05000000000000000000" pitchFamily="2" charset="2"/>
              <a:buChar char="§"/>
              <a:defRPr sz="1800">
                <a:solidFill>
                  <a:srgbClr val="717073"/>
                </a:solidFill>
                <a:latin typeface="+mn-lt"/>
              </a:defRPr>
            </a:lvl3pPr>
            <a:lvl4pPr marL="1600200" indent="-228600" algn="l" rtl="0" eaLnBrk="1" fontAlgn="base" hangingPunct="1">
              <a:spcBef>
                <a:spcPct val="20000"/>
              </a:spcBef>
              <a:spcAft>
                <a:spcPct val="0"/>
              </a:spcAft>
              <a:buClr>
                <a:srgbClr val="265E9E"/>
              </a:buClr>
              <a:buChar char="•"/>
              <a:defRPr sz="1200">
                <a:solidFill>
                  <a:srgbClr val="717073"/>
                </a:solidFill>
                <a:latin typeface="+mn-lt"/>
              </a:defRPr>
            </a:lvl4pPr>
            <a:lvl5pPr marL="2057400" indent="-228600" algn="l" rtl="0" eaLnBrk="1" fontAlgn="base" hangingPunct="1">
              <a:spcBef>
                <a:spcPct val="20000"/>
              </a:spcBef>
              <a:spcAft>
                <a:spcPct val="0"/>
              </a:spcAft>
              <a:buClr>
                <a:srgbClr val="265E9E"/>
              </a:buClr>
              <a:buSzPct val="85000"/>
              <a:buChar char="•"/>
              <a:defRPr sz="2000">
                <a:solidFill>
                  <a:srgbClr val="717073"/>
                </a:solidFill>
                <a:latin typeface="+mn-lt"/>
              </a:defRPr>
            </a:lvl5pPr>
            <a:lvl6pPr marL="2514600" indent="-228600" algn="l" rtl="0" eaLnBrk="1" fontAlgn="base" hangingPunct="1">
              <a:spcBef>
                <a:spcPct val="20000"/>
              </a:spcBef>
              <a:spcAft>
                <a:spcPct val="0"/>
              </a:spcAft>
              <a:buClr>
                <a:schemeClr val="tx1"/>
              </a:buClr>
              <a:buSzPct val="85000"/>
              <a:buChar char="•"/>
              <a:defRPr>
                <a:solidFill>
                  <a:schemeClr val="tx1"/>
                </a:solidFill>
                <a:latin typeface="+mn-lt"/>
              </a:defRPr>
            </a:lvl6pPr>
            <a:lvl7pPr marL="2971800" indent="-228600" algn="l" rtl="0" eaLnBrk="1" fontAlgn="base" hangingPunct="1">
              <a:spcBef>
                <a:spcPct val="20000"/>
              </a:spcBef>
              <a:spcAft>
                <a:spcPct val="0"/>
              </a:spcAft>
              <a:buClr>
                <a:schemeClr val="tx1"/>
              </a:buClr>
              <a:buSzPct val="85000"/>
              <a:buChar char="•"/>
              <a:defRPr>
                <a:solidFill>
                  <a:schemeClr val="tx1"/>
                </a:solidFill>
                <a:latin typeface="+mn-lt"/>
              </a:defRPr>
            </a:lvl7pPr>
            <a:lvl8pPr marL="3429000" indent="-228600" algn="l" rtl="0" eaLnBrk="1" fontAlgn="base" hangingPunct="1">
              <a:spcBef>
                <a:spcPct val="20000"/>
              </a:spcBef>
              <a:spcAft>
                <a:spcPct val="0"/>
              </a:spcAft>
              <a:buClr>
                <a:schemeClr val="tx1"/>
              </a:buClr>
              <a:buSzPct val="85000"/>
              <a:buChar char="•"/>
              <a:defRPr>
                <a:solidFill>
                  <a:schemeClr val="tx1"/>
                </a:solidFill>
                <a:latin typeface="+mn-lt"/>
              </a:defRPr>
            </a:lvl8pPr>
            <a:lvl9pPr marL="3886200" indent="-228600" algn="l" rtl="0" eaLnBrk="1" fontAlgn="base" hangingPunct="1">
              <a:spcBef>
                <a:spcPct val="20000"/>
              </a:spcBef>
              <a:spcAft>
                <a:spcPct val="0"/>
              </a:spcAft>
              <a:buClr>
                <a:schemeClr val="tx1"/>
              </a:buClr>
              <a:buSzPct val="85000"/>
              <a:buChar char="•"/>
              <a:defRPr>
                <a:solidFill>
                  <a:schemeClr val="tx1"/>
                </a:solidFill>
                <a:latin typeface="+mn-lt"/>
              </a:defRPr>
            </a:lvl9pPr>
          </a:lstStyle>
          <a:p>
            <a:pPr marL="457200" indent="-457200">
              <a:buFont typeface="Wingdings" panose="05000000000000000000" pitchFamily="2" charset="2"/>
              <a:buChar char="§"/>
            </a:pPr>
            <a:r>
              <a:rPr lang="en-US" sz="2700" b="0" kern="0" dirty="0">
                <a:solidFill>
                  <a:srgbClr val="717073"/>
                </a:solidFill>
              </a:rPr>
              <a:t>Does there appear to be a relationship between the two variables mapped?</a:t>
            </a:r>
          </a:p>
          <a:p>
            <a:pPr marL="457200" indent="-457200">
              <a:buFont typeface="Wingdings" panose="05000000000000000000" pitchFamily="2" charset="2"/>
              <a:buChar char="§"/>
            </a:pPr>
            <a:endParaRPr lang="en-US" sz="2700" b="0" kern="0" dirty="0">
              <a:solidFill>
                <a:srgbClr val="717073"/>
              </a:solidFill>
            </a:endParaRPr>
          </a:p>
          <a:p>
            <a:pPr marL="457200" lvl="1" indent="0">
              <a:buNone/>
            </a:pPr>
            <a:r>
              <a:rPr lang="en-US" sz="2700" b="0" kern="0" dirty="0">
                <a:solidFill>
                  <a:srgbClr val="717073"/>
                </a:solidFill>
              </a:rPr>
              <a:t>If so, is the relationship </a:t>
            </a:r>
            <a:r>
              <a:rPr lang="en-US" sz="2700" b="1" kern="0" dirty="0">
                <a:solidFill>
                  <a:srgbClr val="717073"/>
                </a:solidFill>
              </a:rPr>
              <a:t>positive</a:t>
            </a:r>
            <a:r>
              <a:rPr lang="en-US" sz="2700" b="0" kern="0" dirty="0">
                <a:solidFill>
                  <a:srgbClr val="717073"/>
                </a:solidFill>
              </a:rPr>
              <a:t> or </a:t>
            </a:r>
            <a:r>
              <a:rPr lang="en-US" sz="2700" b="1" kern="0" dirty="0">
                <a:solidFill>
                  <a:srgbClr val="717073"/>
                </a:solidFill>
              </a:rPr>
              <a:t>negative</a:t>
            </a:r>
            <a:r>
              <a:rPr lang="en-US" sz="2700" b="0" kern="0" dirty="0">
                <a:solidFill>
                  <a:srgbClr val="717073"/>
                </a:solidFill>
              </a:rPr>
              <a:t>? For example, are the countries with the highest rates of one variable the same countries with the highest rates of the other variable? If yes, the relationship is positive. If not, the relationship is negative.</a:t>
            </a:r>
          </a:p>
        </p:txBody>
      </p:sp>
    </p:spTree>
    <p:extLst>
      <p:ext uri="{BB962C8B-B14F-4D97-AF65-F5344CB8AC3E}">
        <p14:creationId xmlns:p14="http://schemas.microsoft.com/office/powerpoint/2010/main" val="31316924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Activity 3</a:t>
            </a:r>
          </a:p>
        </p:txBody>
      </p:sp>
      <p:sp>
        <p:nvSpPr>
          <p:cNvPr id="3" name="Rectangle 2"/>
          <p:cNvSpPr/>
          <p:nvPr/>
        </p:nvSpPr>
        <p:spPr>
          <a:xfrm>
            <a:off x="5029200" y="533400"/>
            <a:ext cx="4572000" cy="707886"/>
          </a:xfrm>
          <a:prstGeom prst="rect">
            <a:avLst/>
          </a:prstGeom>
        </p:spPr>
        <p:txBody>
          <a:bodyPr>
            <a:spAutoFit/>
          </a:bodyPr>
          <a:lstStyle/>
          <a:p>
            <a:r>
              <a:rPr lang="en-US" sz="2000" b="1" kern="0" dirty="0">
                <a:solidFill>
                  <a:srgbClr val="E96D1F"/>
                </a:solidFill>
              </a:rPr>
              <a:t>ENGAGE</a:t>
            </a:r>
          </a:p>
          <a:p>
            <a:r>
              <a:rPr lang="en-US" sz="2000" kern="0" dirty="0">
                <a:solidFill>
                  <a:srgbClr val="E96D1F"/>
                </a:solidFill>
              </a:rPr>
              <a:t>WITH THE DATA</a:t>
            </a:r>
          </a:p>
        </p:txBody>
      </p:sp>
      <p:sp>
        <p:nvSpPr>
          <p:cNvPr id="4" name="Text Placeholder 3">
            <a:extLst>
              <a:ext uri="{FF2B5EF4-FFF2-40B4-BE49-F238E27FC236}">
                <a16:creationId xmlns:a16="http://schemas.microsoft.com/office/drawing/2014/main" id="{4DE6D520-40C2-467F-850B-38E6CB6345B7}"/>
              </a:ext>
            </a:extLst>
          </p:cNvPr>
          <p:cNvSpPr txBox="1">
            <a:spLocks/>
          </p:cNvSpPr>
          <p:nvPr/>
        </p:nvSpPr>
        <p:spPr bwMode="auto">
          <a:xfrm>
            <a:off x="911225" y="1447800"/>
            <a:ext cx="7318375"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265E9E"/>
              </a:buClr>
              <a:buSzPct val="75000"/>
              <a:buFont typeface="Wingdings" pitchFamily="2" charset="2"/>
              <a:buNone/>
              <a:defRPr sz="2800" b="1" baseline="0">
                <a:solidFill>
                  <a:srgbClr val="265E9E"/>
                </a:solidFill>
                <a:latin typeface="+mn-lt"/>
                <a:ea typeface="+mn-ea"/>
                <a:cs typeface="+mn-cs"/>
              </a:defRPr>
            </a:lvl1pPr>
            <a:lvl2pPr marL="742950" marR="0" indent="-285750" algn="l" defTabSz="914400" rtl="0" eaLnBrk="1" fontAlgn="base" latinLnBrk="0" hangingPunct="1">
              <a:lnSpc>
                <a:spcPct val="100000"/>
              </a:lnSpc>
              <a:spcBef>
                <a:spcPct val="20000"/>
              </a:spcBef>
              <a:spcAft>
                <a:spcPct val="0"/>
              </a:spcAft>
              <a:buClr>
                <a:srgbClr val="265E9E"/>
              </a:buClr>
              <a:buSzPct val="70000"/>
              <a:buFont typeface="Wingdings" pitchFamily="2" charset="2"/>
              <a:buChar char="n"/>
              <a:tabLst/>
              <a:defRPr sz="3200">
                <a:solidFill>
                  <a:srgbClr val="717073"/>
                </a:solidFill>
                <a:latin typeface="+mn-lt"/>
              </a:defRPr>
            </a:lvl2pPr>
            <a:lvl3pPr marL="1200150" indent="-285750" algn="l" rtl="0" eaLnBrk="1" fontAlgn="base" hangingPunct="1">
              <a:spcBef>
                <a:spcPct val="20000"/>
              </a:spcBef>
              <a:spcAft>
                <a:spcPct val="0"/>
              </a:spcAft>
              <a:buClr>
                <a:srgbClr val="265E9E"/>
              </a:buClr>
              <a:buFont typeface="Wingdings" panose="05000000000000000000" pitchFamily="2" charset="2"/>
              <a:buChar char="§"/>
              <a:defRPr sz="1800">
                <a:solidFill>
                  <a:srgbClr val="717073"/>
                </a:solidFill>
                <a:latin typeface="+mn-lt"/>
              </a:defRPr>
            </a:lvl3pPr>
            <a:lvl4pPr marL="1600200" indent="-228600" algn="l" rtl="0" eaLnBrk="1" fontAlgn="base" hangingPunct="1">
              <a:spcBef>
                <a:spcPct val="20000"/>
              </a:spcBef>
              <a:spcAft>
                <a:spcPct val="0"/>
              </a:spcAft>
              <a:buClr>
                <a:srgbClr val="265E9E"/>
              </a:buClr>
              <a:buChar char="•"/>
              <a:defRPr sz="1200">
                <a:solidFill>
                  <a:srgbClr val="717073"/>
                </a:solidFill>
                <a:latin typeface="+mn-lt"/>
              </a:defRPr>
            </a:lvl4pPr>
            <a:lvl5pPr marL="2057400" indent="-228600" algn="l" rtl="0" eaLnBrk="1" fontAlgn="base" hangingPunct="1">
              <a:spcBef>
                <a:spcPct val="20000"/>
              </a:spcBef>
              <a:spcAft>
                <a:spcPct val="0"/>
              </a:spcAft>
              <a:buClr>
                <a:srgbClr val="265E9E"/>
              </a:buClr>
              <a:buSzPct val="85000"/>
              <a:buChar char="•"/>
              <a:defRPr sz="2000">
                <a:solidFill>
                  <a:srgbClr val="717073"/>
                </a:solidFill>
                <a:latin typeface="+mn-lt"/>
              </a:defRPr>
            </a:lvl5pPr>
            <a:lvl6pPr marL="2514600" indent="-228600" algn="l" rtl="0" eaLnBrk="1" fontAlgn="base" hangingPunct="1">
              <a:spcBef>
                <a:spcPct val="20000"/>
              </a:spcBef>
              <a:spcAft>
                <a:spcPct val="0"/>
              </a:spcAft>
              <a:buClr>
                <a:schemeClr val="tx1"/>
              </a:buClr>
              <a:buSzPct val="85000"/>
              <a:buChar char="•"/>
              <a:defRPr>
                <a:solidFill>
                  <a:schemeClr val="tx1"/>
                </a:solidFill>
                <a:latin typeface="+mn-lt"/>
              </a:defRPr>
            </a:lvl6pPr>
            <a:lvl7pPr marL="2971800" indent="-228600" algn="l" rtl="0" eaLnBrk="1" fontAlgn="base" hangingPunct="1">
              <a:spcBef>
                <a:spcPct val="20000"/>
              </a:spcBef>
              <a:spcAft>
                <a:spcPct val="0"/>
              </a:spcAft>
              <a:buClr>
                <a:schemeClr val="tx1"/>
              </a:buClr>
              <a:buSzPct val="85000"/>
              <a:buChar char="•"/>
              <a:defRPr>
                <a:solidFill>
                  <a:schemeClr val="tx1"/>
                </a:solidFill>
                <a:latin typeface="+mn-lt"/>
              </a:defRPr>
            </a:lvl7pPr>
            <a:lvl8pPr marL="3429000" indent="-228600" algn="l" rtl="0" eaLnBrk="1" fontAlgn="base" hangingPunct="1">
              <a:spcBef>
                <a:spcPct val="20000"/>
              </a:spcBef>
              <a:spcAft>
                <a:spcPct val="0"/>
              </a:spcAft>
              <a:buClr>
                <a:schemeClr val="tx1"/>
              </a:buClr>
              <a:buSzPct val="85000"/>
              <a:buChar char="•"/>
              <a:defRPr>
                <a:solidFill>
                  <a:schemeClr val="tx1"/>
                </a:solidFill>
                <a:latin typeface="+mn-lt"/>
              </a:defRPr>
            </a:lvl8pPr>
            <a:lvl9pPr marL="3886200" indent="-228600" algn="l" rtl="0" eaLnBrk="1" fontAlgn="base" hangingPunct="1">
              <a:spcBef>
                <a:spcPct val="20000"/>
              </a:spcBef>
              <a:spcAft>
                <a:spcPct val="0"/>
              </a:spcAft>
              <a:buClr>
                <a:schemeClr val="tx1"/>
              </a:buClr>
              <a:buSzPct val="85000"/>
              <a:buChar char="•"/>
              <a:defRPr>
                <a:solidFill>
                  <a:schemeClr val="tx1"/>
                </a:solidFill>
                <a:latin typeface="+mn-lt"/>
              </a:defRPr>
            </a:lvl9pPr>
          </a:lstStyle>
          <a:p>
            <a:pPr marL="457200" indent="-457200">
              <a:buFont typeface="Wingdings" panose="05000000000000000000" pitchFamily="2" charset="2"/>
              <a:buChar char="§"/>
            </a:pPr>
            <a:r>
              <a:rPr lang="en-US" b="0" kern="0" dirty="0">
                <a:solidFill>
                  <a:srgbClr val="717073"/>
                </a:solidFill>
              </a:rPr>
              <a:t>Discuss whether the factors that contribute to the patterns in one variable affect the patterns in another variable</a:t>
            </a:r>
            <a:r>
              <a:rPr lang="en-US" sz="2800" b="0" kern="0" dirty="0">
                <a:solidFill>
                  <a:srgbClr val="717073"/>
                </a:solidFill>
              </a:rPr>
              <a:t>.</a:t>
            </a:r>
          </a:p>
        </p:txBody>
      </p:sp>
    </p:spTree>
    <p:extLst>
      <p:ext uri="{BB962C8B-B14F-4D97-AF65-F5344CB8AC3E}">
        <p14:creationId xmlns:p14="http://schemas.microsoft.com/office/powerpoint/2010/main" val="1569088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a:xfrm>
            <a:off x="838200" y="2667000"/>
            <a:ext cx="7552848" cy="879212"/>
          </a:xfrm>
        </p:spPr>
        <p:txBody>
          <a:bodyPr/>
          <a:lstStyle/>
          <a:p>
            <a:r>
              <a:rPr lang="en-US" sz="3800" dirty="0">
                <a:hlinkClick r:id="rId2">
                  <a:extLst>
                    <a:ext uri="{A12FA001-AC4F-418D-AE19-62706E023703}">
                      <ahyp:hlinkClr xmlns:ahyp="http://schemas.microsoft.com/office/drawing/2018/hyperlinkcolor" val="tx"/>
                    </a:ext>
                  </a:extLst>
                </a:hlinkClick>
              </a:rPr>
              <a:t>www.prb.org/worldpopdata/</a:t>
            </a:r>
            <a:endParaRPr lang="en-US" sz="3800" dirty="0"/>
          </a:p>
        </p:txBody>
      </p:sp>
      <p:sp>
        <p:nvSpPr>
          <p:cNvPr id="4" name="Text Placeholder 3"/>
          <p:cNvSpPr>
            <a:spLocks noGrp="1"/>
          </p:cNvSpPr>
          <p:nvPr>
            <p:ph type="body" sz="quarter" idx="11"/>
          </p:nvPr>
        </p:nvSpPr>
        <p:spPr/>
        <p:txBody>
          <a:bodyPr/>
          <a:lstStyle/>
          <a:p>
            <a:r>
              <a:rPr lang="en-US" dirty="0"/>
              <a:t>Communications@prb.org</a:t>
            </a:r>
          </a:p>
        </p:txBody>
      </p:sp>
    </p:spTree>
    <p:extLst>
      <p:ext uri="{BB962C8B-B14F-4D97-AF65-F5344CB8AC3E}">
        <p14:creationId xmlns:p14="http://schemas.microsoft.com/office/powerpoint/2010/main" val="3537111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1470" y="533400"/>
            <a:ext cx="7318129" cy="685800"/>
          </a:xfrm>
        </p:spPr>
        <p:txBody>
          <a:bodyPr/>
          <a:lstStyle/>
          <a:p>
            <a:r>
              <a:rPr lang="en-US" sz="3200" dirty="0"/>
              <a:t>Activity 1</a:t>
            </a:r>
            <a:endParaRPr lang="en-US" sz="3200" dirty="0">
              <a:solidFill>
                <a:srgbClr val="0087D2"/>
              </a:solidFill>
            </a:endParaRPr>
          </a:p>
        </p:txBody>
      </p:sp>
      <p:sp>
        <p:nvSpPr>
          <p:cNvPr id="4" name="Text Placeholder 3"/>
          <p:cNvSpPr>
            <a:spLocks noGrp="1"/>
          </p:cNvSpPr>
          <p:nvPr>
            <p:ph type="body" sz="quarter" idx="10"/>
          </p:nvPr>
        </p:nvSpPr>
        <p:spPr>
          <a:xfrm>
            <a:off x="911225" y="1447800"/>
            <a:ext cx="7318375" cy="4724400"/>
          </a:xfrm>
        </p:spPr>
        <p:txBody>
          <a:bodyPr/>
          <a:lstStyle/>
          <a:p>
            <a:pPr marL="0" indent="0">
              <a:buNone/>
            </a:pPr>
            <a:r>
              <a:rPr lang="en-US" dirty="0"/>
              <a:t>Find the answers to the following questions using the World Population Data Sheet:</a:t>
            </a:r>
          </a:p>
          <a:p>
            <a:pPr marL="0" indent="0">
              <a:buNone/>
            </a:pPr>
            <a:endParaRPr lang="en-US" dirty="0"/>
          </a:p>
          <a:p>
            <a:pPr marL="0" indent="0">
              <a:buNone/>
            </a:pPr>
            <a:r>
              <a:rPr lang="en-US" dirty="0">
                <a:solidFill>
                  <a:srgbClr val="0070C0"/>
                </a:solidFill>
              </a:rPr>
              <a:t>1. </a:t>
            </a:r>
            <a:r>
              <a:rPr lang="en-US" dirty="0"/>
              <a:t>What is the population of the world?</a:t>
            </a:r>
          </a:p>
          <a:p>
            <a:pPr marL="0" indent="0">
              <a:buNone/>
            </a:pPr>
            <a:endParaRPr lang="en-US" dirty="0"/>
          </a:p>
          <a:p>
            <a:pPr marL="0" indent="0">
              <a:buNone/>
            </a:pPr>
            <a:r>
              <a:rPr lang="en-US" dirty="0">
                <a:solidFill>
                  <a:srgbClr val="0070C0"/>
                </a:solidFill>
              </a:rPr>
              <a:t>2. </a:t>
            </a:r>
            <a:r>
              <a:rPr lang="en-US" dirty="0"/>
              <a:t>Rank the 10 countries with the largest population, from largest to smallest.</a:t>
            </a:r>
          </a:p>
        </p:txBody>
      </p:sp>
    </p:spTree>
    <p:extLst>
      <p:ext uri="{BB962C8B-B14F-4D97-AF65-F5344CB8AC3E}">
        <p14:creationId xmlns:p14="http://schemas.microsoft.com/office/powerpoint/2010/main" val="1819434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1470" y="533400"/>
            <a:ext cx="7318129" cy="685800"/>
          </a:xfrm>
        </p:spPr>
        <p:txBody>
          <a:bodyPr/>
          <a:lstStyle/>
          <a:p>
            <a:r>
              <a:rPr lang="en-US" sz="3200" dirty="0"/>
              <a:t>Activity 1</a:t>
            </a:r>
            <a:endParaRPr lang="en-US" sz="3200" dirty="0">
              <a:solidFill>
                <a:srgbClr val="0087D2"/>
              </a:solidFill>
            </a:endParaRPr>
          </a:p>
        </p:txBody>
      </p:sp>
      <p:sp>
        <p:nvSpPr>
          <p:cNvPr id="4" name="Text Placeholder 3"/>
          <p:cNvSpPr>
            <a:spLocks noGrp="1"/>
          </p:cNvSpPr>
          <p:nvPr>
            <p:ph type="body" sz="quarter" idx="10"/>
          </p:nvPr>
        </p:nvSpPr>
        <p:spPr>
          <a:xfrm>
            <a:off x="911225" y="1447800"/>
            <a:ext cx="7318375" cy="4724400"/>
          </a:xfrm>
        </p:spPr>
        <p:txBody>
          <a:bodyPr/>
          <a:lstStyle/>
          <a:p>
            <a:pPr marL="0" indent="0">
              <a:buNone/>
            </a:pPr>
            <a:r>
              <a:rPr lang="en-US" dirty="0">
                <a:solidFill>
                  <a:srgbClr val="0070C0"/>
                </a:solidFill>
              </a:rPr>
              <a:t>3. </a:t>
            </a:r>
            <a:r>
              <a:rPr lang="en-US" dirty="0"/>
              <a:t>Rates are often used instead of absolute numbers to tell how frequently a population or demographic event occurs. Rates show how common an event is (often expressed as per 1,000 people). </a:t>
            </a:r>
          </a:p>
          <a:p>
            <a:pPr marL="0" indent="0">
              <a:buNone/>
            </a:pPr>
            <a:endParaRPr lang="en-US" dirty="0"/>
          </a:p>
          <a:p>
            <a:pPr marL="0" indent="0">
              <a:buNone/>
            </a:pPr>
            <a:r>
              <a:rPr lang="en-US" dirty="0"/>
              <a:t>List the type of information on the World Population Data Sheet reported by rate.</a:t>
            </a:r>
          </a:p>
        </p:txBody>
      </p:sp>
    </p:spTree>
    <p:extLst>
      <p:ext uri="{BB962C8B-B14F-4D97-AF65-F5344CB8AC3E}">
        <p14:creationId xmlns:p14="http://schemas.microsoft.com/office/powerpoint/2010/main" val="3478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1470" y="533400"/>
            <a:ext cx="7318129" cy="685800"/>
          </a:xfrm>
        </p:spPr>
        <p:txBody>
          <a:bodyPr/>
          <a:lstStyle/>
          <a:p>
            <a:r>
              <a:rPr lang="en-US" sz="3200" dirty="0"/>
              <a:t>Activity 1</a:t>
            </a:r>
            <a:endParaRPr lang="en-US" sz="3200" dirty="0">
              <a:solidFill>
                <a:srgbClr val="0087D2"/>
              </a:solidFill>
            </a:endParaRPr>
          </a:p>
        </p:txBody>
      </p:sp>
      <p:sp>
        <p:nvSpPr>
          <p:cNvPr id="4" name="Text Placeholder 3"/>
          <p:cNvSpPr>
            <a:spLocks noGrp="1"/>
          </p:cNvSpPr>
          <p:nvPr>
            <p:ph type="body" sz="quarter" idx="10"/>
          </p:nvPr>
        </p:nvSpPr>
        <p:spPr>
          <a:xfrm>
            <a:off x="911225" y="1447800"/>
            <a:ext cx="7318375" cy="4724400"/>
          </a:xfrm>
        </p:spPr>
        <p:txBody>
          <a:bodyPr/>
          <a:lstStyle/>
          <a:p>
            <a:pPr marL="0" indent="0">
              <a:buNone/>
            </a:pPr>
            <a:r>
              <a:rPr lang="en-US" dirty="0">
                <a:solidFill>
                  <a:srgbClr val="0070C0"/>
                </a:solidFill>
              </a:rPr>
              <a:t>4. </a:t>
            </a:r>
            <a:r>
              <a:rPr lang="en-US" dirty="0"/>
              <a:t>The death rate is the annual number of deaths per 1,000 population. </a:t>
            </a:r>
          </a:p>
          <a:p>
            <a:pPr marL="0" indent="0">
              <a:buNone/>
            </a:pPr>
            <a:endParaRPr lang="en-US" dirty="0"/>
          </a:p>
          <a:p>
            <a:pPr marL="0" indent="0">
              <a:buNone/>
            </a:pPr>
            <a:r>
              <a:rPr lang="en-US" dirty="0"/>
              <a:t>Which country (or countries) has the highest death rate? Which country (or countries) has the lowest death rate, and what is that rate?</a:t>
            </a:r>
          </a:p>
        </p:txBody>
      </p:sp>
    </p:spTree>
    <p:extLst>
      <p:ext uri="{BB962C8B-B14F-4D97-AF65-F5344CB8AC3E}">
        <p14:creationId xmlns:p14="http://schemas.microsoft.com/office/powerpoint/2010/main" val="2615292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1470" y="533400"/>
            <a:ext cx="7318129" cy="685800"/>
          </a:xfrm>
        </p:spPr>
        <p:txBody>
          <a:bodyPr/>
          <a:lstStyle/>
          <a:p>
            <a:r>
              <a:rPr lang="en-US" sz="3200" dirty="0"/>
              <a:t>Activity 1</a:t>
            </a:r>
            <a:endParaRPr lang="en-US" sz="3200" dirty="0">
              <a:solidFill>
                <a:srgbClr val="0087D2"/>
              </a:solidFill>
            </a:endParaRPr>
          </a:p>
        </p:txBody>
      </p:sp>
      <p:sp>
        <p:nvSpPr>
          <p:cNvPr id="4" name="Text Placeholder 3"/>
          <p:cNvSpPr>
            <a:spLocks noGrp="1"/>
          </p:cNvSpPr>
          <p:nvPr>
            <p:ph type="body" sz="quarter" idx="10"/>
          </p:nvPr>
        </p:nvSpPr>
        <p:spPr>
          <a:xfrm>
            <a:off x="911225" y="1447800"/>
            <a:ext cx="7318375" cy="4724400"/>
          </a:xfrm>
        </p:spPr>
        <p:txBody>
          <a:bodyPr/>
          <a:lstStyle/>
          <a:p>
            <a:pPr marL="0" indent="0">
              <a:buNone/>
            </a:pPr>
            <a:r>
              <a:rPr lang="en-US" dirty="0">
                <a:solidFill>
                  <a:srgbClr val="0070C0"/>
                </a:solidFill>
              </a:rPr>
              <a:t>5. </a:t>
            </a:r>
            <a:r>
              <a:rPr lang="en-US" dirty="0"/>
              <a:t>The infant mortality rate measures the number of deaths each year to infants under one year of age per 1,000 live births. </a:t>
            </a:r>
          </a:p>
          <a:p>
            <a:pPr marL="0" indent="0">
              <a:buNone/>
            </a:pPr>
            <a:endParaRPr lang="en-US" dirty="0"/>
          </a:p>
          <a:p>
            <a:pPr marL="0" indent="0">
              <a:buNone/>
            </a:pPr>
            <a:r>
              <a:rPr lang="en-US" dirty="0"/>
              <a:t>Which country (or countries) has the highest infant mortality rate and what is it? Which country (or countries) has the lowest rate and what is it?</a:t>
            </a:r>
          </a:p>
        </p:txBody>
      </p:sp>
    </p:spTree>
    <p:extLst>
      <p:ext uri="{BB962C8B-B14F-4D97-AF65-F5344CB8AC3E}">
        <p14:creationId xmlns:p14="http://schemas.microsoft.com/office/powerpoint/2010/main" val="3776693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1470" y="533400"/>
            <a:ext cx="7318129" cy="685800"/>
          </a:xfrm>
        </p:spPr>
        <p:txBody>
          <a:bodyPr/>
          <a:lstStyle/>
          <a:p>
            <a:r>
              <a:rPr lang="en-US" sz="3200" dirty="0"/>
              <a:t>Activity 1</a:t>
            </a:r>
            <a:endParaRPr lang="en-US" sz="3200" dirty="0">
              <a:solidFill>
                <a:srgbClr val="0087D2"/>
              </a:solidFill>
            </a:endParaRPr>
          </a:p>
        </p:txBody>
      </p:sp>
      <p:sp>
        <p:nvSpPr>
          <p:cNvPr id="4" name="Text Placeholder 3"/>
          <p:cNvSpPr>
            <a:spLocks noGrp="1"/>
          </p:cNvSpPr>
          <p:nvPr>
            <p:ph type="body" sz="quarter" idx="10"/>
          </p:nvPr>
        </p:nvSpPr>
        <p:spPr>
          <a:xfrm>
            <a:off x="911225" y="1447800"/>
            <a:ext cx="7318375" cy="4724400"/>
          </a:xfrm>
        </p:spPr>
        <p:txBody>
          <a:bodyPr/>
          <a:lstStyle/>
          <a:p>
            <a:pPr marL="0" indent="0">
              <a:buNone/>
            </a:pPr>
            <a:r>
              <a:rPr lang="en-US" dirty="0">
                <a:solidFill>
                  <a:srgbClr val="0070C0"/>
                </a:solidFill>
              </a:rPr>
              <a:t>6. </a:t>
            </a:r>
            <a:r>
              <a:rPr lang="en-US" dirty="0"/>
              <a:t>The total fertility rate (TFR) is the average number of children women would have if they maintained the current level of childbearing throughout their reproductive years.</a:t>
            </a:r>
          </a:p>
          <a:p>
            <a:pPr marL="0" indent="0">
              <a:buNone/>
            </a:pPr>
            <a:endParaRPr lang="en-US" dirty="0"/>
          </a:p>
          <a:p>
            <a:pPr marL="0" indent="0">
              <a:buNone/>
            </a:pPr>
            <a:r>
              <a:rPr lang="en-US" dirty="0"/>
              <a:t>Which country (or countries) has the highest TFR and what is it? Which country (or countries) has the lowest TFR? What is it?</a:t>
            </a:r>
          </a:p>
        </p:txBody>
      </p:sp>
    </p:spTree>
    <p:extLst>
      <p:ext uri="{BB962C8B-B14F-4D97-AF65-F5344CB8AC3E}">
        <p14:creationId xmlns:p14="http://schemas.microsoft.com/office/powerpoint/2010/main" val="2480033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1470" y="533400"/>
            <a:ext cx="7318129" cy="685800"/>
          </a:xfrm>
        </p:spPr>
        <p:txBody>
          <a:bodyPr/>
          <a:lstStyle/>
          <a:p>
            <a:r>
              <a:rPr lang="en-US" sz="3200" dirty="0"/>
              <a:t>Activity 1</a:t>
            </a:r>
            <a:endParaRPr lang="en-US" sz="3200" dirty="0">
              <a:solidFill>
                <a:srgbClr val="0087D2"/>
              </a:solidFill>
            </a:endParaRPr>
          </a:p>
        </p:txBody>
      </p:sp>
      <p:sp>
        <p:nvSpPr>
          <p:cNvPr id="4" name="Text Placeholder 3"/>
          <p:cNvSpPr>
            <a:spLocks noGrp="1"/>
          </p:cNvSpPr>
          <p:nvPr>
            <p:ph type="body" sz="quarter" idx="10"/>
          </p:nvPr>
        </p:nvSpPr>
        <p:spPr>
          <a:xfrm>
            <a:off x="911225" y="1447800"/>
            <a:ext cx="7318375" cy="4724400"/>
          </a:xfrm>
        </p:spPr>
        <p:txBody>
          <a:bodyPr/>
          <a:lstStyle/>
          <a:p>
            <a:pPr marL="0" indent="0">
              <a:buNone/>
            </a:pPr>
            <a:r>
              <a:rPr lang="en-US" dirty="0">
                <a:solidFill>
                  <a:srgbClr val="0070C0"/>
                </a:solidFill>
              </a:rPr>
              <a:t>7. </a:t>
            </a:r>
            <a:r>
              <a:rPr lang="en-US" dirty="0"/>
              <a:t>Which country (or countries) has the youngest population—that is, the highest share of population under age 15?</a:t>
            </a:r>
          </a:p>
          <a:p>
            <a:pPr marL="0" indent="0">
              <a:buNone/>
            </a:pPr>
            <a:endParaRPr lang="en-US" dirty="0"/>
          </a:p>
          <a:p>
            <a:pPr marL="0" indent="0">
              <a:buNone/>
            </a:pPr>
            <a:r>
              <a:rPr lang="en-US" dirty="0"/>
              <a:t>Which country (or countries) has the oldest population—the highest share of population age 65 or older?</a:t>
            </a:r>
          </a:p>
        </p:txBody>
      </p:sp>
    </p:spTree>
    <p:extLst>
      <p:ext uri="{BB962C8B-B14F-4D97-AF65-F5344CB8AC3E}">
        <p14:creationId xmlns:p14="http://schemas.microsoft.com/office/powerpoint/2010/main" val="17856719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LAYERS_CUSTOMIZATION" val="UEsDBBQAAgAIAHV2OUfO8+LqUwQAAA0QAAAdAAAAdW5pdmVyc2FsL2NvbW1vbl9tZXNzYWdlcy5sbmetV/9u2zYQ/r9A34EQUGADNrcd0KIYEgeyxNhCZMmV6DjZDwiMxNhEKDGVKLfZX3uaPdieZEdKbuykg6SkgG1YtO+74913H49HJ19ygbasrLgsjq23ozcWYkUqM16sj60lOf35g4UqRYuMClmwY6uQFjoZv3xxJGixrumawfeXLxA6yllVwWM11k/3z4hnx9ZikjjhfGEHl4kfTsNk4k2tsSPzW1rcIV+u5R/lD7+8//Dl7bv3Px69bi37AMVz2/cPoZBBevemB1BAotBPAA37SYAviDXWn8PswiXxvQBb4/bLMOtFhM+tsf7stFtGEQ5IEvueixMvToKQmFz4mGDXGl/KGm3oliEl0Zazz0htGFRS8ZKhSvDM/JBKWChq1uXMDee2FyQRjknkOcQLA2scy7K8+8nA0lptZAnuKpTxil4JlhmfwBnz+23JKnBNFXAKwUttOPxT5pQXo07Xkb3ygmlCwtCPExy4uxVrjIsMuSXVbgaiRHaMIwAoacXKJ9gmhmXGHNlCDEOYedOZD2+iQ5jx9UbAWw2NY4GhBgtWdFkBR3AE7IrjVRi5OmngClF0S6vqsyyzA37sF6oL2AucECjokD1wojF2wFBjDspRlixVXWBzHMf2FCeT8AKIDH0XDrEIz6DdzoZYXOIYWgTHXTaBfe5NbU143WI7/u/6K6WazuIO0TQFO52+LZd1BSs6pdAFptOqYV5i/HEJVfNs/xtd3ABCYk291nzLIIQy62YPaIqDXc2fj0vvt+TU9nzsJkAoN1wlxIiddkZBHgqpEBVC6g2AX5ptaZEydMVSWgPh7+BvGc/M33SxTSSfav4XoqqVlletKgUuvng1el5oHvFBTVe0LHr0+QOoA018vNm8rmCnSrH8VnXtYi8To+8SxXP3pbvufzfVpy7P3NED/0O3EzfCNPGg2ydc9rfAcBRp8YXTQ/S38oJTcLRo9A0E0CuuB/gMwhYgkOipGOeQ+YMQzqEiA+xXeBJ7ROeYXVVcdZ7ZplBNvb/NkRSGJMEUu+fJFbuW0P+C0W1zdIOEG+KMnuBsECH2JosDnW5RAgho3YwPEJLgOew/64G5nONdBht5PcjEStYiM3Im+I2RWKhNnbPHM8t1KXOzKmi166VG4U+eE0Wzuahxuhhw9sbYjpxZ4tiBg/W4q3tY9DQCLuuYfBInvj3R5kDqnKp0A+fKtayLrCdQM7G6+NQGsDalMaNluvn37396YjyIpFlF7eqvg0CgQ7Uu4a9gvwdSserPLhBiTw7tzEMfq3bC39n1HPiJB3T4LpM0bQ6tXOawNOr2C2xri2YTYjuzORAyNvyTdZl2jyn7CHM7OgNRMrOoNZ7T8gYUjUgpBqGYVGsCqmHe7y9ZtRK8YENsn3cm6A0Tb5HYrmtunNB8gqc3zVmawVydtldPAVfPvmDOzA5A8B7gsYyrgYDmjNnJCzR683zf5tvHR87Xp8pc3I9e793j/wNQSwMEFAACAAgAdXY5R4ym9/DSBAAAZxcAACcAAAB1bml2ZXJzYWwvZmxhc2hfcHVibGlzaGluZ19zZXR0aW5ncy54bWzNWNty4jgQfecrVN6axwmQ2yQUkCKJqVADhgVnM1NbW5SwBdZGljySDMM87dfsh+2XbAuHWwhE7BTZVB4Icp/TrVZ36+Dy1feYoTGRigpecYpHBQcRHoiQ8lHFuffrHy8cpDTmIWaCk4rDhYOuqrlykg4YVVGPaA2mCgENV6VEV5xI66SUz08mkyOqEmmeCpZq4FdHgYjziSSKcE1kPmF4Ch96mhDlVHM5hMrZUkuEKSOIhhACpyY6zOoMq8jJZ2YDHDyOpEh5eCOYkEiOBhXnl4ua+ZvbZFS3NCbcbE5VYdEs6xIOQ2riwaxHfxAUETqKIPBi4dRBExrqqOKcFI4ND9jnN3lm7NkusOG5EbAdrp8cxETjEGucfc08SjIkEvJKVFXLlADp2tqKpSbf9WIhWwqnHMc08OEJMrmqOLd+v+vW3a7r3bj9+24zC9Ua4Tf8pmuF6TUbt27fa/tur3/nt5p7g3z3i78HaN/IrOk7Xbfner7b7V832nsi7INaYtxWrdHcE/PgXvca/r6evFprX0jnru3ZYe6+dtxus+F97vvtdtNvdJaoWQ2vVGs5v174ZWgQkcrV8tZRGg84pgymxrMaV0TD3GFYjogv6hS6cYiZIg76MyGjX1PMqJ6aDoXx9EhIUlMJCXTXdF/FMR3lLOkyQggMWnLR22eXi9b+dLG29XzmfbmtF6MsL6ZWJxJavHH0xcLZIvzL093hbwm0PKYhER6WcjayNjfwagjHy+lYPDk/3x3FFm9lrDUOIhilej4JV1fmVkPB1wrEfEcDwcJFYkk8IKGHY7JyQ/QeKa+DZdFBQyhlBimvSYqZg6iGIwgWYJUOlKZ6difVVy0RcMHdR1Crt3EkQYSlWqvbRfLMLRBUf/eEJuqPLBfZ0jZTl4foVuIJ3I025h3Cbczu4KSYOS0irYKQWO1hiWqM2Rh3521vY9zC8pFI5AvBrOw78+JGDT4UVrHH0Mk2hg9koKgmNqbX1Mr1g0hZiKYiRYw+EqQFgujTGP6LCFrVD2goRTxbBY2jkWLQPGhMyYSEVzaOvoKLOAUkyKuEEZ15+JbSH2hAhkICL8FjKDZYpyrjP9qLOMFKLUnxPMYP2S3c8G7dLx/MBnE4xqBo9iOHCUDiRB+CH8PeuQAXjAnI5goFZCbAKZS1OZ+QhjMzm21a+47weHbo5iBnpHDcFOLJOOFBALOK8pTYEgaYI8HZFOEA2kuZEhpTkSpYyYolo1b/KcAMiiifhTqCkQrOZGg3IArF45PTs/NPF5elo/w/f/39cSfoSWl0GDbeMqlxs1OfWiOfaeFXcFs0px3qmfJ8BbRVf1rj9g1zhxa1Rr6gSK2xz3WpNXBDnb6C3KFRN7B1IWMzbsKN83z558qTtNm8+8t5o0leligzRfceFUrPrXVv7hBk+r7p90o2ne0JBAkLIhgNQ/Nz2xIzk382tu17H47OtaI1J2QlErrub1aEcNhWs9LOrde22vBnSxFlhEJnRSRYKQ4suaWm/N9NPVAko0z+gCZhNAbxFb7ZZfMzo3/bqDjkrXGwafomE/GnfrRl4/RAE5FgGURQRAcrvHd/4xwyve8pY9m3xcuqtbdTi7cm669zzZOYchpDHo08XrwDrp6dFsr5lx/lcsC2/nK8mvsXUEsDBBQAAgAIAHV2OUfDRtYBtAIAAE8KAAAhAAAAdW5pdmVyc2FsL2ZsYXNoX3NraW5fc2V0dGluZ3MueG1slVbbbtswDH3fVwTZe91d0wFugDbNgALdWqxF32WbsYXIkiHJ6fL3E2WplpI49kIUiMhzxItIpqnaUr78MJuluWBCPoPWlJcKNV43o8X1PGu1FvwiF1wD1xdcyJqw+fLjT/tJE4scY4kdyKmcDcmhd7OwnykU5+PbAmWIkIu6IXz/IEpxkZF8W0rR8mI0tGrfgGSUbw3y8sditR50wKjS9xrqKKb1Fco0SiNBKcCQvq9RRlmMZMC8p0v7mcjpXZ3P/oC2o4pqS7v5hDJEa0gJcZGvblCG8dzcHr/KAuU8QcNfbaBfPqMMQhnZg4wvv/uKMsgQTdv8T480UpRY0Jhz/hHfOUyQwowfRnWJMkrAhNDR6Cu48thc7wKQ+xrOfYrjKgV7wroeLAR89IzBUssW0sSfOpuqxNtjq818wHJDmDKAUNWDnkzQT6RV/ppY1+P+wBvlRQByih7xKlhbw6qLNwDG+h6/Wt3aVRHG964LApSwc8ogwl7ZI3+bsh4hA2WPfGa0gEfO9kfwQ0vH8U98S9xjnq++sQIn5ujr5U/eip4ecHBV4NopPKYWBSwVhvNCa8BXSxOr60JKjmJKOdnRkmgq+C/EZXubjEqTA4PrtNN9lWqqGZxqNxujWdLhe9nzeDd2vwl9bt15ps0Kv54TrUle1eY3Sc1njmdmxFwzT04zcEkaOMh7vhETOTWRW5AvQrCpXrjQEGJt2kNg0Q3WEDxNghKkyekap+6SU8XnbZ2BXJs3o+CbJtZ1uIqWFTN/+pXCGxQxYcDYMXVlruOEvvdkoHANAETmle/Y7tBZ6pZpymAHfu4DhU14KLNUmQ4darYb/QAbHbab00zqR7cm+kYJcbHhBOHVxCXihRMaxltek0zZxKKh9/u3vzjayH6RYeeF4XYK10nRzcZ+XEGjxH8k/wFQSwMEFAACAAgAdXY5R0SkzCymBAAAeBYAACYAAAB1bml2ZXJzYWwvaHRtbF9wdWJsaXNoaW5nX3NldHRpbmdzLnhtbM1Y23IaORB991eoZiuPAeNbbBfgwva4oIIHFsbrpLa2KDEjGK010qykgZCn/Zr9sHxJWsjcjMFiN3a2/IDR9DndanW3DlO++JIyNCJSUcErXqmw7yHCIxFTPqx4d+HN+1MPKY15jJngpOJx4aGL6l45y/uMqqRLtAZThYCGq/NMV7xE6+y8WByPxwWqMmmeCpZr4FeFSKTFTBJFuCaymDE8gQ89yYjyqnt7CJXt0q2Ic0YQjSEETk10mNV1yryiterj6GEoRc7jK8GERHLYr3i/nNbM38zGMl3TlHCzN1WFRbOsz3EcUxMOZl36laCE0GECcZf2jzw0prFOKt7h/oHhAfviOs+U3W4CG54rAbvh+tFBSjSOscb2q/UoyYBISCtRVS1zAqQra0uWmnzR8wW7FE84TmkUwhNkUlXxrsNex7/xO35w5ffuOk0bqjMibIRN3wnTbTau/V7QCv1urx7eNncGhf6ncAfQrpE507c7ftcPQr/Tu2y0dkS4B7XA+Le1RnNHzL1/2W2Eu3oKare7Qtr1VuCGqX9u+51mI/jYC1utZthoL1DTGl6q1nJxtfDL0CAil8vlrZM87XNMGQyNJzWuiIaxw7AcklDcUOjGAWaKeOjPjAx/zTGjemI6FKbTAyFZTWUk0h3TfRXPdJS3oLOEEBi05Ly3j8/mrf3hdGXrRet9sa1noyzPh1Y7EVq8cfSl/eN5+GdH28PfEGh5RGMiAizldGStb+DFEA4W07F0eHKyPYoN3spYaxwlMEr1bBIur8ysBoKvFIj5jvqCxfPEDqBWGeS0JilmHqIachzNn2pzEvqGMqhigy0VBlyvJTlKsFQrlThPh5nrUfX3QGii/rC7s0ubTH0eo2uJx3DZuZi3CXcxq0Pumck/kU5BSKx2sEQ1xlyMO7NGdjG+xfKBSBQKwZzs27NyRQ0+EE6xp9CbLob3pK+oJi6ml9TJ9b3IWYwmIkeMPhCkBYLo8xT+SwhaVgRoIEU6XWVYaaQYtAMaUTIm8YWLo8/gIs0BCXopY0RbD3/l9Cvqk4GQwEvwCIoN1qmy/IWdiDOs1IIUz2J8Z+/VRnDtf3pnNojjEQaNshs59DRJM/0a/Bj2zgW4YExANpcoIDMRzqGszfnENJ6auWzT2XeCR9NDNwc5JYXjphCP5YQHEcwaynPiShhhjgRnE4QjaC9lSmhERa5gxRaLpVb/KkALRZRPQx2CigZnMnYbEPulg8Oj45MPp2fnheK3v/95vxX0qB3aDBtvVjxcbVWczsgn6vYF3AYV6YZ6oiVfAG1UlM64XcPcoi6dkc9oTGfsU6XpDFzTmy8gt6jONeyNkKkZN/HaeT7/A+RRrKzf/eWiUQrPi46pRnsbzdH1a52rOoLc3TXD7rlLrwYCQQqiBJp9YH4SO2KmEs3FtnUXwmH4TrQm507Xfsf/zYkQjs9p+rm5DVpOG/7oKIvM1d9euvadNASW3FEl/nTTADTG0AoaUBmMpiCn4je7Pv7LMN/U/K95D7zafHyTGbf9h5WdgD9qxhEsowTK4tVK6effCj80Yf+nHNhv85c+K2955m8fVl+L7sH66tvi6t53UEsDBBQAAgAIAHV2OUe0Aaf8nwEAACwGAAAfAAAAdW5pdmVyc2FsL2h0bWxfc2tpbl9zZXR0aW5ncy5qc42UTU/DMAyG7/yKKlzRND4H3CY2pEk7IMENccg6r6uWxlGSlQ3Ef6fOBmtaFxZfmrdPX8eunM+TpFoiFcl98hmew/4p3gcNSPN2DWexrjr0gnThVD6Hl7wAlWsQDaT8+fRX/joQnLHQwXS2fSZbV/MTSG8WUrk6bhgLy2iO0UpGe2e0DZf4I6psX9WuolqbZ2vvUfdS1B6072m0hQyMOH0Mq15gA8YS7D/oQqYQmQ7C6iIPjtcDijqXYmGk3k4xw95MpqvM4lrPu/IvtwZs9cNXO6B/N3gYR3Yqd37ioWgmHt9SdJPGgnOwz3szpmBhJWegar79sP5AI+N2QQ26zF3uf+jhOUWdNjKDVpduhxQxpiuvVjcHFG3Ow8bviMsLiohQcgu2ZTW6oohANGtzxA80FjPqSAtt9/wXVSjnuc72qfsULEeHJduu7h0KDccfiWiEsDFCS2Yii66L44ip9+zgukbWKTfzihM1JyKT2HBgyZ7GN68R2r8mQnov02VR3Q7VzUgdB1c9g53oBZJQSLsC+4Koqnre/jt5I/fJ1zdQSwMEFAACAAgAdXY5Rxra6juqAAAAHwEAABoAAAB1bml2ZXJzYWwvaTE4bl9wcmVzZXRzLnhtbJ2PMQ/CIBCFd34FuV2wW9MA3UzcHHQ2FVFJ6NFw1PrzhdQYZ4dL7l3e915O9a8x8KdL5CNqaMQWuEMbrx7vGk7H3aYFTnnA6xAiOg0YgfeGKd+0eEiOXCZeIpA0PHKeOimXZRGeplQSKIY5l2ASNo6yzBhRVlJOKwor2/m/6M8NDGOcq8vsQ96jKXtRq4VTshoqc3YoPN4iyGpQ8uuuys6US0URSv48ZtgbUEsDBBQAAgAIAHV2OUeUE7MiaQAAAG4AAAAcAAAAdW5pdmVyc2FsL2xvY2FsX3NldHRpbmdzLnhtbA3MMQ6DMAxA0Z1TWN4p7daBwMZWltIDWMRFkRwbkYDg9mT7w9Nv+zMKHLylYOrw9XgisM7mgy4Of9NQvxFSJvUkpuxQDaHvqlZsJvlyzgUmWIUu3iaOJTKPFIscdhGo4VNe/8Aem666AVBLAwQUAAIACACDeD1FzoIJN+wCAACICAAAFAAAAHVuaXZlcnNhbC9wbGF5ZXIueG1srVVNb9swDD2nwP6DoXutpF3XNJBbdAWKHdahQNZtt0C1GVuLbXmSXDf99aP8bc/pVmAHAzbF90jxkTS7ek5i5wmUFjL1yMKdEwdSXwYiDT3y8PX2eEmuLt8dsSzme1COCDySp8ICeEycALSvRGYQfM9N5JGewUVm4mRKSCXMHrnPkLuLtCTvjmbokmqPRMZkK0qLonCFRkQaahnnlkS7vkxopkBDakDRKg3iNNiV+Tsan0Sm1Owz0D1kZt4euCZpOZ61GJAUp65UIT2Zzxf0x93ntR9Bwo9Fqg1PfSAOVnJWlvKR+7s7GeQxaGubsSrJNRhjkyhtM2ZWYrFMHa18j1QOmwS05iFoN05DQissnQCzbcx1VPPoAa3l1TtR85Z+G/u9adxK5WjnnOWPsdARHvUhnXUSyOgwKkvK65Yd9NB00K1lIo6CX7lQEJSf39oWmS9IFbDtuDJPVxc+HuDbLfeNVPsbhGEX1Qq6rWhuJZpbgloOt42+7ihIc9stcJMraEo1Y08iAPmFK8VtW1walQOjI2ONpUMwo9WVa5E6QVhkkvjsH7SxfiNpfurXlCkB/0OYT0jU1kSkATzfCvQxkGBNDWCxrc01WezamF1OOn9Men09MFU51qLgRRzDVQg4hgE3nHZ2eggKimt08XM1wvYODoIjEUYxPmaSYXx6kCbhajfJ0Ds4CI6lv5uAtua2jHRcx1EztR3E6MQ6YX6ujUzES9megz1jVmUfvjZyzdF1JtqD8/kfoziI0QzmlkysLvvW21fN4b2dU6M7n01WWQbdivMAJs8qr2YW8mzkE8CW57G56efU7MMedJTz1HRMc33HfpfFWryAU4jA/ukWp7YmEdie8ciH5WmPAfXE7TIIX5qmIjJaS1KpeUg5hrV5ElBUmGpWPqLqoZJ5Goy0cbPu56Bj3FXXCrgTwxYzXZxg88nMI+/xpb7LxdlFd5XzxUWDLfO6rwJXubxhVdcJd51B635tL8LqmcfX31BLAwQUAAIACAB1djlHNdvZrWgBAADzAgAAKQAAAHVuaXZlcnNhbC9za2luX2N1c3RvbWl6YXRpb25fc2V0dGluZ3MueG1sjVLbahsxEH3PV4j8gCWNbgtbg67FkIdCE/K89aphiaMtK4WEoo+vNq1x3Lq0mqeZc+YMMzp9fpySfc5lfpq+D2Wa0+dYypQe8vYKoX4/H+bl0xJzLHlzqtxPaZxfdunrvNZaNZchjcMy2hXNW4zC20NKauVUy5hhFEnmqVfIeW4b1oHrwDbMUWL7zW8SP3WXuI+pXFbtN2fonw27lONSdmmMr1s4Z7+Hzjf4uAzj1Hh5K9ga9Ti1OrYGYoRL7ivVACCQ5Y44XKXspCbIY8YxVKMoUECEc9KJSiTl0LLQiabCfCcQk4xRV6mnrRtpbRy1VUJHiG7TvOpsDcFIjBEhBJirXEAwGDU2NA0Naj0gODAgqjaaKEDBBhNY9c4Ly5GiXmBcmTGA8em4p+3en+tU/e91juf8h+DFL7iIrt7aXDBXv39elka+jU/fDkOJ6MuQ4278cB3ubm6uf3nyzb9HxmrUtvFfff0DUEsDBBQAAgAIAHV2OUcL3hcwGSwAABpZAAAXAAAAdW5pdmVyc2FsL3VuaXZlcnNhbC5wbmftfH1c0uf6sDud1c5muZ1zOkmatLXNNpuG7+/UKqntlLM026ZQM7UXlRDfkLfttNm2ELI0Sktq9Cols04iprBmgYpK5gwLhNxXQDEkQED48vKAnZ1ca8/n+X2e8/k8z+95+kO/XPfLdV339X7f8L2/+WgTYv7Li1/28vKav2H92s1eXi8ivLzm4F+a627J4QT9zf14AbsZ8b5XY5//uBv4Y+7qjau9vJpor9h3vOiG/7Rv/cdYL68FHZ6/F4ToCzu9vLaxN6xdnVqG1A6jaJdziXIM8i8hS0OW/jnwYvUnaZsaiFvX9aV8uzTNJn7pjbcKv9m8LmLdW38OTfu0evGZpAub/N/509sv//nywrfeujHi9eqXn2/Ys/TY4U34+WBJANzZq6v/GC82tzJM1g+g2uMfk3PN9X7agxFSXev9qVKypTQdbh/xYcvLgMq9ZJBDfsXNodf3l5qKcyw9Tq62FxO+aGuUZ2le0d8+PMWcwEwh4LYU3DpPy+fMroDyBKpT4QLJoiBPi5d/Wkl/qRVT7vn84M7ORUSJD+nRfsP7j4d3B9saNX94/DmMWn86yk1W4+N84NMtik7kuzwdyRWYKW+IMLhOQfYMCwSaKEy+eS/f/DeGtSeXEkd7sIGSxXA8zFWo6hT2HNzwshaR2mIVk502G1m/iJyCJCnqb+rIvGS4tSv5KF0JRGVGHgGJMhQnnq61XinWGP0LobqfdGFu9I/68CuAsesKxyQLNf0Vqgz7/TSXAXJZ83wCMliNyTo3KZdZ4ZROvBa3bDvJcTMwEeNoSkfizrY540aiSEBUgHRfjVgbaTENskkmWysCijAm+IE3onVq4DxJp2qmgVy0sJ9h72K0kQoAB2IJQgdYPQKYKMsDxkjbOzsNA3DHgKRDagZ6Ei5iiuDObN/epVzHUNx4835VvszMKzzpfWswO7n7yGKE0cGFLjI6fZdyoPzLYICfcOUnmSUvA8vd+DKa8X6IZYDINzT0sPNmsv2mqXjZnJ4WZLAIBK5otxubaMSHvTQE8nSsu0UqXMJ+WySFpCROnfbJRAXS6miVI7mEPJn5J3UJSn4RE+7mH4dv+25qGdTaaRKGlqizcPhOJdDMzcuI4qsWHgOuEHqbOX7sTb35oQJq+uWCEKk8J148STKLI6CK+/JkuXPqPNyhcozqXTa2y5bPQDXWSSlgZSAsAO7Gr/gUfK2IoMiD1+su6tVwRSCAXyGGSUQWawvfHluPJ/ELHXqweoIKfqNvTx1OTkR2mQQAWjmoGSQK88WHtMRRbiqZ6rGQLC4dyqJ5z4ckCZbWfIGJO5d/YCAjUkDRZ7VDVhRK2xIa6aJmpqoFKafqh3Bxy7pbCiYDaSctQmwnUPnaVLU6shEPrf8pupb8aRiq7vX9I9MZwo+O7QiiK7Hi9cdeg9HVkozEYJHUGkF3sF0mfqNCLOU6zDXHuHkycRmFsIKutI5ewQxjXDgw0hJWP9HSd9fMM5QkSuIVssT9uQFxdGWsdMd7dGUrYOzLxrVhrMSyzcCugCwwoRZlVCdAxZbkxKMco2NlAZ2NKYhz04JsERqXWOrYWwqiJvFt8MlcAlxlOdXKqEsFdk3iwfaToK/lpFBMFPcdkgmjfT6DvzrHLQrh1DZhv/fLkIA32HcXZ93zTQ193xto5cYz11Z8DdvmDQkvbNcKDaQKSVvCJDbj6ATttTctUY2LuMNOXqF0C0NKLN8MjCEFQv23Yu/PpadDgR3B4qHwnR8t7thRwMDssdf7cOOhCnmwJc7JRHBp7iXDAUfbyQmFitQsvnalna2V6u98GNIeU6YCgBilVrvUL6t6mPQQgz8M7OKhhUERxr3Oh2oA3LGPcqxKqsoCtASfygmlQ5bLIzeT/2ZoP0ajgV9jNqVasEfi2Y7oWlrljqLOV+tAnhYSOvduBtmV6+sJRI14a5ONslSa/k2lftkyATJY/FLE3BpY485TQ9STa+RQjhQ+abZx+8zNoOWAe2FOUsD5wAhqwbwf2x37YuZ2EvKCOj4LFl+ofSHMEpckIsRLulghFo7o1WYypVPLQdPUxyaGlSRzs+WaS4YFO6XW6Rb34tYkNhOplpENVCZkodCyh9QrCYNCyU5jbsKan6cDuiwfyfuyAXyuLHfUIRObF0qqpFQXc0eQ5OKk+m1urxOMhkrJ7QJThTYbB6ertfGTLfn1H9bjE4+qW6EZL7hNGeByyNjwZR1lt7bOpWfkxr2r0mLq9BPTQ2XrPt5J8ed8I1NPDzkxnDWdpLVdP1wlv/hxsNirsBvrJ2n3UUdTqenUAvYR9oak/rafsbL0xKMKnYws79seO/en1zld2aUQhK4cjpeC98mTUZVMrsvBh9WmUyfh5paELkxR20ndfu9/4OBQKDBiTjtaxS5thDdGyQMEjiReukDCtTlFjCMZyGHxRrNCUgXKXU61vUtYgK8YxVHUteqaiVErGj3PkwLE7ZVMyGKDXq9heYdIqz6LO7rzy6EFgUBaLpAoeFTV/4ZkCa0G9F3T1fLwHCbcUiXCtuudvvs34dwREtxHBXYlNclyCI7Qr1ULv4O8EvaG6ooefYA6oYrlkhrpE6NX7LUWdJh7tafqC93LEZeCJbJwalLFbX1utHjZHH3LJBF3B9jlbFOLrb4Oox5GVV3RWpLkffnGYrHJYG5ZYbbETQaiBrQWFKkXtJanu81tj/+wwlIGF8MsDDCAfx7ACLH+4igGWJbo5tk6k9kkWRBE2DbKjs+C9q+Ze7jtpEhIuyQo2deTDXlDkC2Fvd2RmnQQc883RqAVZHOJAeiMelCBjAptoIBdJiE20cQdpgfCqMq9YRWCDxJ1jqAIIZ9zHIPxpgNX2hKCD+qvVVK+AQCInxDYSmtyJPgx1b6ZuscrdHHVZsCqAqRgNwhZKwT6AtSYsj/zXVLdPQJN6YB5ux0OvxRNg7usSD/FAI7EzaMwOsyksE0qByy4VEEGQe4GE3FJ1HBpUW6n2ariCYsLHVqi1+OoIUgJYLtZw/DsTk8ciYcI+sN2+l/PI7ncVulV7w2MQUKpmZHPTtAd0Z5SyCvjzZk85LWvisL0PH9YF0qdyfSLun5vQLkE6tJDUS/M9C7+L0//Lw5YAXyIst0Z3MtuLzEN60iWDw4X/m307533PjoJCROkuAds/xPZEEguNAn80PEn1r45rhPdOxT2XWxc7C+9xiiycd/cqjMc+uzmw+Gs58B/S+ATpgRFdmi+WoRsKVeA8lLtxfP1reVivBy71XBCYBRhe7F3YQ19VCrmr+7x2/7Rx6dQkuGOopj19Vfjc+eM/7ovl0Fs9oemH1I3mliz27H212zSbiz87CIUQT/yaeyBhqvMLH/PRuDoKSN78ZL0Qkkopb4wbhg1eK8fNmOyH962cqB+6Vi6YGW5RDpO+hU+7e2WGtcb9iB2m+HRJ7oMNs+mMWEv1mfJmrUry+nSceevR29vKS5IE8MKBki+7Vrt1M5f8ezYFX3i00Es5ePBleV10vGutJNLlsx40fd/PEke3Oer3mryZ06c2xFelJiWixA+9qPValSEv4CbliBsuVjgO/9k8my+0+cfwHjoNeR07Boj/IrYnmgKllVObdJF/m6Xtvn3umCtopWLYxm/lt0CQNZQn3Xm+gLmaePFJ3qNdTWMrOy7rIkRvPN76Gjvq7cUlxTNRIof/lzkTOvY4REE4a/PJAEwb1tTnyEa6Fd95zUPx3wRnuT91pidVdERzWlQTy9/trjKzPdyRTTxszmq2gRZX/zMab7DxUsHn0k/S5o5d/Oz5W8eLvmdSUxN5JyLz+TbNyrC73d4GNP8HqGc4fBDmmeuCFPX8EXqr8WsRXSMuN2trKyylOd2hyYCFSM1P82NdEFFUOuH0qfn5h8QLBy+Bnua2HkGyZa/H3jXIEt+52lMeKdVLRrBvIib/IT/q3aHScIOiC/7iEpTrxDHiDMn0p8I6nJKkiC3HnfO/3VxSj1rx1T0LHkczvl/GKCx0QTAL90dV7qlGe+z+U6bSV2LYgmU482SgdmmlMCrJzutLEubOgFtfHBjPysdRTSNXOtjxauFKUm95+vLNZ6gWjZdxTkqxHkiq6OE93bU/FPWsmAJLm02IkF063vMHUk3vA+ohwD/NxhE8z2WR6MjePR7c/QHQ3hljhJLdwowhts6e1oDJrzdbhBJoGIWwsi0QP5kbMogt/0jlK9yvC7xy17fky/IBndg8B8judx2gkzSEk+L6wZxSCD2Ij4Ad4KwALhC5K6wcNo3dhMLhCMOR4EOS7icZM0wxFSKhD/E3icVwHj15W2/kg4FOxhduzoEKt63CLcwe3ThWcgc4YVpGVacqRC2ECgncBGqMHE8lnivbKGmZUXHDrnYXQbK+4oRXEWnQxnLJXifcddwEgrlqrpK2Adai0FfqSEDK83Hrds9ia0W+i7LqRe19Jb1ZCR2AxQRFs7Ns4+R6iVlVC6B4LTGT5XNiuwBKMiYYKil5kaBvQWXdCMjF+zuolQChn5f++ZG+NzuapqaZGiSWUrKehwqWxbBX5xbPaHSJ3EJ4fgAbvyc7PSKB7Kc8HrAbBxO5Gu31YUSqOpw3lapCOvibpx0V5xn4iUO4dTYr0TgjYUYQ/vylUCWzH+/ohlTl4HuXH+cdtZeu3ol+7ue6BY+m/KlVKpqtUYoDbC15wgEGfp+Il0aT8PwoyIEt/Wa3niFFjirPyE4dB1NWEGr4XDEgYyJFqKJ0MBmB7TP8lJ9hKCtcU+bCMStU5X8keJ9kAkLVbXisnMmc2USZ0mVaHMwFH0+o3lJEEecbY4vCKOe09L61ZFS8bJKdXi9i6dvir9bptQgK9KAsSOz0n45IftC3XzsYBn9hX3wpSpE17JlD0hePcuPpVdR05EF5J0JSsSAMCgKa80X9k/izkipTNxDvabf3oqOP9/WXeSyC9XVhoxm+HeMwrr4A/baF0pcWc7B/KdktUXYLysAmWPW4ril7h3MBz3V0GLosuy5ojbGxFnKfq6zjCwTL+dIaUz3bn+sbMC4nrMEMTCNsWuNAfm6MCBnVL+MI1K+o1Nb8+bdpvwIWNWJhdYWtjdLyq4MmF0sAEEdoyVll7ofbMsM3I9MutH5gEN8MbfgSPoaqogDoObe9K4ArmSgKXXv0K4R4ZbrS1aExatigcHTw8ZObbOuVOks5IPp185psffhLodkpcRv/+7RK7KcamGXsSfbKmPBttKQT0Lxm7u3PgeeA/+rAA8c1iWegL85rlVSLvw7gP1I502dZUEdYwif3Fc32MDCyNFZvYJF/OlbLB3ZBfqoX93Q2pr4l8LI1FwBZabXq2X9jCd7PXgD4okVXp8f3DlTsHkFH/4PDdgmmGFPgsRrNZ7T4Zo3lSs6jx+6ejo2LOdfy3KOJjtHNZVR8rLob9bfUdCvvp679sminSq0UzXi/cYGdMjs5v+sZAOu/TthX2tr15okKL5zmuXeEDxaBi9w6e2xk8zDEzThPbigGePodzr6N0pYRbTAzA+exI7oa+48PaL5ZeNj/Js4wSLr2GsvK+oRyi08S4K9kyYlx/MLdFkhEnfSV7MVfeyoiEb4Yh1/+ueDPnADUNCKPIuPH9/8pCr78Z1s3959xzDhwMhKwR1YkrzEv9ckJMaXPXpgu+LeJpl7acrBOmsEVMyOqhFlhcvFxm5WMiIqEx0v31rPKhp/EkdHGrMv+C8bE4Xw7Y+Y8GCdGoBED7jDcj6QdgZMCV2TnViPQr9LF+5qg0rT/ykvSthQ/GRxLXuBNGaW13AU0hrjXNLf5thEYwIxlWT41LkJJczy5ozuP9/fujfrzKWK3n8uiWK2Tm6EJltgVGr6P6nC6+PlCzfM2MmDU5P3vwV2lauO5zYqAtbsLm7Xn+DMmp4hcyGom+VQV8BueV/LMY54h/8S11bN9GtgXWPguHbWcqoFPxxzfWdvbmPQ0AgxLF6lWLqkciJtjZpYydwtEz4sPyz/5ImCN72zRl321dhAMpyYsEsl8Uw6cBtWkiSX81COIVue/+XRyN1t8Pt8hsB4qTEdYnkvs3C2bu1D9pIx/zU/OxHaAdJQz6qP5zPHuer66zyG9odaJEF/a4KWXlgXLodqFck4Wd1vMBw68/H/j8CYbcSHXGY6qSOoNdckyOs2Ed/+4YPthvaTOj2BXfpEnacn2E4Nu5FnaddltusFfj7wN8bXK/FxCsCK1D3xh/fTkR+/PT7dy5Ow/r23vJ3tXxO8bKag3VfVSmHeyX4cgYI30zGprZTHBrBOE0r9gF41g6VlfaYgZTz08ZnWooui6HdPkuHTN3wakThlDSuZbBtA23pyE7GmWyEk/UiE6rF1HvzJ1CLoZxO1e9HlgSIgd/1h6h2X5/s6TRYUHBrEihPSbSEuJT++LYfxCxlaKDXnS/vDXDg+4fbOtq71R1DGlzml31HW44KtabHvWwNEljRnBtlpZJBFjxhwNc60Kxg/fpYeQJpS/cJ3eTUmfNkuwfF8yL7Qu21/YS91GOh8QkLfB4jdBPhwOKlAOHDPcmIWRZUioScIYVECUvIrMObGpPohl983OJO0ZUXznORgkUmoFWZDvgztmdSF6NRNfNNldI0l8PJdoxhOTphGo2CtIWQB2qhJ+UWiAaYaJiTbMLER2CgY8I7PutRjCkNSDQ2czmyglSlDz2VQ1kASwo7mvNQNWqdb+G2fhbtLdLa+DAc/kyZi6KR2CK/XNHs5+a7efsf62v5Qer5r/u0Msn05CWniuprs3nXAYD1kldHZQpyMo4UJbleDvmxkbzagDUemBF6unVnlg9eKEzTRtQIaN7ezJyhKGLSGw/7ZP/RBHuKE9zGpKMxAwYRzFM4hgrxP2BB6StUsTT+rcha08v75vtVYB5cM0wZprr98BpK9U3/RbLEb3wgG/PZ2/3SVpfpGjn0avGuuOQ0hG5q84wHh1BbBKcfy6glFuJfSDPmMk/3lyflJd2Louko9MbVGR4OdKnDRvnj3F4FtWoIIE+zskdFP53jHgNAvxIeONAUy90TkuGvXhjveF7iO5oyjE5RCuHWoReH4vFrdQiTsviWYjnFeooVWqPDL6esaOe2Ef1vReSoT8kYYUoUYDtspKFOqy7J3ORP6YUM3S6J7i7Ggfg/HXiul6rFx1VTDu7dhF6g7imQKUvQSC2fJQUMGC5TJgyXi4hz2j0fqU61hx3VnYf8oaf3ipxnHyzjT6K6uvVdmLR1eEAamf1uAOKl96XghiPk4qdv7HDB4gTtpVvhtzGrx53QRaa8vR9NSIpU4ykhRNSgju7d9xD4uzfH5uyfXWLG18Lo1zhVq/E4wwTdq/pnH4f6N4pOx1A9iaYZ31dpVrcR15shZjmqr/GLq3I7wX7Twv+/HmUm/UG0339+b7t4vWwJ4geNfK/HxionM34SlXjTJaEvL/gH2dP9/m/h6zORwl3YaDhnksJ0OvsuSzreL+AST2HkPPudvdJ2SkKz2BNGrT47ibrsdnjihadcRdYPudDjfP5UnNLbLn5wlfNlII9sB5bE/+H/Ik1yfNVGZxtwHMfx66J61L1AvztoRZg5+/gf/LelPEm9rwwtvkTTnSd/uZ5EUMc2NT7alRWlzPtgZD5o5/N7VRM0Wxrvk3/b7Imi90eXHW2dxkTZ/+Q7/hEhgLFszOy9EnPoSMzVEYdKf4ubPgv6sMCry3HPEzxE/R/w7iPHVmCkA6pq+prnSDgevwvF1dGT5eK/ILGFYB1GOQQMQ1ZXluBPiuGOSRiXIMxMZI574UWe53u7gTy9y/XzfCai/+y3euGJ/x2ggHOdQq/gOjmsrkkcP3VVQmaJvXJN7RuNGujQ2QH1OKFIXSsW5Q/KcuK8LoLpqsB09O1Y3zK1eSQ2QvgOMuewMl1EThLJ2m9icJY5WeJYUA2N/b+9EJBYmrKCmZ1MxMJ26nLupISBO0qXkrrCEJfKgQUKh8Zh12owRZFu3BfuJswmEznwsH+BxeO5QmEmcxDKu8/qcJI5EKlcc+elX0W3Vn4CxppOh7l0MYRLB33Sf+g/YXGE1ythE+bbqBqzjZ/e+rn1C2Em7pdYSVtAYhQ5t1tq5XbD7OT8MO8ecLaRuNs4O+yxpMSMZCakTirRCYqUY36kV5nOW7ZL3mbBQbt90WcER9VGhP1QkHXxUrvitJpsR1igEh6n4+2L2FX/B0DHDXoEoXPAj5SDkL0Ji6n4Ncm4vhp+1vlc6GF2r5jk4q8IKqeJAptJ5xVfnI2XfMGu1QCVNbT1jjy3gk08Enn2G/g8Du0x6X3r233suRCcmIo8fvxEGVVC/BiLx1hRb2x5s2xtF3lWD0a2ObXlwRoMWyyq4SsTjFQCA4++RqTY8w9D6cP7D3dmQBOGq2ALsEcp3OOXupDttqEomJJnjCh43GyGS4/fkOaB5IzC2kaE4cve3ck/ow4TvHzU7Lk+Kh1ry4AE5bT1LY+Vi2lDuox7pbgqtY7rJBCtTITTGhoG2zEomIDQLWR+GnaGq4c7hO/osOy4AUIQMdxcLglKN5hZiANsWhTASBEZR9u6424nvPMPImBQmbqHa7K60kuRT3Z2TC48AV2SkuFU58T3LY7pNgm3H9YWg85A6rPvVmHrUZCmoo1En1ADQCokRmrB8HCUlgpJU0StDVdzWSpZl7UqsF3GgYqwvY8BsTdj9bIKXWM9j03PEzxH/X4AYgohpJE/7uHZYwb6m4tmnE+50h475zkt4WGeaTZZoB6AhB/76YNtTZbG7wv4UmfDyPPpTxxw77qbzDDUsd0pFvYdYuD3fKu+zTF96gnD9nf8kcOKOzjmpK9x3p3lW22bBVTQZlPr/dD7RdPEAf+AOjTXruBHiEWIDcdbR11vuSAxBXGM/kdT5nR6ZXjDPPoyjMIU5/oO8WXQOz4j4/pOvg7/cEkoNqMOkgk8UtO+DGVXuQc06qOuKLs8TpGifM/Xfl6nzFKZiWhDV6DkXZakZZOf9maP0w3V4q5LOrsepjrMsboeS1OMnuQfobVglTqHE5bEZKLStzWi9nPFbdD4B8S0BCBROWTOBmYrMejBzjrtcFVnFCTvKO6LEybI7ZUh4x9gEm09ymHme79N9FJ9cfWo9k7HUnKUE871cKM8C5GRtR+6unRiV5Et3hK4BfDdZ2J092oLWPAIBr4DkCfMFUqYWuLkR2BWQ2xZaQjklncj1l8t1LfyMUtA0lGjRmsTcpwgEmBT+vevL6tJRqhomF0lqI6Hm3mpbHEHPpch4DUUZR1dH0hNMP21BLziBwxPiJbiRrxY1oo9gQml0mppUeG85rUo6CisENdzcmz3ZAHdUCyt01xeSNkZhu74MdwlGzdneKwViVJFATD32KS0ndEfX6kOyHjgHT6RBwoVfH7uxkuMHfDb3rvbz46+HSrrY3I3B0OyMXiB7n4xEoJx9h9MLVLormonREmZdxbD3MSnUKtYKln5ayRzEJuMuOYB8Nr7xKSsp0UTHVvCk3sw03LqcpJveFMgqo1nuu0z4EveyrazgqqM4XC4Gbu6SuXjepyERwqAPhS9db3eW2TWJAkAJ4PA62VP2qq3GhGeNTKcYpdUT6S79WT1zDOwvlPq+jsDFWeg0NHktfL/KXMOUCkDcul1J91Ii8iZFxYZ44zHpBE1dw14drIgMQLtk6Rd/beLN16nuilAQFp4z7SfIHuyMqRDpX+6p3oH1vgRCxQpkJOlmAvq8NxVHcQiNH4hhBHk4lSqEcLq0LEy45dqSeGy73jop7K9Wx1bcJ1ClsBLQ32g3r9HEbP21T0gzhf3eJMhcy2aBUG/meX8JmRvmn5TUoaWN0laH07XkDHiWsmXYXMOQ0tROAT+slbxAaglDqpxCYr4OXQ3eS5TIEqEi7GKJmO3WrQTDAG9ErJl0kvran7YvJbzzTNbW/0yg0KYI+/WoPEXpgLDY+bSau921PrtJMVXinHj4Gz/aBEGgFydyoFHUxk+fIlO6BMFwe/XECLbtgyLKqShifPujH1+RQGm59TgBTcbAPW20miBELppv07AkaLe0dHC3d0jQE/FP88oT9nsCiebG/nkS/gJpU6o6/SnKyZ/599IG0MJ+d+ThYYjcPvbT3o/3J+pvLWLXE833JjgD7lBR4J9gfEpy7h3rZWfHh4PCsIpEx9SAxPX6Ocp3XELcUY294bd260o5a687DUnkuErGNkKTrSF3c/17gzYUy38rzoas50nnOVP/x5l6B1guNCHIUwgf8vmz0Fm/1dtQm/YceA48B54Dz4HnwHPgOfAceA48B54Dz4HnwHPgOfAc+J8DX+pIlus+ap8N5fiYZU+OYR6dDSGOaxBwW38HZO1hJ+/E/Nm9es+PjDWgwuXsiFl7uLFR/OWJ+YPHYVn/4dcwnjFgqpHvkPLbZ17sbwn/z+E/GU4lqeMUXNtlhe0yC+Uyofi2B/PgZSbPWxAPR3FKqxKnsm5lzJu5MuHqcGPD8K6FOKe+jm+tK73PKRyW5ch4rbq0UatCzStVY6YmUC7bINyldrURrqjfFUeJr9sIM7coUUPIVlEu+BkPUUUMYnxqikErY1n5pZwqxYCU4Cwtds/9C2N6rfWP4sz6UpM1viGZZDgiaRCZSSOLSCOaEOfPIXKzHj69H95iu4YCr+2FgkNCeUmMRV2TjsQZ97qOiwmq9+j5ZFRhuzb7U2uCnwRURfGtR0UCIRoEywcYVUK979UJ4tga6B64GHHNQdYGCF3rT9o0+8Rz3LJoMfzcItSXXsKaoM4O8nK47nLG+Vbta6MWM4bvZegDxhpE2BnOvqX83WM87HnnNYb2eT4BbdosyFaj3hujPwK3HpHwJ9lCR6ckkbmLp4JbsHCLalXtC4V25M1k11SyIjpPXWKN4PSaBNlWbNUNGL2Sw+FcTiUnBQiziiQidS0oZigzeO3DQKGCHS0mKlT7puLd8qMGhfwV53mRmh+4ZIOJi07jxBy2B8D7Fr04jPO/XP/Tuw1idSrkSOhmpYSycbC4OfRSWkca8p2WJWcKURwuPCCTNyk9DWPX9iyt5VjmfFbxyI5Uar3vA5Y8CgsotxpXIjecaMKA74oZ098wls+7O3IOvux8YlLiAX1JaTuhDxAbiZXM5J8Xqjm44ha126r2ZVg3tGp0CMQW4uSng/nUt/mSQTXpZWDsGwENqijp6WlpXtJS8HMNM3kTKdnML4W8Zpwg/bNPCqSdhKwURh+vwmQEChgHvGlg+hcqx6TF/JigvI8xcM8kWN/qGAJKGOzD/gbfwSw0LsBjftXkg1ds1/tfS2O4thbXMbsUOKiED9/jT1ybdaEhWNodZGxmy1g7D/mxN4060/ilWf7DPl/h8PCVghbnysmrrc48Qtu4uJOZKMhnR+FJtO9spDYfN/Y0DvfJw20K/htJN22drr4xpCliqKEAu9aqt2mM/CBgbNniNWnF9+6STtzvXnpUNJ+ZvNWEt2yiMgcdBzBT5gah3D0a+vixxTUOd5w32DgpCZFeXj/0+1vhq1Iv8uZ6ZKWJIhujROwbmb4IaL9vQ4Oown5haqOka2UteaLJxnmbi7L2T2uXtjuiEEa9nmlscn/gFDr0WeMwZ8JtQp5McttRxxxmVCGIFClSdzIAQQaiSICG5pqmsZFE0+CReTc0TZwGqezAzCM1oXvl4sdL6xKF8DOcxLHOBnaHW4jLwB8X8T4iLSmYWOKHsAybryBSiIk0TSSwq0KsR1dPZu/zc71+Ygf8EwzcUNy3PpqENuBhc29TaFZiV1nC3IewoyoJ7I0C9BHwHpUKeZPDuedT/elVtybjk5wZciW3bQswxrdGuVSavSjwfofODLV4bk0LYcdtSTC76R+vq/+wITFgRvr3SjWS7azyPM8tadM2Cd+51lm3QH3O9kme29iv2CGdjK80ezF+gn5E9endlE1R91zrjStJJ0joEnJ8ovUTtfBuFuU0cMX7MHCl7RMsgQBCdy7uGG+Rmy0F3setZSRthdDOS4fStkCXWWLmSqTx9IJTxNRBS9aoF157TRJAOo/K5Ge2F05tYdh+MmVbyyxwwmOz2BAQKH4rja6Y0l8IwLNae3meV/QkHZjiYWlDgJ87diw3oDdtJS9qrWxbmh0C748OFiuqOHSl7qxrUuG4znEk5ONPXrY7imUI05YvuOyMoygLvTcVdfCyJjIMF2z150D9xDAGQi5WV1mCuPEoflu7IzZpMgoqVlx1yzROuRcW3+0x9RcnM00O3yzC32NeYk2sJclIUjXcZS2MvhSA30t21I2u6ouOuY+MlEP5W2fMMKxbHdmNHRM8OK5pcjstdanr7k6T5ZS09SLsVZXuq6gaPrNvMpCs6FUCuqMgX1rJOOXfAWSmomge1pjaVcf559HwZkecnZdRzz9/XqvIDqs+pzeNaUq+kEabFNAI6h8sjTZSjwsI7166LTO35aLjxscJ5rvmVnwmOJFPvpxKa08bfrvSFYUBr3W5ttfHHtpKm+9OwK1wxwD8PdeCokW7vUuqUorAJhi1wCU//jrWPgX4RgyYSWbBK9ub2d09+VucPE77ZH4a6sgMUwQSkBVVyQQM3S0bE3X2zBJKB/haGYF4nT38jiGXaastojB/aGfxoELWauyjEkAxTT6eFLMNO7TVpfvENPQpOIEurhSxUEGPrc51bJ0TyiE0YjQ0Sfpj1oR61PlkcEdBW20YOh3YZZfrHHKTULj9WOsX6Lbawrgvqa+XuCw/SBt4b7vdOae5UmytxoQLJJgMsiuCAi5GGGezgbBCj2oMO8As1UWQfPexWoqeMHBxlLw2eUkSc8bwB9PILi6rmo/KOXMQVq568V0uIU6eLTvoKBY4UvPn3dDvGdBbrsMC5JLkP23lHN9gzTDKDFblixvcAgHNc9S+Xw6Yay58aomgJpkixn0RfmSnmkwyed7Wd30x1C0s/LjY74G2QSdMMbmW5isNelosrWFinVsqg/kVjRicae/Z8oduKXNqwi7Yys7O4qlusQt2Giav3BGWHd6TvLrAhYxMrK9C7wUbbsMaVBJZZK8Tx91kirjnXt0RQ5tQfVJsPIcpAnEC57pkKfS8WCkVzQXGXBxdMz3hW43x4s7pHuhdz6UHGjppnN6YaB/x4d+al/joCxbZkOzsMhVTzqxMJ8Kp5gNjGwWuY2c0hsfOdzsimE16bFaqSAO83go95mBtQJcX7zYNubMEC3TXL9ucS8aC75hrmFle/oKyKOTtsIofHYodA3kP/NhnehRqAe0nnevgZGkKcWNzg7TnjB5HYTzoAXcT8gWgVJrW7KIg7zvxrI5pW+IkJpwc2cDeIIxuNWrRZFCjdouUPe+2fXV7l6dOnJgYbeVuLEb9QEtT0ICP2sffMuMB4QLD3mLcDI85Y/dRaPBfYg0DyNF3Spb2snFksuOCJ3RsLw5pn9psLT11ff3wSg4UkWVvL3KhWPzeHzjEFzX5rgDCEc3eK240b1eKs8BucREdU2SfV4Ed1i5vI6eI3UnZetW9ilhB/8m20CmHjkyO+Xqruyw71xryQOjWs5ZcRQThkTUEdmWDS7h7RoQbs+3wfzC12YBD/4u6mxy1SnKGwTkNvaSxPc4UN9guG5tO9mm9/NN87GB0LOnNxMobK5W6bC67HXPdl+27keP4U3fdv0LFbvAEh+yjoDGlYkzn9HF2Mu9vVRxsnR6nQ40VQYFdzr+7B0KAMUEQu63QARikemMkSZVLUmn4Tomr3AR3Cl3bYS6ru3ScICd+Uaf8nMVDTbozNEXrwpYMrKrVNcG8VJJJ6KXGGSvYWPgRTXg5mD8OpMwkEun9BWekDRMzsWXfHxXWvtJNTp/F65K4BW59f4U9aV+SB+opROv0dFyenNdlLoG8IhQK95U1aCaaPNIV73WZOmkSNQCkMbgEwgI8dxPvbRze9d05DNwKOqaH3Kag+Sh+VPz+LytJcq750BqVxOnIHY2yWMguC1updShdNpRrgkW2hriyY3gYZ8PqQ5yGfy3EvyLr879byYcNCZEU8vmd1TqOhlQxk5+LCltU3zcGfzgoZM6oo7SK3cvTlD/Wwy2Gc5xxlLwotlWz182qaoz36KuQatRBaZlQ0F/6vsma53godj40sW41d+TenXQcO0rLZx+ha51M8hRNXpJw96PKL9rSTI7CRYMW4JBLmGe//l5UzQvFbRT+4xwMfvQvCfp0MzWt/yoT0I676BoyNPaKZuJ7N9HORP03ydWoA9JQaoHnheb3mLmpWZ88ZFt8nDfgy9lCK0uwSt5gI3EPakBMEPt2j2v8ewcMrLYY/wxKnZ2rZwLM5JqZRwFwbkd4moQ9kzl3eX7hYdCtRaQR57td0T/NOTF13hnt2O4/vJKKPLfHe/Ryg45+/QIPqlszG4nn4fZ2hNHEJjuqnI7+wVTUfrfoECZlCJlrXyz7ClPEtDXZ7FISCHsPKkUKaYPsy4vn4FgaUBlcf9O1Xglzh2LDTG39jku101TKXNaQ6PKgmDKIQugMVyYEEeWJSnTX6nMK60kFDrteJAVFRujOcpd7D3j0RmVxatZSdBqRL1vndNA0eAOmtZcP+xk3c2vekenrd2MuJFo8CI3Rrj68e4Ozoe3n8USZKi2VAcrUjQdOOaZjjDSXHs6zef4f7fBTa31cj3wUkX80bHVNMZwDBjevkyDCv1CBo7gtJd7Hc/GnKNmylZwc+63dr25Q3V4zkcpJ+NYekM6wXJyMpza2/qgoSXHeQtlvsXwID+YoX/qkqxhbp+F9zqeT540mOhHvWnB0ctZN48yNkiAJ1h2njQTvVqFW46Ehc1uN0a0/Q69cJ4zwbINspEvKdGlQDlah95JEWz8NiQqU9OY3gJ5t6IOu7leSqNGH5CWKWM2qE+LxRKR3kRoTPjmxMNkyUp2ekv2whw+vhQb2scEdU+kkZXojWRZNhyR5dqR9og+kg/myYkXrlNgVvGkxIuTWhyHtRabTPsQxz8+G0FU05RVN5Mx9dot/7+K7M6UOd6hfHjJzAW90w8PvdJ43BbchX5q5Di/13jqFyXPRr/KrmQGImsypzHQXnB3weCu8zny7KIF6zmUkO5N/uda3c0FsOdZ/ozuq0xo9NwMbkmamsronjzuMuuutNnJzXuzI9zfIKk/zhnWb1ja+v/0f/wNQSwMEFAACAAgAdXY5R+UMJF1NAAAAawAAABsAAAB1bml2ZXJzYWwvdW5pdmVyc2FsLnBuZy54bWyzsa/IzVEoSy0qzszPs1Uy1DNQsrfj5bIpKEoty0wtV6gAihnpGUCAkkKlrZIJErc8M6UkA6jCwMQSIZiRmpmeUWKrZG5hDhfUB5oJAFBLAQIAABQAAgAIAHV2OUfO8+LqUwQAAA0QAAAdAAAAAAAAAAEAAAAAAAAAAAB1bml2ZXJzYWwvY29tbW9uX21lc3NhZ2VzLmxuZ1BLAQIAABQAAgAIAHV2OUeMpvfw0gQAAGcXAAAnAAAAAAAAAAEAAAAAAI4EAAB1bml2ZXJzYWwvZmxhc2hfcHVibGlzaGluZ19zZXR0aW5ncy54bWxQSwECAAAUAAIACAB1djlHw0bWAbQCAABPCgAAIQAAAAAAAAABAAAAAAClCQAAdW5pdmVyc2FsL2ZsYXNoX3NraW5fc2V0dGluZ3MueG1sUEsBAgAAFAACAAgAdXY5R0SkzCymBAAAeBYAACYAAAAAAAAAAQAAAAAAmAwAAHVuaXZlcnNhbC9odG1sX3B1Ymxpc2hpbmdfc2V0dGluZ3MueG1sUEsBAgAAFAACAAgAdXY5R7QBp/yfAQAALAYAAB8AAAAAAAAAAQAAAAAAghEAAHVuaXZlcnNhbC9odG1sX3NraW5fc2V0dGluZ3MuanNQSwECAAAUAAIACAB1djlHGtrqO6oAAAAfAQAAGgAAAAAAAAABAAAAAABeEwAAdW5pdmVyc2FsL2kxOG5fcHJlc2V0cy54bWxQSwECAAAUAAIACAB1djlHlBOzImkAAABuAAAAHAAAAAAAAAABAAAAAABAFAAAdW5pdmVyc2FsL2xvY2FsX3NldHRpbmdzLnhtbFBLAQIAABQAAgAIAIN4PUXOggk37AIAAIgIAAAUAAAAAAAAAAEAAAAAAOMUAAB1bml2ZXJzYWwvcGxheWVyLnhtbFBLAQIAABQAAgAIAHV2OUc129mtaAEAAPMCAAApAAAAAAAAAAEAAAAAAAEYAAB1bml2ZXJzYWwvc2tpbl9jdXN0b21pemF0aW9uX3NldHRpbmdzLnhtbFBLAQIAABQAAgAIAHV2OUcL3hcwGSwAABpZAAAXAAAAAAAAAAAAAAAAALAZAAB1bml2ZXJzYWwvdW5pdmVyc2FsLnBuZ1BLAQIAABQAAgAIAHV2OUflDCRdTQAAAGsAAAAbAAAAAAAAAAEAAAAAAP5FAAB1bml2ZXJzYWwvdW5pdmVyc2FsLnBuZy54bWxQSwUGAAAAAAsACwBJAwAAhEYAAAAA"/>
  <p:tag name="ISPRING_UUID" val="{00052827-74ED-4BCE-83D9-47CD9B35B4AA}"/>
  <p:tag name="ISPRING_RESOURCE_FOLDER" val="C:\Users\mkolb\Dropbox (Prb)\COMMUNICATIONS\Presentations\Presentation on Presentations\PRBPowerpoint-2015-please make a copy\"/>
  <p:tag name="ISPRING_PRESENTATION_PATH" val="C:\Users\mkolb\Dropbox (Prb)\COMMUNICATIONS\Presentations\Presentation on Presentations\PRBPowerpoint-2015-please make a copy.pptx"/>
  <p:tag name="ISPRING_PROJECT_FOLDER_UPDATED" val="1"/>
  <p:tag name="ISPRING_RESOURCE_PATHS_HASH_PRESENTER" val="fd3c2828cc3626a488faa06ee195318c3799db"/>
</p:tagLst>
</file>

<file path=ppt/theme/theme1.xml><?xml version="1.0" encoding="utf-8"?>
<a:theme xmlns:a="http://schemas.openxmlformats.org/drawingml/2006/main" name="Bold Stripes">
  <a:themeElements>
    <a:clrScheme name="Bold Stripes 1">
      <a:dk1>
        <a:srgbClr val="000000"/>
      </a:dk1>
      <a:lt1>
        <a:srgbClr val="EAEAEA"/>
      </a:lt1>
      <a:dk2>
        <a:srgbClr val="265E9E"/>
      </a:dk2>
      <a:lt2>
        <a:srgbClr val="EAEAEA"/>
      </a:lt2>
      <a:accent1>
        <a:srgbClr val="FFFFFF"/>
      </a:accent1>
      <a:accent2>
        <a:srgbClr val="DDDDDD"/>
      </a:accent2>
      <a:accent3>
        <a:srgbClr val="F3F3F3"/>
      </a:accent3>
      <a:accent4>
        <a:srgbClr val="000000"/>
      </a:accent4>
      <a:accent5>
        <a:srgbClr val="FFFFFF"/>
      </a:accent5>
      <a:accent6>
        <a:srgbClr val="C8C8C8"/>
      </a:accent6>
      <a:hlink>
        <a:srgbClr val="265E9E"/>
      </a:hlink>
      <a:folHlink>
        <a:srgbClr val="D05124"/>
      </a:folHlink>
    </a:clrScheme>
    <a:fontScheme name="Bold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old Stripes 1">
        <a:dk1>
          <a:srgbClr val="000000"/>
        </a:dk1>
        <a:lt1>
          <a:srgbClr val="EAEAEA"/>
        </a:lt1>
        <a:dk2>
          <a:srgbClr val="265E9E"/>
        </a:dk2>
        <a:lt2>
          <a:srgbClr val="EAEAEA"/>
        </a:lt2>
        <a:accent1>
          <a:srgbClr val="FFFFFF"/>
        </a:accent1>
        <a:accent2>
          <a:srgbClr val="DDDDDD"/>
        </a:accent2>
        <a:accent3>
          <a:srgbClr val="F3F3F3"/>
        </a:accent3>
        <a:accent4>
          <a:srgbClr val="000000"/>
        </a:accent4>
        <a:accent5>
          <a:srgbClr val="FFFFFF"/>
        </a:accent5>
        <a:accent6>
          <a:srgbClr val="C8C8C8"/>
        </a:accent6>
        <a:hlink>
          <a:srgbClr val="265E9E"/>
        </a:hlink>
        <a:folHlink>
          <a:srgbClr val="D05124"/>
        </a:folHlink>
      </a:clrScheme>
      <a:clrMap bg1="lt1" tx1="dk1" bg2="lt2" tx2="dk2" accent1="accent1" accent2="accent2" accent3="accent3" accent4="accent4" accent5="accent5" accent6="accent6" hlink="hlink" folHlink="folHlink"/>
    </a:extraClrScheme>
    <a:extraClrScheme>
      <a:clrScheme name="Bold Stripes 2">
        <a:dk1>
          <a:srgbClr val="EAEAEA"/>
        </a:dk1>
        <a:lt1>
          <a:srgbClr val="FFFFFF"/>
        </a:lt1>
        <a:dk2>
          <a:srgbClr val="EAEAEA"/>
        </a:dk2>
        <a:lt2>
          <a:srgbClr val="FFFFFF"/>
        </a:lt2>
        <a:accent1>
          <a:srgbClr val="FFFFFF"/>
        </a:accent1>
        <a:accent2>
          <a:srgbClr val="DDDDDD"/>
        </a:accent2>
        <a:accent3>
          <a:srgbClr val="F3F3F3"/>
        </a:accent3>
        <a:accent4>
          <a:srgbClr val="DADADA"/>
        </a:accent4>
        <a:accent5>
          <a:srgbClr val="FFFFFF"/>
        </a:accent5>
        <a:accent6>
          <a:srgbClr val="C8C8C8"/>
        </a:accent6>
        <a:hlink>
          <a:srgbClr val="265E9E"/>
        </a:hlink>
        <a:folHlink>
          <a:srgbClr val="D05124"/>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B Powerpoint Template-Jan2016.potx" id="{528D6FA2-2F9C-4CEF-B67A-28624A4A9F34}" vid="{945E555C-1F66-4FA7-A3D1-CF2D931008E8}"/>
    </a:ext>
  </a:extLst>
</a:theme>
</file>

<file path=ppt/theme/theme2.xml><?xml version="1.0" encoding="utf-8"?>
<a:theme xmlns:a="http://schemas.openxmlformats.org/drawingml/2006/main" name="Office Theme">
  <a:themeElements>
    <a:clrScheme name="">
      <a:dk1>
        <a:srgbClr val="000000"/>
      </a:dk1>
      <a:lt1>
        <a:srgbClr val="EAEAEA"/>
      </a:lt1>
      <a:dk2>
        <a:srgbClr val="265E9E"/>
      </a:dk2>
      <a:lt2>
        <a:srgbClr val="EAEAEA"/>
      </a:lt2>
      <a:accent1>
        <a:srgbClr val="FFFFFF"/>
      </a:accent1>
      <a:accent2>
        <a:srgbClr val="DDDDDD"/>
      </a:accent2>
      <a:accent3>
        <a:srgbClr val="F3F3F3"/>
      </a:accent3>
      <a:accent4>
        <a:srgbClr val="000000"/>
      </a:accent4>
      <a:accent5>
        <a:srgbClr val="FFFFFF"/>
      </a:accent5>
      <a:accent6>
        <a:srgbClr val="C8C8C8"/>
      </a:accent6>
      <a:hlink>
        <a:srgbClr val="265E9E"/>
      </a:hlink>
      <a:folHlink>
        <a:srgbClr val="D0512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EAEAEA"/>
      </a:lt1>
      <a:dk2>
        <a:srgbClr val="265E9E"/>
      </a:dk2>
      <a:lt2>
        <a:srgbClr val="EAEAEA"/>
      </a:lt2>
      <a:accent1>
        <a:srgbClr val="FFFFFF"/>
      </a:accent1>
      <a:accent2>
        <a:srgbClr val="DDDDDD"/>
      </a:accent2>
      <a:accent3>
        <a:srgbClr val="F3F3F3"/>
      </a:accent3>
      <a:accent4>
        <a:srgbClr val="000000"/>
      </a:accent4>
      <a:accent5>
        <a:srgbClr val="FFFFFF"/>
      </a:accent5>
      <a:accent6>
        <a:srgbClr val="C8C8C8"/>
      </a:accent6>
      <a:hlink>
        <a:srgbClr val="265E9E"/>
      </a:hlink>
      <a:folHlink>
        <a:srgbClr val="D0512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old Stripes 2">
    <a:dk1>
      <a:srgbClr val="EAEAEA"/>
    </a:dk1>
    <a:lt1>
      <a:srgbClr val="FFFFFF"/>
    </a:lt1>
    <a:dk2>
      <a:srgbClr val="EAEAEA"/>
    </a:dk2>
    <a:lt2>
      <a:srgbClr val="FFFFFF"/>
    </a:lt2>
    <a:accent1>
      <a:srgbClr val="FFFFFF"/>
    </a:accent1>
    <a:accent2>
      <a:srgbClr val="DDDDDD"/>
    </a:accent2>
    <a:accent3>
      <a:srgbClr val="F3F3F3"/>
    </a:accent3>
    <a:accent4>
      <a:srgbClr val="DADADA"/>
    </a:accent4>
    <a:accent5>
      <a:srgbClr val="FFFFFF"/>
    </a:accent5>
    <a:accent6>
      <a:srgbClr val="C8C8C8"/>
    </a:accent6>
    <a:hlink>
      <a:srgbClr val="265E9E"/>
    </a:hlink>
    <a:folHlink>
      <a:srgbClr val="D05124"/>
    </a:folHlink>
  </a:clrScheme>
</a:themeOverride>
</file>

<file path=ppt/theme/themeOverride2.xml><?xml version="1.0" encoding="utf-8"?>
<a:themeOverride xmlns:a="http://schemas.openxmlformats.org/drawingml/2006/main">
  <a:clrScheme name="Bold Stripes 2">
    <a:dk1>
      <a:srgbClr val="EAEAEA"/>
    </a:dk1>
    <a:lt1>
      <a:srgbClr val="FFFFFF"/>
    </a:lt1>
    <a:dk2>
      <a:srgbClr val="EAEAEA"/>
    </a:dk2>
    <a:lt2>
      <a:srgbClr val="FFFFFF"/>
    </a:lt2>
    <a:accent1>
      <a:srgbClr val="FFFFFF"/>
    </a:accent1>
    <a:accent2>
      <a:srgbClr val="DDDDDD"/>
    </a:accent2>
    <a:accent3>
      <a:srgbClr val="F3F3F3"/>
    </a:accent3>
    <a:accent4>
      <a:srgbClr val="DADADA"/>
    </a:accent4>
    <a:accent5>
      <a:srgbClr val="FFFFFF"/>
    </a:accent5>
    <a:accent6>
      <a:srgbClr val="C8C8C8"/>
    </a:accent6>
    <a:hlink>
      <a:srgbClr val="265E9E"/>
    </a:hlink>
    <a:folHlink>
      <a:srgbClr val="D05124"/>
    </a:folHlink>
  </a:clrScheme>
</a:themeOverride>
</file>

<file path=docProps/app.xml><?xml version="1.0" encoding="utf-8"?>
<Properties xmlns="http://schemas.openxmlformats.org/officeDocument/2006/extended-properties" xmlns:vt="http://schemas.openxmlformats.org/officeDocument/2006/docPropsVTypes">
  <Template>PRB Powerpoint Template-Jan2016</Template>
  <TotalTime>492</TotalTime>
  <Words>1723</Words>
  <Application>Microsoft Office PowerPoint</Application>
  <PresentationFormat>On-screen Show (4:3)</PresentationFormat>
  <Paragraphs>202</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Arial Black</vt:lpstr>
      <vt:lpstr>Wingdings</vt:lpstr>
      <vt:lpstr>Bold Stripes</vt:lpstr>
      <vt:lpstr>LESSON PLAN</vt:lpstr>
      <vt:lpstr>PowerPoint Presentation</vt:lpstr>
      <vt:lpstr>PowerPoint Presentation</vt:lpstr>
      <vt:lpstr>Activity 1</vt:lpstr>
      <vt:lpstr>Activity 1</vt:lpstr>
      <vt:lpstr>Activity 1</vt:lpstr>
      <vt:lpstr>Activity 1</vt:lpstr>
      <vt:lpstr>Activity 1</vt:lpstr>
      <vt:lpstr>Activity 1</vt:lpstr>
      <vt:lpstr>Activity 1</vt:lpstr>
      <vt:lpstr>Activity 1</vt:lpstr>
      <vt:lpstr>Activity 1</vt:lpstr>
      <vt:lpstr>Activity 1</vt:lpstr>
      <vt:lpstr>Activity 1</vt:lpstr>
      <vt:lpstr>Activity 1</vt:lpstr>
      <vt:lpstr>Activity 1</vt:lpstr>
      <vt:lpstr>Activity 1</vt:lpstr>
      <vt:lpstr>Activity 1</vt:lpstr>
      <vt:lpstr>PowerPoint Presentation</vt:lpstr>
      <vt:lpstr>PowerPoint Presentation</vt:lpstr>
      <vt:lpstr>Activity 2</vt:lpstr>
      <vt:lpstr>Activity 2</vt:lpstr>
      <vt:lpstr>Activity 2</vt:lpstr>
      <vt:lpstr>PowerPoint Presentation</vt:lpstr>
      <vt:lpstr>PowerPoint Presentation</vt:lpstr>
      <vt:lpstr>Activity 3</vt:lpstr>
      <vt:lpstr>Activity 3</vt:lpstr>
      <vt:lpstr>Activity 3</vt:lpstr>
      <vt:lpstr>Activity 3</vt:lpstr>
      <vt:lpstr>Activity 3</vt:lpstr>
      <vt:lpstr>Activity 3</vt:lpstr>
      <vt:lpstr>Activity 3</vt:lpstr>
      <vt:lpstr>Activity 3</vt:lpstr>
      <vt:lpstr>Activity 3</vt:lpstr>
      <vt:lpstr>Activity 3</vt:lpstr>
      <vt:lpstr>Activity 3</vt:lpstr>
      <vt:lpstr>Activity 3</vt:lpstr>
      <vt:lpstr>Activity 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Woodin</dc:creator>
  <cp:lastModifiedBy>Nancy Matuszak</cp:lastModifiedBy>
  <cp:revision>36</cp:revision>
  <cp:lastPrinted>2011-07-26T20:56:00Z</cp:lastPrinted>
  <dcterms:created xsi:type="dcterms:W3CDTF">2017-04-05T14:00:08Z</dcterms:created>
  <dcterms:modified xsi:type="dcterms:W3CDTF">2020-07-07T15:05:56Z</dcterms:modified>
</cp:coreProperties>
</file>